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IAS Ribbon Sans Bold" pitchFamily="2" charset="0"/>
      <p:bold r:id="rId18"/>
      <p:italic r:id="rId19"/>
      <p:boldItalic r:id="rId20"/>
    </p:embeddedFont>
    <p:embeddedFont>
      <p:font typeface="IAS Ribbon Sans Light" pitchFamily="2" charset="0"/>
      <p:regular r:id="rId21"/>
      <p:italic r:id="rId22"/>
    </p:embeddedFont>
    <p:embeddedFont>
      <p:font typeface="IAS Ribbon Sans Regular" pitchFamily="2" charset="0"/>
      <p:regular r:id="rId23"/>
      <p: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49"/>
    <p:restoredTop sz="96327"/>
  </p:normalViewPr>
  <p:slideViewPr>
    <p:cSldViewPr snapToGrid="0" snapToObjects="1">
      <p:cViewPr varScale="1">
        <p:scale>
          <a:sx n="116" d="100"/>
          <a:sy n="116" d="100"/>
        </p:scale>
        <p:origin x="192" y="4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01/08/2022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B309050-9054-D04E-9F48-6712928E9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2E9838-9331-2646-832C-3F14E16166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527" y="-12526"/>
            <a:ext cx="5080000" cy="25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3CF88D-A3E6-2F46-9667-2E1662497E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3949" y="4075223"/>
            <a:ext cx="3790063" cy="247628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2097087"/>
            <a:ext cx="7632700" cy="410368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C16089-C6C1-484F-807A-E6437A6C68CB}"/>
              </a:ext>
            </a:extLst>
          </p:cNvPr>
          <p:cNvSpPr txBox="1"/>
          <p:nvPr userDrawn="1"/>
        </p:nvSpPr>
        <p:spPr>
          <a:xfrm>
            <a:off x="8075613" y="0"/>
            <a:ext cx="3673474" cy="4413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CE7B83-A267-FE4B-B22D-B04ED8CC9174}"/>
              </a:ext>
            </a:extLst>
          </p:cNvPr>
          <p:cNvSpPr txBox="1"/>
          <p:nvPr userDrawn="1"/>
        </p:nvSpPr>
        <p:spPr>
          <a:xfrm>
            <a:off x="4116389" y="-1"/>
            <a:ext cx="1763712" cy="4413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60FDB-A672-194A-8015-15EF87CA8E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231490"/>
            <a:ext cx="7632700" cy="433798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chemeClr val="accent1"/>
                </a:solidFill>
                <a:latin typeface="IAS Ribbon Sans Bold" pitchFamily="2" charset="0"/>
                <a:ea typeface="IAS Ribbon Sans Bold" pitchFamily="2" charset="0"/>
              </a:defRPr>
            </a:lvl1pPr>
          </a:lstStyle>
          <a:p>
            <a:pPr lvl="0"/>
            <a:r>
              <a:rPr lang="en-GB" dirty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A5847-221C-FD44-96A5-ECB756A29F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765175"/>
            <a:ext cx="7632700" cy="385199"/>
          </a:xfrm>
        </p:spPr>
        <p:txBody>
          <a:bodyPr anchor="b">
            <a:normAutofit/>
          </a:bodyPr>
          <a:lstStyle>
            <a:lvl1pPr>
              <a:defRPr sz="1600"/>
            </a:lvl1pPr>
          </a:lstStyle>
          <a:p>
            <a:pPr lvl="0"/>
            <a:r>
              <a:rPr lang="en-GB" dirty="0"/>
              <a:t>Presenter name &amp; affiliation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AF9883-2A5D-DB4A-BEBE-7B3D801EF74A}"/>
              </a:ext>
            </a:extLst>
          </p:cNvPr>
          <p:cNvSpPr txBox="1"/>
          <p:nvPr userDrawn="1"/>
        </p:nvSpPr>
        <p:spPr>
          <a:xfrm>
            <a:off x="6312024" y="1"/>
            <a:ext cx="1763589" cy="44132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</p:spTree>
    <p:extLst>
      <p:ext uri="{BB962C8B-B14F-4D97-AF65-F5344CB8AC3E}">
        <p14:creationId xmlns:p14="http://schemas.microsoft.com/office/powerpoint/2010/main" val="2264674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6E968-03DB-5047-969A-43A70EB6F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997201"/>
            <a:ext cx="5437187" cy="320357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3006253"/>
            <a:ext cx="5437188" cy="31945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77C5BB-ECCB-7A41-A232-01EA8F05C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2097088"/>
            <a:ext cx="5437187" cy="6477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IAS Ribbon Sans Bold" pitchFamily="2" charset="0"/>
                <a:ea typeface="IAS Ribbon Sans 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Caption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AD9058-33A3-1840-83AB-734EB9C24F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1903" y="2097088"/>
            <a:ext cx="5437188" cy="647700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IAS Ribbon Sans Bold" pitchFamily="2" charset="0"/>
                <a:ea typeface="IAS Ribbon Sans Bold" pitchFamily="2" charset="0"/>
              </a:defRPr>
            </a:lvl1pPr>
          </a:lstStyle>
          <a:p>
            <a:pPr lvl="0"/>
            <a:r>
              <a:rPr lang="en-GB" dirty="0"/>
              <a:t>Caption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38CBA2-8719-D043-A084-DE0E737BA2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2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 userDrawn="1">
          <p15:clr>
            <a:srgbClr val="FBAE40"/>
          </p15:clr>
        </p15:guide>
        <p15:guide id="2" orient="horz" pos="172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A5833C-8FCE-AB4B-A9CF-A50F7A3B68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8527" y="520526"/>
            <a:ext cx="6096000" cy="63500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F847C3-14BD-324D-A46A-F58ED3D20F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73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EB1B20-2713-DB46-A908-339A2ECBE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664" y="830004"/>
            <a:ext cx="6096000" cy="635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6F754-F487-1B41-808F-364ACB0AD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5" y="2097091"/>
            <a:ext cx="5437188" cy="410368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5D96D-48E3-0C44-90BC-172903528B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4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EB1B20-2713-DB46-A908-339A2ECBE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664" y="830004"/>
            <a:ext cx="6096000" cy="635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6F754-F487-1B41-808F-364ACB0AD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4" y="441325"/>
            <a:ext cx="11306173" cy="597535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91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2A97BB-34E9-7C49-B047-86820BA08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4800" b="0" i="0">
                <a:latin typeface="IAS Ribbon Sans Regular" pitchFamily="2" charset="0"/>
                <a:ea typeface="IAS Ribbon Sans Regular" pitchFamily="2" charset="0"/>
              </a:defRPr>
            </a:lvl1pPr>
          </a:lstStyle>
          <a:p>
            <a:r>
              <a:rPr lang="en-GB" dirty="0"/>
              <a:t>“Click to edit Master title style”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B8D95D-57D6-3B4E-A545-963A46D668F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7AFB9-1E01-0C42-8541-A572CC639D40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BEB96-CCAD-0F4A-97FC-66037E3AB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5977731" cy="835818"/>
          </a:xfrm>
        </p:spPr>
        <p:txBody>
          <a:bodyPr>
            <a:normAutofit/>
          </a:bodyPr>
          <a:lstStyle>
            <a:lvl1pPr>
              <a:defRPr sz="2800" b="0" i="0">
                <a:solidFill>
                  <a:schemeClr val="accent2"/>
                </a:solidFill>
                <a:latin typeface="IAS Ribbon Sans Regular" pitchFamily="2" charset="0"/>
                <a:ea typeface="IAS Ribbon Sans Regular" pitchFamily="2" charset="0"/>
              </a:defRPr>
            </a:lvl1pPr>
          </a:lstStyle>
          <a:p>
            <a:pPr lvl="0"/>
            <a:r>
              <a:rPr lang="en-GB" dirty="0"/>
              <a:t>Quote citation</a:t>
            </a:r>
          </a:p>
        </p:txBody>
      </p:sp>
    </p:spTree>
    <p:extLst>
      <p:ext uri="{BB962C8B-B14F-4D97-AF65-F5344CB8AC3E}">
        <p14:creationId xmlns:p14="http://schemas.microsoft.com/office/powerpoint/2010/main" val="2962345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DEAE0B-CB6F-F14D-B880-D913AC7C91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E0682-4E41-DA47-89AB-390E546077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18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 userDrawn="1">
          <p15:clr>
            <a:srgbClr val="FBAE40"/>
          </p15:clr>
        </p15:guide>
        <p15:guide id="2" orient="horz" pos="172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F0F5F-735F-1848-9F11-EEA595550F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86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 userDrawn="1">
          <p15:clr>
            <a:srgbClr val="FBAE40"/>
          </p15:clr>
        </p15:guide>
        <p15:guide id="2" orient="horz" pos="172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2A97BB-34E9-7C49-B047-86820BA08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B8D95D-57D6-3B4E-A545-963A46D668F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7AFB9-1E01-0C42-8541-A572CC639D40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BEB96-CCAD-0F4A-97FC-66037E3AB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559227-C79C-8C45-BA3F-1033686FC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lorem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non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tempus convallis </a:t>
            </a:r>
            <a:r>
              <a:rPr lang="en-US" dirty="0" err="1"/>
              <a:t>quis</a:t>
            </a:r>
            <a:r>
              <a:rPr lang="en-US" dirty="0"/>
              <a:t> ac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  <a:p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Donec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id dui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31B0-0DEE-274A-8AA7-F4388EFA23F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624B48-6A91-EF4B-800A-445B8F13F8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9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lorem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non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tempus convallis </a:t>
            </a:r>
            <a:r>
              <a:rPr lang="en-US" dirty="0" err="1"/>
              <a:t>quis</a:t>
            </a:r>
            <a:r>
              <a:rPr lang="en-US" dirty="0"/>
              <a:t> ac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  <a:p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Donec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id dui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70982-BFE8-A345-992E-7EBA17B005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7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0CA633-E76E-7B4D-B775-FF782415C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664" y="830004"/>
            <a:ext cx="6096000" cy="6350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EEA7C8-5B91-9446-9E3F-8AD099C6C7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2097088"/>
            <a:ext cx="7632700" cy="41036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IAS Ribbon Sans Bold" pitchFamily="2" charset="0"/>
                <a:ea typeface="IAS Ribbon Sans Bold" pitchFamily="2" charset="0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B76CD7-5462-E949-A051-E9D81807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39244-55B1-A649-9A9A-7E659EE5CC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4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B14E1A-9F2E-1A48-988D-E71398454E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94CE0F-D4BC-9C48-9E55-800480CD1884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3215FEC-0B57-9C45-8CB3-F5D19B65B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FAFFD-1963-C741-90CB-66192F2B4DF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5BB66-3787-5A4B-8B7A-C2ACC59202F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BFCD2A-1ACA-2F4D-B612-6D7309D4B3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0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204DE9-AA04-C549-A2BF-A7EA2DE9D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8527" y="520526"/>
            <a:ext cx="6096000" cy="6350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lorem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non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tempus convallis </a:t>
            </a:r>
            <a:r>
              <a:rPr lang="en-US" dirty="0" err="1"/>
              <a:t>quis</a:t>
            </a:r>
            <a:r>
              <a:rPr lang="en-US" dirty="0"/>
              <a:t> ac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441328"/>
            <a:ext cx="5437188" cy="5975351"/>
          </a:xfrm>
          <a:solidFill>
            <a:schemeClr val="accent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rIns="0"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11AE3F-CB92-6441-A3CD-212584E5A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3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3E45C9-C02C-1844-9412-AADF0DC02B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lorem </a:t>
            </a:r>
            <a:r>
              <a:rPr lang="en-GB" dirty="0" err="1"/>
              <a:t>ut</a:t>
            </a:r>
            <a:r>
              <a:rPr lang="en-GB" dirty="0"/>
              <a:t> libero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non </a:t>
            </a:r>
            <a:r>
              <a:rPr lang="en-GB" dirty="0" err="1"/>
              <a:t>nulla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tempus convallis </a:t>
            </a:r>
            <a:r>
              <a:rPr lang="en-GB" dirty="0" err="1"/>
              <a:t>quis</a:t>
            </a:r>
            <a:r>
              <a:rPr lang="en-GB" dirty="0"/>
              <a:t> ac </a:t>
            </a:r>
            <a:r>
              <a:rPr lang="en-GB" dirty="0" err="1"/>
              <a:t>lectus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A68540-1E39-9940-9836-DCF829D4D0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8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22E31C-EEE8-E443-ACC1-EEE5AD7AEE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49D09-C2A6-DA4E-BB2C-C8BAD7812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58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17" y="2097087"/>
            <a:ext cx="11306175" cy="41036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arcu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, </a:t>
            </a:r>
            <a:r>
              <a:rPr lang="en-GB" dirty="0" err="1"/>
              <a:t>accumsan</a:t>
            </a:r>
            <a:r>
              <a:rPr lang="en-GB" dirty="0"/>
              <a:t> id </a:t>
            </a:r>
            <a:r>
              <a:rPr lang="en-GB" dirty="0" err="1"/>
              <a:t>imperdiet</a:t>
            </a:r>
            <a:r>
              <a:rPr lang="en-GB" dirty="0"/>
              <a:t> et, </a:t>
            </a:r>
            <a:r>
              <a:rPr lang="en-GB" dirty="0" err="1"/>
              <a:t>porttitor</a:t>
            </a:r>
            <a:r>
              <a:rPr lang="en-GB" dirty="0"/>
              <a:t> at sem.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lorem </a:t>
            </a:r>
            <a:r>
              <a:rPr lang="en-GB" dirty="0" err="1"/>
              <a:t>ut</a:t>
            </a:r>
            <a:r>
              <a:rPr lang="en-GB" dirty="0"/>
              <a:t> libero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. Vestibulum ac </a:t>
            </a:r>
            <a:r>
              <a:rPr lang="en-GB" dirty="0" err="1"/>
              <a:t>diam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quam</a:t>
            </a:r>
            <a:r>
              <a:rPr lang="en-GB" dirty="0"/>
              <a:t> </a:t>
            </a:r>
            <a:r>
              <a:rPr lang="en-GB" dirty="0" err="1"/>
              <a:t>vehicula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dui.Click</a:t>
            </a:r>
            <a:r>
              <a:rPr lang="en-GB" dirty="0"/>
              <a:t> to edit Master text styles</a:t>
            </a:r>
          </a:p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C1DE39C-A624-6245-8B93-DA365424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441324"/>
            <a:ext cx="7632000" cy="12218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1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77" r:id="rId4"/>
    <p:sldLayoutId id="2147483671" r:id="rId5"/>
    <p:sldLayoutId id="2147483672" r:id="rId6"/>
    <p:sldLayoutId id="2147483664" r:id="rId7"/>
    <p:sldLayoutId id="2147483667" r:id="rId8"/>
    <p:sldLayoutId id="2147483665" r:id="rId9"/>
    <p:sldLayoutId id="2147483668" r:id="rId10"/>
    <p:sldLayoutId id="2147483674" r:id="rId11"/>
    <p:sldLayoutId id="2147483675" r:id="rId12"/>
    <p:sldLayoutId id="2147483678" r:id="rId13"/>
    <p:sldLayoutId id="2147483679" r:id="rId14"/>
    <p:sldLayoutId id="2147483670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IAS Ribbon Sans Bold" pitchFamily="2" charset="0"/>
          <a:ea typeface="IAS Ribbon Sans Bold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34950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2788" indent="-254000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36625" indent="-214313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23838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pos="2593" userDrawn="1">
          <p15:clr>
            <a:srgbClr val="F26B43"/>
          </p15:clr>
        </p15:guide>
        <p15:guide id="3" pos="2865" userDrawn="1">
          <p15:clr>
            <a:srgbClr val="F26B43"/>
          </p15:clr>
        </p15:guide>
        <p15:guide id="4" pos="3704" userDrawn="1">
          <p15:clr>
            <a:srgbClr val="F26B43"/>
          </p15:clr>
        </p15:guide>
        <p15:guide id="5" pos="3976" userDrawn="1">
          <p15:clr>
            <a:srgbClr val="F26B43"/>
          </p15:clr>
        </p15:guide>
        <p15:guide id="6" pos="4815" userDrawn="1">
          <p15:clr>
            <a:srgbClr val="F26B43"/>
          </p15:clr>
        </p15:guide>
        <p15:guide id="7" pos="5087" userDrawn="1">
          <p15:clr>
            <a:srgbClr val="F26B43"/>
          </p15:clr>
        </p15:guide>
        <p15:guide id="8" pos="7401" userDrawn="1">
          <p15:clr>
            <a:srgbClr val="F26B43"/>
          </p15:clr>
        </p15:guide>
        <p15:guide id="9" orient="horz" pos="278" userDrawn="1">
          <p15:clr>
            <a:srgbClr val="F26B43"/>
          </p15:clr>
        </p15:guide>
        <p15:guide id="10" orient="horz" pos="1049" userDrawn="1">
          <p15:clr>
            <a:srgbClr val="F26B43"/>
          </p15:clr>
        </p15:guide>
        <p15:guide id="11" orient="horz" pos="1321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4178" userDrawn="1">
          <p15:clr>
            <a:srgbClr val="F26B43"/>
          </p15:clr>
        </p15:guide>
        <p15:guide id="14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8A04D3-347F-2473-304D-747B82494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07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8B26A-B643-D594-BF15-B831C000D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4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F671D5-09E9-45B7-0252-0DFD90829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1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86DD53-38BD-972F-5BF9-D51A9296F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67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170E5-AA48-9FD5-BDEE-38B0B829C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93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6C8A4-138E-EE83-D4CE-AFFFB6FE2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0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7C6255-04A5-2A81-29B7-A23A25603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67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7A3C6-6D08-CBC7-9EE7-840D198F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72839"/>
      </p:ext>
    </p:extLst>
  </p:cSld>
  <p:clrMapOvr>
    <a:masterClrMapping/>
  </p:clrMapOvr>
</p:sld>
</file>

<file path=ppt/theme/theme1.xml><?xml version="1.0" encoding="utf-8"?>
<a:theme xmlns:a="http://schemas.openxmlformats.org/drawingml/2006/main" name="AIDS2022">
  <a:themeElements>
    <a:clrScheme name="AIDS 2022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76382"/>
      </a:accent1>
      <a:accent2>
        <a:srgbClr val="FF890E"/>
      </a:accent2>
      <a:accent3>
        <a:srgbClr val="08BDBA"/>
      </a:accent3>
      <a:accent4>
        <a:srgbClr val="8A3FFC"/>
      </a:accent4>
      <a:accent5>
        <a:srgbClr val="346CFF"/>
      </a:accent5>
      <a:accent6>
        <a:srgbClr val="85CFE8"/>
      </a:accent6>
      <a:hlink>
        <a:srgbClr val="FF890E"/>
      </a:hlink>
      <a:folHlink>
        <a:srgbClr val="FF890E"/>
      </a:folHlink>
    </a:clrScheme>
    <a:fontScheme name="AIDS 2022">
      <a:majorFont>
        <a:latin typeface="IAS Ribbon Sans Light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IAS Ribbon Sans Light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IDS2022_RibbonSans.potx" id="{4781D3EE-A750-0144-880A-0F4CF441CC97}" vid="{93D08783-A0A0-8D4C-B233-8D55ED78A9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CE714A80A41841B0AFFC70C6463C76" ma:contentTypeVersion="13" ma:contentTypeDescription="Create a new document." ma:contentTypeScope="" ma:versionID="506f504fd8ec82cc22b5bbc9554bc770">
  <xsd:schema xmlns:xsd="http://www.w3.org/2001/XMLSchema" xmlns:xs="http://www.w3.org/2001/XMLSchema" xmlns:p="http://schemas.microsoft.com/office/2006/metadata/properties" xmlns:ns3="9a9cd395-bcec-4a47-9983-d844a501ed38" xmlns:ns4="285a1dbf-714e-464c-9254-722a8e9cae21" targetNamespace="http://schemas.microsoft.com/office/2006/metadata/properties" ma:root="true" ma:fieldsID="a33bcd1c06d4cfb9711dc585450d7285" ns3:_="" ns4:_="">
    <xsd:import namespace="9a9cd395-bcec-4a47-9983-d844a501ed38"/>
    <xsd:import namespace="285a1dbf-714e-464c-9254-722a8e9cae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cd395-bcec-4a47-9983-d844a501ed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5a1dbf-714e-464c-9254-722a8e9cae2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5CB101-ECC2-49BD-AD13-BA55C3461F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46F0CD-17B1-4754-9A29-3B9F279196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9cd395-bcec-4a47-9983-d844a501ed38"/>
    <ds:schemaRef ds:uri="285a1dbf-714e-464c-9254-722a8e9cae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F9235A-A875-4F14-87F8-6F3082BAC00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285a1dbf-714e-464c-9254-722a8e9cae21"/>
    <ds:schemaRef ds:uri="9a9cd395-bcec-4a47-9983-d844a501ed3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AIDS2022</Template>
  <TotalTime>1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IAS Ribbon Sans Light</vt:lpstr>
      <vt:lpstr>Calibri</vt:lpstr>
      <vt:lpstr>Arial</vt:lpstr>
      <vt:lpstr>IAS Ribbon Sans Regular</vt:lpstr>
      <vt:lpstr>IAS Ribbon Sans Bold</vt:lpstr>
      <vt:lpstr>Courier New</vt:lpstr>
      <vt:lpstr>AIDS2022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 Morris</dc:creator>
  <cp:lastModifiedBy>Cai Morris</cp:lastModifiedBy>
  <cp:revision>1</cp:revision>
  <dcterms:created xsi:type="dcterms:W3CDTF">2022-08-01T22:34:25Z</dcterms:created>
  <dcterms:modified xsi:type="dcterms:W3CDTF">2022-08-01T22:36:01Z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0x010100CCCE714A80A41841B0AFFC70C6463C76</vt:lpwstr>
  </property>
</Properties>
</file>