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69" r:id="rId4"/>
    <p:sldId id="268" r:id="rId5"/>
    <p:sldId id="276" r:id="rId6"/>
    <p:sldId id="275" r:id="rId7"/>
    <p:sldId id="274" r:id="rId8"/>
    <p:sldId id="273" r:id="rId9"/>
    <p:sldId id="267" r:id="rId10"/>
    <p:sldId id="272" r:id="rId11"/>
    <p:sldId id="271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AE6C-0E5B-48F5-8933-A07A790B5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5BE2F-C3F0-D747-523A-24557ADC3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8827-2F0F-F927-67EA-65E22864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B6BB-3439-45FA-87E8-606893E18AF6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28F99-3710-C943-CBF6-83AB0D84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35C4-2F1F-C3F6-34DF-6620E283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376-E691-4261-AE0F-18A5FB1B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5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DFBA1-3F2E-5C52-D365-72288FD2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B5547-A070-2E7E-B42A-75E95FCAA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3D688-7C6A-1B17-0544-8E853374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B6BB-3439-45FA-87E8-606893E18AF6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55F92-63F6-8980-5C3F-A4952FE3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5FA24-013A-39DF-3899-656DD690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376-E691-4261-AE0F-18A5FB1B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67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5DDA7-73AC-FF2F-FDC2-9F4651591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05085-83B2-5061-B75D-037B94A63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40A0E-72BA-6F60-65F5-297F0DD18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B6BB-3439-45FA-87E8-606893E18AF6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6C74F-D1E1-0BC0-EAD1-336E473C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E0945-A776-852C-C890-DEB3E53C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376-E691-4261-AE0F-18A5FB1B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2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69CE-CCE1-8DBE-335E-885537BE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1842-C11E-A694-8351-58C5D5890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4943A-0B86-CECE-B873-EB074D3D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B6BB-3439-45FA-87E8-606893E18AF6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670AF-D559-AA03-9133-A717AB80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94373-3EF8-928B-9C4F-48844B91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376-E691-4261-AE0F-18A5FB1B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7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568E-223C-BF80-3B77-1271EA6B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0AEFA-C6F5-4A33-BB9C-307842D98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78049-0F54-24E5-4F10-3EDDA734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B6BB-3439-45FA-87E8-606893E18AF6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A1599-1055-228F-C258-20E49121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73021-87BF-FBFA-E8E6-AFFEFF7D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376-E691-4261-AE0F-18A5FB1B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6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86A0-0831-CA5F-DCAE-0883106F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15A76-26C3-848C-E857-ADBEB3C70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2E3B9-9BD8-D408-FFF8-4DD55A80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3816F-9CE5-BC2E-2BFB-428E9C79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B6BB-3439-45FA-87E8-606893E18AF6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AE07C-E55F-9F10-8779-EC4FB9C7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8F8A7-F45C-7F52-7118-1C9C0E55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376-E691-4261-AE0F-18A5FB1B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19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C16E-F0DA-3E89-AD7E-2750F286A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6526A-15B6-A101-CACC-853FE870E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8E51B-4851-5261-667A-FA70B4C82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5D9A2-A7C7-A99D-04D0-CE6FC4BEB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1FEED-3AF5-C426-4C2D-2A631F1BE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30488-4C89-AB70-C2D5-2624424B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B6BB-3439-45FA-87E8-606893E18AF6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601C2-0AF1-E4A4-DE07-C34DAFBD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2E8F0-4059-7566-8380-8895ED0E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376-E691-4261-AE0F-18A5FB1B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8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33C86-ACD2-FB35-10DA-8FEA0D70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7B372-AD3A-D7AE-AC26-436F21AE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B6BB-3439-45FA-87E8-606893E18AF6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D2FC5-C53E-AEBF-BC8C-738DB495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2A34C-6C09-C3D0-A4CC-5378F928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376-E691-4261-AE0F-18A5FB1B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82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E7980-2153-A13F-B561-8B541AB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B6BB-3439-45FA-87E8-606893E18AF6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C0547-FD9B-CD7D-2F97-AAC44A81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95CC2-7EBD-46BC-FA04-715EDA0B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376-E691-4261-AE0F-18A5FB1B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7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7330-E469-B502-3977-692CCBBA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E1D09-0832-4491-48ED-332F2D0DD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32930-5639-95C2-C87D-2F76A1F7C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B60B0-2798-2A58-8E8A-C0134E43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B6BB-3439-45FA-87E8-606893E18AF6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EEE17-3AD4-1D75-0BD8-F5F6BB5E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29319-F190-6891-224A-3B75D819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376-E691-4261-AE0F-18A5FB1B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5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AA72-D1C9-AC7E-2DF0-33EC1C30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71239-78D8-8B68-AFB2-D568CDC31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A4B09-96BC-BBA2-92E6-380AB5D75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8DF0D-14A9-EE3A-2F98-D4094B45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B6BB-3439-45FA-87E8-606893E18AF6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40510-3136-EDA8-8D60-180DA2A3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84F6-94CA-A31F-FE5B-5547A105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1376-E691-4261-AE0F-18A5FB1B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4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07499-3D4E-4B92-4223-BC7B8586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E239-6CB4-0A98-4F4D-D4390E8E2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F3AF3-8C0A-141F-98E1-5AB9681E3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B6BB-3439-45FA-87E8-606893E18AF6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3C84C-6466-46FF-0D40-BF39B90A2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9192F-9A3D-1347-5987-64F42C620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1376-E691-4261-AE0F-18A5FB1B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56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E3DD06-C129-3846-5352-F3D5A4F81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5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478D541C-4927-2FA6-653F-DDE33B238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8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7D364-AC2B-1C2D-41B6-F472E2142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9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2DE1C2CD-BC00-9BC5-64A4-922BE2A91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3B2CCE-7DB0-8D36-CED3-6E31D77D5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A11A3FA9-D832-0F45-0C32-1CE52CB48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4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F65F4AE4-8A7B-5ED3-98CB-1040CE043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9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site, timeline&#10;&#10;Description automatically generated">
            <a:extLst>
              <a:ext uri="{FF2B5EF4-FFF2-40B4-BE49-F238E27FC236}">
                <a16:creationId xmlns:a16="http://schemas.microsoft.com/office/drawing/2014/main" id="{E8C503CF-F770-910F-DC5B-4E1427CFA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3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C012589-803E-A474-1915-838B7E217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9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Chart, treemap chart&#10;&#10;Description automatically generated">
            <a:extLst>
              <a:ext uri="{FF2B5EF4-FFF2-40B4-BE49-F238E27FC236}">
                <a16:creationId xmlns:a16="http://schemas.microsoft.com/office/drawing/2014/main" id="{44FE8A82-E539-C61F-0CB0-C1F48052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1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3AE88F48-19FF-A1AF-468D-28D17F2B4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9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023D682-0C64-2204-63FB-FE2D0357C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78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Prevention Tools:  How can we make them work for women?</dc:title>
  <dc:creator>REBEKAH WEBB</dc:creator>
  <cp:lastModifiedBy>Clint White</cp:lastModifiedBy>
  <cp:revision>8</cp:revision>
  <dcterms:created xsi:type="dcterms:W3CDTF">2022-07-13T10:02:52Z</dcterms:created>
  <dcterms:modified xsi:type="dcterms:W3CDTF">2022-07-26T12:25:47Z</dcterms:modified>
</cp:coreProperties>
</file>