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9" r:id="rId5"/>
    <p:sldMasterId id="2147483675" r:id="rId6"/>
    <p:sldMasterId id="2147483735" r:id="rId7"/>
    <p:sldMasterId id="2147483734" r:id="rId8"/>
    <p:sldMasterId id="2147483733" r:id="rId9"/>
  </p:sldMasterIdLst>
  <p:notesMasterIdLst>
    <p:notesMasterId r:id="rId19"/>
  </p:notesMasterIdLst>
  <p:handoutMasterIdLst>
    <p:handoutMasterId r:id="rId20"/>
  </p:handoutMasterIdLst>
  <p:sldIdLst>
    <p:sldId id="292" r:id="rId10"/>
    <p:sldId id="293" r:id="rId11"/>
    <p:sldId id="277" r:id="rId12"/>
    <p:sldId id="257" r:id="rId13"/>
    <p:sldId id="271" r:id="rId14"/>
    <p:sldId id="278" r:id="rId15"/>
    <p:sldId id="279" r:id="rId16"/>
    <p:sldId id="280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hpiego Colors" id="{C37CA7CC-6F5C-B141-94BA-171C7A24C608}">
          <p14:sldIdLst/>
        </p14:section>
        <p14:section name="Title Slides" id="{43338AA7-24E4-1943-ADCC-37FAF609BC09}">
          <p14:sldIdLst>
            <p14:sldId id="292"/>
            <p14:sldId id="293"/>
            <p14:sldId id="277"/>
            <p14:sldId id="257"/>
            <p14:sldId id="271"/>
            <p14:sldId id="278"/>
            <p14:sldId id="279"/>
            <p14:sldId id="280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022"/>
    <a:srgbClr val="00AC89"/>
    <a:srgbClr val="00B4ED"/>
    <a:srgbClr val="E24F2F"/>
    <a:srgbClr val="E9724F"/>
    <a:srgbClr val="C3245A"/>
    <a:srgbClr val="F73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73CC8-E040-C6B8-7BD5-048771756228}" v="22" dt="2022-07-15T15:29:54.954"/>
    <p1510:client id="{78101145-8866-C350-1E25-67B40AB973C9}" v="26" dt="2022-07-15T15:36:51.071"/>
    <p1510:client id="{7BE7D423-3474-9A3B-2D72-546727D9C79F}" v="148" dt="2022-07-15T20:27:40.034"/>
    <p1510:client id="{A8102460-C893-2793-CCFF-9984A7782D02}" v="196" dt="2022-07-15T15:18:58.949"/>
  </p1510:revLst>
</p1510:revInfo>
</file>

<file path=ppt/tableStyles.xml><?xml version="1.0" encoding="utf-8"?>
<a:tblStyleLst xmlns:a="http://schemas.openxmlformats.org/drawingml/2006/main" def="{A1BC322C-4F90-47DD-B05A-5FBB59DE2E9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A1BC322C-4F90-47DD-B05A-5FBB59DE2E91}" styleName="Jhpige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76200" cmpd="sng">
              <a:solidFill>
                <a:schemeClr val="accent2"/>
              </a:solidFill>
            </a:ln>
          </a:bottom>
          <a:insideH>
            <a:ln w="12700" cap="flat" cmpd="sng" algn="ctr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a:insideH>
          <a:insideV>
            <a:ln w="12700" cap="flat" cmpd="sng" algn="ctr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762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6D2C77-0706-2C42-AC8F-83D4791ED2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FE46D-00EF-A54F-998E-7832BFB6C4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5DE0A-1735-8641-B106-DB26E242676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3E2AF-1B62-0C4E-BB58-2CC18463BA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B1CDD-CEFB-BE47-A262-C41F0EF95B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7AA30-0377-5440-BC61-93FCBCE3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24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FC6B-A5C6-3143-9B1F-E009B7F80D6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4309-2A0F-1443-80AB-3F1F22DF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3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E4309-2A0F-1443-80AB-3F1F22DFA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623557-75FE-8C41-9F79-56F850840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4300" y="0"/>
            <a:ext cx="6997700" cy="6858000"/>
          </a:xfrm>
          <a:custGeom>
            <a:avLst/>
            <a:gdLst>
              <a:gd name="connsiteX0" fmla="*/ 0 w 6997700"/>
              <a:gd name="connsiteY0" fmla="*/ 0 h 6858000"/>
              <a:gd name="connsiteX1" fmla="*/ 6997700 w 6997700"/>
              <a:gd name="connsiteY1" fmla="*/ 0 h 6858000"/>
              <a:gd name="connsiteX2" fmla="*/ 6997700 w 6997700"/>
              <a:gd name="connsiteY2" fmla="*/ 6858000 h 6858000"/>
              <a:gd name="connsiteX3" fmla="*/ 0 w 6997700"/>
              <a:gd name="connsiteY3" fmla="*/ 6858000 h 6858000"/>
              <a:gd name="connsiteX4" fmla="*/ 0 w 6997700"/>
              <a:gd name="connsiteY4" fmla="*/ 0 h 6858000"/>
              <a:gd name="connsiteX0" fmla="*/ 4 w 6997704"/>
              <a:gd name="connsiteY0" fmla="*/ 0 h 6858000"/>
              <a:gd name="connsiteX1" fmla="*/ 6997704 w 6997704"/>
              <a:gd name="connsiteY1" fmla="*/ 0 h 6858000"/>
              <a:gd name="connsiteX2" fmla="*/ 6997704 w 6997704"/>
              <a:gd name="connsiteY2" fmla="*/ 6858000 h 6858000"/>
              <a:gd name="connsiteX3" fmla="*/ 4 w 6997704"/>
              <a:gd name="connsiteY3" fmla="*/ 6858000 h 6858000"/>
              <a:gd name="connsiteX4" fmla="*/ 1809819 w 6997704"/>
              <a:gd name="connsiteY4" fmla="*/ 3478491 h 6858000"/>
              <a:gd name="connsiteX5" fmla="*/ 4 w 6997704"/>
              <a:gd name="connsiteY5" fmla="*/ 0 h 6858000"/>
              <a:gd name="connsiteX0" fmla="*/ 4 w 6997704"/>
              <a:gd name="connsiteY0" fmla="*/ 0 h 6858000"/>
              <a:gd name="connsiteX1" fmla="*/ 6997704 w 6997704"/>
              <a:gd name="connsiteY1" fmla="*/ 0 h 6858000"/>
              <a:gd name="connsiteX2" fmla="*/ 6997704 w 6997704"/>
              <a:gd name="connsiteY2" fmla="*/ 6858000 h 6858000"/>
              <a:gd name="connsiteX3" fmla="*/ 4 w 6997704"/>
              <a:gd name="connsiteY3" fmla="*/ 6858000 h 6858000"/>
              <a:gd name="connsiteX4" fmla="*/ 1809819 w 6997704"/>
              <a:gd name="connsiteY4" fmla="*/ 3478491 h 6858000"/>
              <a:gd name="connsiteX5" fmla="*/ 4 w 6997704"/>
              <a:gd name="connsiteY5" fmla="*/ 0 h 6858000"/>
              <a:gd name="connsiteX0" fmla="*/ 4 w 6997704"/>
              <a:gd name="connsiteY0" fmla="*/ 0 h 6858000"/>
              <a:gd name="connsiteX1" fmla="*/ 6997704 w 6997704"/>
              <a:gd name="connsiteY1" fmla="*/ 0 h 6858000"/>
              <a:gd name="connsiteX2" fmla="*/ 6997704 w 6997704"/>
              <a:gd name="connsiteY2" fmla="*/ 6858000 h 6858000"/>
              <a:gd name="connsiteX3" fmla="*/ 4 w 6997704"/>
              <a:gd name="connsiteY3" fmla="*/ 6858000 h 6858000"/>
              <a:gd name="connsiteX4" fmla="*/ 1809819 w 6997704"/>
              <a:gd name="connsiteY4" fmla="*/ 3478491 h 6858000"/>
              <a:gd name="connsiteX5" fmla="*/ 4 w 6997704"/>
              <a:gd name="connsiteY5" fmla="*/ 0 h 6858000"/>
              <a:gd name="connsiteX0" fmla="*/ 4 w 6997704"/>
              <a:gd name="connsiteY0" fmla="*/ 0 h 6858000"/>
              <a:gd name="connsiteX1" fmla="*/ 6997704 w 6997704"/>
              <a:gd name="connsiteY1" fmla="*/ 0 h 6858000"/>
              <a:gd name="connsiteX2" fmla="*/ 6997704 w 6997704"/>
              <a:gd name="connsiteY2" fmla="*/ 6858000 h 6858000"/>
              <a:gd name="connsiteX3" fmla="*/ 4 w 6997704"/>
              <a:gd name="connsiteY3" fmla="*/ 6858000 h 6858000"/>
              <a:gd name="connsiteX4" fmla="*/ 1809819 w 6997704"/>
              <a:gd name="connsiteY4" fmla="*/ 3478491 h 6858000"/>
              <a:gd name="connsiteX5" fmla="*/ 4 w 6997704"/>
              <a:gd name="connsiteY5" fmla="*/ 0 h 6858000"/>
              <a:gd name="connsiteX0" fmla="*/ 4 w 6997704"/>
              <a:gd name="connsiteY0" fmla="*/ 0 h 6858000"/>
              <a:gd name="connsiteX1" fmla="*/ 6997704 w 6997704"/>
              <a:gd name="connsiteY1" fmla="*/ 0 h 6858000"/>
              <a:gd name="connsiteX2" fmla="*/ 6997704 w 6997704"/>
              <a:gd name="connsiteY2" fmla="*/ 6858000 h 6858000"/>
              <a:gd name="connsiteX3" fmla="*/ 4 w 6997704"/>
              <a:gd name="connsiteY3" fmla="*/ 6858000 h 6858000"/>
              <a:gd name="connsiteX4" fmla="*/ 1809819 w 6997704"/>
              <a:gd name="connsiteY4" fmla="*/ 3478491 h 6858000"/>
              <a:gd name="connsiteX5" fmla="*/ 4 w 6997704"/>
              <a:gd name="connsiteY5" fmla="*/ 0 h 6858000"/>
              <a:gd name="connsiteX0" fmla="*/ 0 w 6997700"/>
              <a:gd name="connsiteY0" fmla="*/ 0 h 6858000"/>
              <a:gd name="connsiteX1" fmla="*/ 6997700 w 6997700"/>
              <a:gd name="connsiteY1" fmla="*/ 0 h 6858000"/>
              <a:gd name="connsiteX2" fmla="*/ 6997700 w 6997700"/>
              <a:gd name="connsiteY2" fmla="*/ 6858000 h 6858000"/>
              <a:gd name="connsiteX3" fmla="*/ 1385741 w 6997700"/>
              <a:gd name="connsiteY3" fmla="*/ 6858000 h 6858000"/>
              <a:gd name="connsiteX4" fmla="*/ 1809815 w 6997700"/>
              <a:gd name="connsiteY4" fmla="*/ 3478491 h 6858000"/>
              <a:gd name="connsiteX5" fmla="*/ 0 w 6997700"/>
              <a:gd name="connsiteY5" fmla="*/ 0 h 6858000"/>
              <a:gd name="connsiteX0" fmla="*/ 0 w 6997700"/>
              <a:gd name="connsiteY0" fmla="*/ 0 h 6858000"/>
              <a:gd name="connsiteX1" fmla="*/ 6997700 w 6997700"/>
              <a:gd name="connsiteY1" fmla="*/ 0 h 6858000"/>
              <a:gd name="connsiteX2" fmla="*/ 6997700 w 6997700"/>
              <a:gd name="connsiteY2" fmla="*/ 6858000 h 6858000"/>
              <a:gd name="connsiteX3" fmla="*/ 1385741 w 6997700"/>
              <a:gd name="connsiteY3" fmla="*/ 6858000 h 6858000"/>
              <a:gd name="connsiteX4" fmla="*/ 1809815 w 6997700"/>
              <a:gd name="connsiteY4" fmla="*/ 3478491 h 6858000"/>
              <a:gd name="connsiteX5" fmla="*/ 0 w 6997700"/>
              <a:gd name="connsiteY5" fmla="*/ 0 h 6858000"/>
              <a:gd name="connsiteX0" fmla="*/ 0 w 6997700"/>
              <a:gd name="connsiteY0" fmla="*/ 0 h 6858000"/>
              <a:gd name="connsiteX1" fmla="*/ 6997700 w 6997700"/>
              <a:gd name="connsiteY1" fmla="*/ 0 h 6858000"/>
              <a:gd name="connsiteX2" fmla="*/ 6997700 w 6997700"/>
              <a:gd name="connsiteY2" fmla="*/ 6858000 h 6858000"/>
              <a:gd name="connsiteX3" fmla="*/ 1385741 w 6997700"/>
              <a:gd name="connsiteY3" fmla="*/ 6858000 h 6858000"/>
              <a:gd name="connsiteX4" fmla="*/ 1809815 w 6997700"/>
              <a:gd name="connsiteY4" fmla="*/ 3478491 h 6858000"/>
              <a:gd name="connsiteX5" fmla="*/ 0 w 6997700"/>
              <a:gd name="connsiteY5" fmla="*/ 0 h 6858000"/>
              <a:gd name="connsiteX0" fmla="*/ 0 w 6997700"/>
              <a:gd name="connsiteY0" fmla="*/ 0 h 6858000"/>
              <a:gd name="connsiteX1" fmla="*/ 6997700 w 6997700"/>
              <a:gd name="connsiteY1" fmla="*/ 0 h 6858000"/>
              <a:gd name="connsiteX2" fmla="*/ 6997700 w 6997700"/>
              <a:gd name="connsiteY2" fmla="*/ 6858000 h 6858000"/>
              <a:gd name="connsiteX3" fmla="*/ 1385741 w 6997700"/>
              <a:gd name="connsiteY3" fmla="*/ 6858000 h 6858000"/>
              <a:gd name="connsiteX4" fmla="*/ 1809815 w 6997700"/>
              <a:gd name="connsiteY4" fmla="*/ 3478491 h 6858000"/>
              <a:gd name="connsiteX5" fmla="*/ 0 w 6997700"/>
              <a:gd name="connsiteY5" fmla="*/ 0 h 6858000"/>
              <a:gd name="connsiteX0" fmla="*/ 0 w 6997700"/>
              <a:gd name="connsiteY0" fmla="*/ 0 h 6858000"/>
              <a:gd name="connsiteX1" fmla="*/ 6997700 w 6997700"/>
              <a:gd name="connsiteY1" fmla="*/ 0 h 6858000"/>
              <a:gd name="connsiteX2" fmla="*/ 6997700 w 6997700"/>
              <a:gd name="connsiteY2" fmla="*/ 6858000 h 6858000"/>
              <a:gd name="connsiteX3" fmla="*/ 1385741 w 6997700"/>
              <a:gd name="connsiteY3" fmla="*/ 6858000 h 6858000"/>
              <a:gd name="connsiteX4" fmla="*/ 1809815 w 6997700"/>
              <a:gd name="connsiteY4" fmla="*/ 3478491 h 6858000"/>
              <a:gd name="connsiteX5" fmla="*/ 0 w 6997700"/>
              <a:gd name="connsiteY5" fmla="*/ 0 h 6858000"/>
              <a:gd name="connsiteX0" fmla="*/ 0 w 6997700"/>
              <a:gd name="connsiteY0" fmla="*/ 0 h 6858000"/>
              <a:gd name="connsiteX1" fmla="*/ 6997700 w 6997700"/>
              <a:gd name="connsiteY1" fmla="*/ 0 h 6858000"/>
              <a:gd name="connsiteX2" fmla="*/ 6997700 w 6997700"/>
              <a:gd name="connsiteY2" fmla="*/ 6858000 h 6858000"/>
              <a:gd name="connsiteX3" fmla="*/ 1385741 w 6997700"/>
              <a:gd name="connsiteY3" fmla="*/ 6858000 h 6858000"/>
              <a:gd name="connsiteX4" fmla="*/ 1809815 w 6997700"/>
              <a:gd name="connsiteY4" fmla="*/ 3478491 h 6858000"/>
              <a:gd name="connsiteX5" fmla="*/ 0 w 6997700"/>
              <a:gd name="connsiteY5" fmla="*/ 0 h 6858000"/>
              <a:gd name="connsiteX0" fmla="*/ 0 w 6997700"/>
              <a:gd name="connsiteY0" fmla="*/ 0 h 6858000"/>
              <a:gd name="connsiteX1" fmla="*/ 6997700 w 6997700"/>
              <a:gd name="connsiteY1" fmla="*/ 0 h 6858000"/>
              <a:gd name="connsiteX2" fmla="*/ 6997700 w 6997700"/>
              <a:gd name="connsiteY2" fmla="*/ 6858000 h 6858000"/>
              <a:gd name="connsiteX3" fmla="*/ 1385741 w 6997700"/>
              <a:gd name="connsiteY3" fmla="*/ 6858000 h 6858000"/>
              <a:gd name="connsiteX4" fmla="*/ 1809815 w 6997700"/>
              <a:gd name="connsiteY4" fmla="*/ 3478491 h 6858000"/>
              <a:gd name="connsiteX5" fmla="*/ 0 w 6997700"/>
              <a:gd name="connsiteY5" fmla="*/ 0 h 6858000"/>
              <a:gd name="connsiteX0" fmla="*/ 0 w 6997700"/>
              <a:gd name="connsiteY0" fmla="*/ 0 h 6858000"/>
              <a:gd name="connsiteX1" fmla="*/ 6997700 w 6997700"/>
              <a:gd name="connsiteY1" fmla="*/ 0 h 6858000"/>
              <a:gd name="connsiteX2" fmla="*/ 6997700 w 6997700"/>
              <a:gd name="connsiteY2" fmla="*/ 6858000 h 6858000"/>
              <a:gd name="connsiteX3" fmla="*/ 1385741 w 6997700"/>
              <a:gd name="connsiteY3" fmla="*/ 6858000 h 6858000"/>
              <a:gd name="connsiteX4" fmla="*/ 1809815 w 6997700"/>
              <a:gd name="connsiteY4" fmla="*/ 3478491 h 6858000"/>
              <a:gd name="connsiteX5" fmla="*/ 0 w 69977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7700" h="6858000">
                <a:moveTo>
                  <a:pt x="0" y="0"/>
                </a:moveTo>
                <a:lnTo>
                  <a:pt x="6997700" y="0"/>
                </a:lnTo>
                <a:lnTo>
                  <a:pt x="6997700" y="6858000"/>
                </a:lnTo>
                <a:lnTo>
                  <a:pt x="1385741" y="6858000"/>
                </a:lnTo>
                <a:cubicBezTo>
                  <a:pt x="1951919" y="5314401"/>
                  <a:pt x="1840033" y="3903023"/>
                  <a:pt x="1809815" y="3478491"/>
                </a:cubicBezTo>
                <a:cubicBezTo>
                  <a:pt x="1430375" y="975273"/>
                  <a:pt x="377029" y="329939"/>
                  <a:pt x="0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accent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0" y="0"/>
            <a:ext cx="7029450" cy="6858000"/>
          </a:xfrm>
          <a:custGeom>
            <a:avLst/>
            <a:gdLst>
              <a:gd name="T0" fmla="*/ 0 w 4428"/>
              <a:gd name="T1" fmla="*/ 4320 h 4320"/>
              <a:gd name="T2" fmla="*/ 4150 w 4428"/>
              <a:gd name="T3" fmla="*/ 4320 h 4320"/>
              <a:gd name="T4" fmla="*/ 4428 w 4428"/>
              <a:gd name="T5" fmla="*/ 2715 h 4320"/>
              <a:gd name="T6" fmla="*/ 3271 w 4428"/>
              <a:gd name="T7" fmla="*/ 0 h 4320"/>
              <a:gd name="T8" fmla="*/ 0 w 4428"/>
              <a:gd name="T9" fmla="*/ 0 h 4320"/>
              <a:gd name="T10" fmla="*/ 0 w 4428"/>
              <a:gd name="T11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8" h="4320">
                <a:moveTo>
                  <a:pt x="0" y="4320"/>
                </a:moveTo>
                <a:cubicBezTo>
                  <a:pt x="4150" y="4320"/>
                  <a:pt x="4150" y="4320"/>
                  <a:pt x="4150" y="4320"/>
                </a:cubicBezTo>
                <a:cubicBezTo>
                  <a:pt x="4333" y="3814"/>
                  <a:pt x="4428" y="3278"/>
                  <a:pt x="4428" y="2715"/>
                </a:cubicBezTo>
                <a:cubicBezTo>
                  <a:pt x="4428" y="1447"/>
                  <a:pt x="3970" y="524"/>
                  <a:pt x="3271" y="0"/>
                </a:cubicBezTo>
                <a:cubicBezTo>
                  <a:pt x="0" y="0"/>
                  <a:pt x="0" y="0"/>
                  <a:pt x="0" y="0"/>
                </a:cubicBezTo>
                <a:lnTo>
                  <a:pt x="0" y="43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1972854"/>
            <a:ext cx="5632044" cy="1307128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3424200"/>
            <a:ext cx="5632044" cy="1307128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3200" b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5032376"/>
            <a:ext cx="5441315" cy="9016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96" y="6358513"/>
            <a:ext cx="1677600" cy="11184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0DD1738-E95B-524E-BE5D-15A7AF8FA0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596" y="463629"/>
            <a:ext cx="2621548" cy="8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1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10928808" cy="67431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31825" y="1498035"/>
            <a:ext cx="9114191" cy="437744"/>
          </a:xfrm>
          <a:solidFill>
            <a:schemeClr val="accent2"/>
          </a:solidFill>
        </p:spPr>
        <p:txBody>
          <a:bodyPr tIns="72000" bIns="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631825" y="1936562"/>
            <a:ext cx="9105900" cy="383358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E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36848" y="5905501"/>
            <a:ext cx="3600877" cy="258936"/>
          </a:xfrm>
        </p:spPr>
        <p:txBody>
          <a:bodyPr tIns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4D0D9-65AC-124A-A8AE-3344AC6E12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F0881A-16AE-0B40-91CB-F43802E9EB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619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FB7B2-EA8A-884C-8CAD-9B5D86E002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14FD8-EFFE-5646-9B03-78D40DE55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454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A7F5F-A935-0945-ACD4-CD26F5C26C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A65C3-7B6F-A348-B54D-9D6BBECB22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705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4911365" cy="93485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690687"/>
            <a:ext cx="4911365" cy="4285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51396" y="577851"/>
            <a:ext cx="4908779" cy="53987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31596" y="466725"/>
            <a:ext cx="4911365" cy="0"/>
          </a:xfrm>
          <a:prstGeom prst="line">
            <a:avLst/>
          </a:prstGeom>
          <a:ln w="25400" cap="rnd">
            <a:solidFill>
              <a:srgbClr val="BAA0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A9FCD-049D-0944-85D1-A8972560DB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D76984-530E-AE40-97C4-39D00EE870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183A61C-C26B-374D-BD5C-C0EDB1C11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0605" y="6055949"/>
            <a:ext cx="195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5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2386D69-5DD3-0648-8001-EA49D3FAA1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9097" y="9525"/>
            <a:ext cx="8673033" cy="6848475"/>
          </a:xfrm>
          <a:custGeom>
            <a:avLst/>
            <a:gdLst>
              <a:gd name="connsiteX0" fmla="*/ 10996 w 8673033"/>
              <a:gd name="connsiteY0" fmla="*/ 0 h 6848475"/>
              <a:gd name="connsiteX1" fmla="*/ 8673033 w 8673033"/>
              <a:gd name="connsiteY1" fmla="*/ 0 h 6848475"/>
              <a:gd name="connsiteX2" fmla="*/ 8673033 w 8673033"/>
              <a:gd name="connsiteY2" fmla="*/ 6848475 h 6848475"/>
              <a:gd name="connsiteX3" fmla="*/ 0 w 8673033"/>
              <a:gd name="connsiteY3" fmla="*/ 6848475 h 6848475"/>
              <a:gd name="connsiteX4" fmla="*/ 128236 w 8673033"/>
              <a:gd name="connsiteY4" fmla="*/ 6737394 h 6848475"/>
              <a:gd name="connsiteX5" fmla="*/ 1596756 w 8673033"/>
              <a:gd name="connsiteY5" fmla="*/ 3419475 h 6848475"/>
              <a:gd name="connsiteX6" fmla="*/ 128236 w 8673033"/>
              <a:gd name="connsiteY6" fmla="*/ 101556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3033" h="6848475">
                <a:moveTo>
                  <a:pt x="10996" y="0"/>
                </a:moveTo>
                <a:lnTo>
                  <a:pt x="8673033" y="0"/>
                </a:lnTo>
                <a:lnTo>
                  <a:pt x="8673033" y="6848475"/>
                </a:lnTo>
                <a:lnTo>
                  <a:pt x="0" y="6848475"/>
                </a:lnTo>
                <a:lnTo>
                  <a:pt x="128236" y="6737394"/>
                </a:lnTo>
                <a:cubicBezTo>
                  <a:pt x="1030379" y="5917447"/>
                  <a:pt x="1596756" y="4734603"/>
                  <a:pt x="1596756" y="3419475"/>
                </a:cubicBezTo>
                <a:cubicBezTo>
                  <a:pt x="1596756" y="2104347"/>
                  <a:pt x="1030379" y="921504"/>
                  <a:pt x="128236" y="101556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210" y="2712186"/>
            <a:ext cx="3724011" cy="150018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1FDAEF-6315-BE4C-8027-C8EB0C21362D}"/>
              </a:ext>
            </a:extLst>
          </p:cNvPr>
          <p:cNvSpPr/>
          <p:nvPr userDrawn="1"/>
        </p:nvSpPr>
        <p:spPr>
          <a:xfrm>
            <a:off x="3316102" y="0"/>
            <a:ext cx="8875898" cy="6858000"/>
          </a:xfrm>
          <a:custGeom>
            <a:avLst/>
            <a:gdLst>
              <a:gd name="connsiteX0" fmla="*/ 0 w 8875898"/>
              <a:gd name="connsiteY0" fmla="*/ 0 h 6858000"/>
              <a:gd name="connsiteX1" fmla="*/ 8875898 w 8875898"/>
              <a:gd name="connsiteY1" fmla="*/ 0 h 6858000"/>
              <a:gd name="connsiteX2" fmla="*/ 8875898 w 8875898"/>
              <a:gd name="connsiteY2" fmla="*/ 6858000 h 6858000"/>
              <a:gd name="connsiteX3" fmla="*/ 0 w 8875898"/>
              <a:gd name="connsiteY3" fmla="*/ 6858000 h 6858000"/>
              <a:gd name="connsiteX4" fmla="*/ 120576 w 8875898"/>
              <a:gd name="connsiteY4" fmla="*/ 6753555 h 6858000"/>
              <a:gd name="connsiteX5" fmla="*/ 1592033 w 8875898"/>
              <a:gd name="connsiteY5" fmla="*/ 3429000 h 6858000"/>
              <a:gd name="connsiteX6" fmla="*/ 120576 w 8875898"/>
              <a:gd name="connsiteY6" fmla="*/ 104445 h 6858000"/>
              <a:gd name="connsiteX7" fmla="*/ 0 w 8875898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5898" h="6858000">
                <a:moveTo>
                  <a:pt x="0" y="0"/>
                </a:moveTo>
                <a:lnTo>
                  <a:pt x="8875898" y="0"/>
                </a:lnTo>
                <a:lnTo>
                  <a:pt x="8875898" y="6858000"/>
                </a:lnTo>
                <a:lnTo>
                  <a:pt x="0" y="6858000"/>
                </a:lnTo>
                <a:lnTo>
                  <a:pt x="120576" y="6753555"/>
                </a:lnTo>
                <a:cubicBezTo>
                  <a:pt x="1024523" y="5931968"/>
                  <a:pt x="1592033" y="4746758"/>
                  <a:pt x="1592033" y="3429000"/>
                </a:cubicBezTo>
                <a:cubicBezTo>
                  <a:pt x="1592033" y="2111242"/>
                  <a:pt x="1024523" y="926032"/>
                  <a:pt x="120576" y="104445"/>
                </a:cubicBez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10" y="865476"/>
            <a:ext cx="3724011" cy="176593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DFF8A11-8E1F-D24B-8A80-3E28E54FC8B5}"/>
              </a:ext>
            </a:extLst>
          </p:cNvPr>
          <p:cNvSpPr/>
          <p:nvPr userDrawn="1"/>
        </p:nvSpPr>
        <p:spPr>
          <a:xfrm flipH="1">
            <a:off x="0" y="4518212"/>
            <a:ext cx="2599766" cy="2348755"/>
          </a:xfrm>
          <a:custGeom>
            <a:avLst/>
            <a:gdLst>
              <a:gd name="connsiteX0" fmla="*/ 1479177 w 2599766"/>
              <a:gd name="connsiteY0" fmla="*/ 0 h 2348755"/>
              <a:gd name="connsiteX1" fmla="*/ 2525113 w 2599766"/>
              <a:gd name="connsiteY1" fmla="*/ 433241 h 2348755"/>
              <a:gd name="connsiteX2" fmla="*/ 2599766 w 2599766"/>
              <a:gd name="connsiteY2" fmla="*/ 515380 h 2348755"/>
              <a:gd name="connsiteX3" fmla="*/ 2599766 w 2599766"/>
              <a:gd name="connsiteY3" fmla="*/ 2348755 h 2348755"/>
              <a:gd name="connsiteX4" fmla="*/ 284443 w 2599766"/>
              <a:gd name="connsiteY4" fmla="*/ 2348755 h 2348755"/>
              <a:gd name="connsiteX5" fmla="*/ 252620 w 2599766"/>
              <a:gd name="connsiteY5" fmla="*/ 2306199 h 2348755"/>
              <a:gd name="connsiteX6" fmla="*/ 0 w 2599766"/>
              <a:gd name="connsiteY6" fmla="*/ 1479177 h 2348755"/>
              <a:gd name="connsiteX7" fmla="*/ 1479177 w 2599766"/>
              <a:gd name="connsiteY7" fmla="*/ 0 h 234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766" h="2348755">
                <a:moveTo>
                  <a:pt x="1479177" y="0"/>
                </a:moveTo>
                <a:cubicBezTo>
                  <a:pt x="1887641" y="0"/>
                  <a:pt x="2257435" y="165563"/>
                  <a:pt x="2525113" y="433241"/>
                </a:cubicBezTo>
                <a:lnTo>
                  <a:pt x="2599766" y="515380"/>
                </a:lnTo>
                <a:lnTo>
                  <a:pt x="2599766" y="2348755"/>
                </a:lnTo>
                <a:lnTo>
                  <a:pt x="284443" y="2348755"/>
                </a:lnTo>
                <a:lnTo>
                  <a:pt x="252620" y="2306199"/>
                </a:lnTo>
                <a:cubicBezTo>
                  <a:pt x="93129" y="2070121"/>
                  <a:pt x="0" y="1785525"/>
                  <a:pt x="0" y="1479177"/>
                </a:cubicBezTo>
                <a:cubicBezTo>
                  <a:pt x="0" y="662250"/>
                  <a:pt x="662250" y="0"/>
                  <a:pt x="14791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AEC9E2A-84D4-314C-852C-F4251E209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817" y="5265159"/>
            <a:ext cx="1501630" cy="11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0C7976-B179-B245-9BB0-2CA5782775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749553" cy="6867525"/>
          </a:xfrm>
          <a:custGeom>
            <a:avLst/>
            <a:gdLst>
              <a:gd name="connsiteX0" fmla="*/ 0 w 8749553"/>
              <a:gd name="connsiteY0" fmla="*/ 0 h 6867525"/>
              <a:gd name="connsiteX1" fmla="*/ 8699097 w 8749553"/>
              <a:gd name="connsiteY1" fmla="*/ 0 h 6867525"/>
              <a:gd name="connsiteX2" fmla="*/ 8570861 w 8749553"/>
              <a:gd name="connsiteY2" fmla="*/ 111081 h 6867525"/>
              <a:gd name="connsiteX3" fmla="*/ 7102341 w 8749553"/>
              <a:gd name="connsiteY3" fmla="*/ 3429000 h 6867525"/>
              <a:gd name="connsiteX4" fmla="*/ 8570861 w 8749553"/>
              <a:gd name="connsiteY4" fmla="*/ 6746919 h 6867525"/>
              <a:gd name="connsiteX5" fmla="*/ 8699097 w 8749553"/>
              <a:gd name="connsiteY5" fmla="*/ 6858000 h 6867525"/>
              <a:gd name="connsiteX6" fmla="*/ 8749553 w 8749553"/>
              <a:gd name="connsiteY6" fmla="*/ 6858000 h 6867525"/>
              <a:gd name="connsiteX7" fmla="*/ 8749553 w 8749553"/>
              <a:gd name="connsiteY7" fmla="*/ 6867525 h 6867525"/>
              <a:gd name="connsiteX8" fmla="*/ 0 w 8749553"/>
              <a:gd name="connsiteY8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9553" h="6867525">
                <a:moveTo>
                  <a:pt x="0" y="0"/>
                </a:moveTo>
                <a:lnTo>
                  <a:pt x="8699097" y="0"/>
                </a:lnTo>
                <a:lnTo>
                  <a:pt x="8570861" y="111081"/>
                </a:lnTo>
                <a:cubicBezTo>
                  <a:pt x="7668718" y="931029"/>
                  <a:pt x="7102341" y="2113872"/>
                  <a:pt x="7102341" y="3429000"/>
                </a:cubicBezTo>
                <a:cubicBezTo>
                  <a:pt x="7102341" y="4744128"/>
                  <a:pt x="7668718" y="5926972"/>
                  <a:pt x="8570861" y="6746919"/>
                </a:cubicBezTo>
                <a:lnTo>
                  <a:pt x="8699097" y="6858000"/>
                </a:lnTo>
                <a:lnTo>
                  <a:pt x="8749553" y="6858000"/>
                </a:lnTo>
                <a:lnTo>
                  <a:pt x="8749553" y="6867525"/>
                </a:lnTo>
                <a:lnTo>
                  <a:pt x="0" y="6867525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7553" y="2712186"/>
            <a:ext cx="3724011" cy="150018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1FDAEF-6315-BE4C-8027-C8EB0C21362D}"/>
              </a:ext>
            </a:extLst>
          </p:cNvPr>
          <p:cNvSpPr/>
          <p:nvPr userDrawn="1"/>
        </p:nvSpPr>
        <p:spPr>
          <a:xfrm>
            <a:off x="3316102" y="0"/>
            <a:ext cx="8875898" cy="6858000"/>
          </a:xfrm>
          <a:custGeom>
            <a:avLst/>
            <a:gdLst>
              <a:gd name="connsiteX0" fmla="*/ 0 w 8875898"/>
              <a:gd name="connsiteY0" fmla="*/ 0 h 6858000"/>
              <a:gd name="connsiteX1" fmla="*/ 8875898 w 8875898"/>
              <a:gd name="connsiteY1" fmla="*/ 0 h 6858000"/>
              <a:gd name="connsiteX2" fmla="*/ 8875898 w 8875898"/>
              <a:gd name="connsiteY2" fmla="*/ 6858000 h 6858000"/>
              <a:gd name="connsiteX3" fmla="*/ 0 w 8875898"/>
              <a:gd name="connsiteY3" fmla="*/ 6858000 h 6858000"/>
              <a:gd name="connsiteX4" fmla="*/ 120576 w 8875898"/>
              <a:gd name="connsiteY4" fmla="*/ 6753555 h 6858000"/>
              <a:gd name="connsiteX5" fmla="*/ 1592033 w 8875898"/>
              <a:gd name="connsiteY5" fmla="*/ 3429000 h 6858000"/>
              <a:gd name="connsiteX6" fmla="*/ 120576 w 8875898"/>
              <a:gd name="connsiteY6" fmla="*/ 104445 h 6858000"/>
              <a:gd name="connsiteX7" fmla="*/ 0 w 8875898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5898" h="6858000">
                <a:moveTo>
                  <a:pt x="0" y="0"/>
                </a:moveTo>
                <a:lnTo>
                  <a:pt x="8875898" y="0"/>
                </a:lnTo>
                <a:lnTo>
                  <a:pt x="8875898" y="6858000"/>
                </a:lnTo>
                <a:lnTo>
                  <a:pt x="0" y="6858000"/>
                </a:lnTo>
                <a:lnTo>
                  <a:pt x="120576" y="6753555"/>
                </a:lnTo>
                <a:cubicBezTo>
                  <a:pt x="1024523" y="5931968"/>
                  <a:pt x="1592033" y="4746758"/>
                  <a:pt x="1592033" y="3429000"/>
                </a:cubicBezTo>
                <a:cubicBezTo>
                  <a:pt x="1592033" y="2111242"/>
                  <a:pt x="1024523" y="926032"/>
                  <a:pt x="120576" y="104445"/>
                </a:cubicBez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7553" y="865476"/>
            <a:ext cx="3724011" cy="176593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DFF8A11-8E1F-D24B-8A80-3E28E54FC8B5}"/>
              </a:ext>
            </a:extLst>
          </p:cNvPr>
          <p:cNvSpPr/>
          <p:nvPr userDrawn="1"/>
        </p:nvSpPr>
        <p:spPr>
          <a:xfrm>
            <a:off x="9646021" y="4518212"/>
            <a:ext cx="2599766" cy="2348755"/>
          </a:xfrm>
          <a:custGeom>
            <a:avLst/>
            <a:gdLst>
              <a:gd name="connsiteX0" fmla="*/ 1479177 w 2599766"/>
              <a:gd name="connsiteY0" fmla="*/ 0 h 2348755"/>
              <a:gd name="connsiteX1" fmla="*/ 2525113 w 2599766"/>
              <a:gd name="connsiteY1" fmla="*/ 433241 h 2348755"/>
              <a:gd name="connsiteX2" fmla="*/ 2599766 w 2599766"/>
              <a:gd name="connsiteY2" fmla="*/ 515380 h 2348755"/>
              <a:gd name="connsiteX3" fmla="*/ 2599766 w 2599766"/>
              <a:gd name="connsiteY3" fmla="*/ 2348755 h 2348755"/>
              <a:gd name="connsiteX4" fmla="*/ 284443 w 2599766"/>
              <a:gd name="connsiteY4" fmla="*/ 2348755 h 2348755"/>
              <a:gd name="connsiteX5" fmla="*/ 252620 w 2599766"/>
              <a:gd name="connsiteY5" fmla="*/ 2306199 h 2348755"/>
              <a:gd name="connsiteX6" fmla="*/ 0 w 2599766"/>
              <a:gd name="connsiteY6" fmla="*/ 1479177 h 2348755"/>
              <a:gd name="connsiteX7" fmla="*/ 1479177 w 2599766"/>
              <a:gd name="connsiteY7" fmla="*/ 0 h 234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766" h="2348755">
                <a:moveTo>
                  <a:pt x="1479177" y="0"/>
                </a:moveTo>
                <a:cubicBezTo>
                  <a:pt x="1887641" y="0"/>
                  <a:pt x="2257435" y="165563"/>
                  <a:pt x="2525113" y="433241"/>
                </a:cubicBezTo>
                <a:lnTo>
                  <a:pt x="2599766" y="515380"/>
                </a:lnTo>
                <a:lnTo>
                  <a:pt x="2599766" y="2348755"/>
                </a:lnTo>
                <a:lnTo>
                  <a:pt x="284443" y="2348755"/>
                </a:lnTo>
                <a:lnTo>
                  <a:pt x="252620" y="2306199"/>
                </a:lnTo>
                <a:cubicBezTo>
                  <a:pt x="93129" y="2070121"/>
                  <a:pt x="0" y="1785525"/>
                  <a:pt x="0" y="1479177"/>
                </a:cubicBezTo>
                <a:cubicBezTo>
                  <a:pt x="0" y="662250"/>
                  <a:pt x="662250" y="0"/>
                  <a:pt x="1479177" y="0"/>
                </a:cubicBezTo>
                <a:close/>
              </a:path>
            </a:pathLst>
          </a:custGeom>
          <a:solidFill>
            <a:srgbClr val="BAA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AEC9E2A-84D4-314C-852C-F4251E209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3844" y="5283088"/>
            <a:ext cx="1501630" cy="11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4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 flipV="1">
            <a:off x="0" y="1693863"/>
            <a:ext cx="6199188" cy="5162550"/>
          </a:xfrm>
          <a:custGeom>
            <a:avLst/>
            <a:gdLst>
              <a:gd name="T0" fmla="*/ 2730 w 3430"/>
              <a:gd name="T1" fmla="*/ 2244 h 2856"/>
              <a:gd name="T2" fmla="*/ 3430 w 3430"/>
              <a:gd name="T3" fmla="*/ 578 h 2856"/>
              <a:gd name="T4" fmla="*/ 3370 w 3430"/>
              <a:gd name="T5" fmla="*/ 0 h 2856"/>
              <a:gd name="T6" fmla="*/ 0 w 3430"/>
              <a:gd name="T7" fmla="*/ 0 h 2856"/>
              <a:gd name="T8" fmla="*/ 0 w 3430"/>
              <a:gd name="T9" fmla="*/ 2664 h 2856"/>
              <a:gd name="T10" fmla="*/ 1029 w 3430"/>
              <a:gd name="T11" fmla="*/ 2856 h 2856"/>
              <a:gd name="T12" fmla="*/ 2730 w 3430"/>
              <a:gd name="T13" fmla="*/ 2244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30" h="2856">
                <a:moveTo>
                  <a:pt x="2730" y="2244"/>
                </a:moveTo>
                <a:cubicBezTo>
                  <a:pt x="3196" y="1836"/>
                  <a:pt x="3430" y="1281"/>
                  <a:pt x="3430" y="578"/>
                </a:cubicBezTo>
                <a:cubicBezTo>
                  <a:pt x="3430" y="373"/>
                  <a:pt x="3410" y="181"/>
                  <a:pt x="33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64"/>
                  <a:pt x="0" y="2664"/>
                  <a:pt x="0" y="2664"/>
                </a:cubicBezTo>
                <a:cubicBezTo>
                  <a:pt x="311" y="2792"/>
                  <a:pt x="654" y="2856"/>
                  <a:pt x="1029" y="2856"/>
                </a:cubicBezTo>
                <a:cubicBezTo>
                  <a:pt x="1699" y="2856"/>
                  <a:pt x="2266" y="2652"/>
                  <a:pt x="2730" y="22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611" y="667297"/>
            <a:ext cx="5029200" cy="158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C861FD3-F46B-1644-BDBE-1DE1DBEA9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0605" y="6058243"/>
            <a:ext cx="1955800" cy="6096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6C1174-A2BD-9046-B82B-192F05FE0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210" y="4683559"/>
            <a:ext cx="4530166" cy="152001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12E219-E246-A247-8133-B5E63952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0" y="2836849"/>
            <a:ext cx="4530166" cy="176593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767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">
    <p:bg>
      <p:bgPr>
        <a:solidFill>
          <a:srgbClr val="BAA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E7981498-5F64-D44D-85F7-23AE5F270AE6}"/>
              </a:ext>
            </a:extLst>
          </p:cNvPr>
          <p:cNvSpPr/>
          <p:nvPr userDrawn="1"/>
        </p:nvSpPr>
        <p:spPr>
          <a:xfrm>
            <a:off x="9592234" y="4500283"/>
            <a:ext cx="2599766" cy="2348755"/>
          </a:xfrm>
          <a:custGeom>
            <a:avLst/>
            <a:gdLst>
              <a:gd name="connsiteX0" fmla="*/ 1479177 w 2599766"/>
              <a:gd name="connsiteY0" fmla="*/ 0 h 2348755"/>
              <a:gd name="connsiteX1" fmla="*/ 2525113 w 2599766"/>
              <a:gd name="connsiteY1" fmla="*/ 433241 h 2348755"/>
              <a:gd name="connsiteX2" fmla="*/ 2599766 w 2599766"/>
              <a:gd name="connsiteY2" fmla="*/ 515380 h 2348755"/>
              <a:gd name="connsiteX3" fmla="*/ 2599766 w 2599766"/>
              <a:gd name="connsiteY3" fmla="*/ 2348755 h 2348755"/>
              <a:gd name="connsiteX4" fmla="*/ 284443 w 2599766"/>
              <a:gd name="connsiteY4" fmla="*/ 2348755 h 2348755"/>
              <a:gd name="connsiteX5" fmla="*/ 252620 w 2599766"/>
              <a:gd name="connsiteY5" fmla="*/ 2306199 h 2348755"/>
              <a:gd name="connsiteX6" fmla="*/ 0 w 2599766"/>
              <a:gd name="connsiteY6" fmla="*/ 1479177 h 2348755"/>
              <a:gd name="connsiteX7" fmla="*/ 1479177 w 2599766"/>
              <a:gd name="connsiteY7" fmla="*/ 0 h 234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766" h="2348755">
                <a:moveTo>
                  <a:pt x="1479177" y="0"/>
                </a:moveTo>
                <a:cubicBezTo>
                  <a:pt x="1887641" y="0"/>
                  <a:pt x="2257435" y="165563"/>
                  <a:pt x="2525113" y="433241"/>
                </a:cubicBezTo>
                <a:lnTo>
                  <a:pt x="2599766" y="515380"/>
                </a:lnTo>
                <a:lnTo>
                  <a:pt x="2599766" y="2348755"/>
                </a:lnTo>
                <a:lnTo>
                  <a:pt x="284443" y="2348755"/>
                </a:lnTo>
                <a:lnTo>
                  <a:pt x="252620" y="2306199"/>
                </a:lnTo>
                <a:cubicBezTo>
                  <a:pt x="93129" y="2070121"/>
                  <a:pt x="0" y="1785525"/>
                  <a:pt x="0" y="1479177"/>
                </a:cubicBezTo>
                <a:cubicBezTo>
                  <a:pt x="0" y="662250"/>
                  <a:pt x="662250" y="0"/>
                  <a:pt x="14791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2312894"/>
            <a:ext cx="4532075" cy="1420828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FFF0DE28-A42C-504F-B1AE-FC5C3C069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0949" y="5229301"/>
            <a:ext cx="1501630" cy="11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40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slide">
    <p:bg>
      <p:bgPr>
        <a:solidFill>
          <a:srgbClr val="BAA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9916998" y="301658"/>
            <a:ext cx="1940679" cy="3432065"/>
            <a:chOff x="3114" y="882"/>
            <a:chExt cx="1447" cy="2559"/>
          </a:xfrm>
          <a:solidFill>
            <a:schemeClr val="accent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3425" y="882"/>
              <a:ext cx="526" cy="500"/>
            </a:xfrm>
            <a:custGeom>
              <a:avLst/>
              <a:gdLst>
                <a:gd name="T0" fmla="*/ 32 w 222"/>
                <a:gd name="T1" fmla="*/ 183 h 211"/>
                <a:gd name="T2" fmla="*/ 111 w 222"/>
                <a:gd name="T3" fmla="*/ 211 h 211"/>
                <a:gd name="T4" fmla="*/ 190 w 222"/>
                <a:gd name="T5" fmla="*/ 183 h 211"/>
                <a:gd name="T6" fmla="*/ 222 w 222"/>
                <a:gd name="T7" fmla="*/ 106 h 211"/>
                <a:gd name="T8" fmla="*/ 190 w 222"/>
                <a:gd name="T9" fmla="*/ 29 h 211"/>
                <a:gd name="T10" fmla="*/ 111 w 222"/>
                <a:gd name="T11" fmla="*/ 0 h 211"/>
                <a:gd name="T12" fmla="*/ 32 w 222"/>
                <a:gd name="T13" fmla="*/ 29 h 211"/>
                <a:gd name="T14" fmla="*/ 0 w 222"/>
                <a:gd name="T15" fmla="*/ 106 h 211"/>
                <a:gd name="T16" fmla="*/ 32 w 222"/>
                <a:gd name="T17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11">
                  <a:moveTo>
                    <a:pt x="32" y="183"/>
                  </a:moveTo>
                  <a:cubicBezTo>
                    <a:pt x="54" y="202"/>
                    <a:pt x="80" y="211"/>
                    <a:pt x="111" y="211"/>
                  </a:cubicBezTo>
                  <a:cubicBezTo>
                    <a:pt x="142" y="211"/>
                    <a:pt x="168" y="202"/>
                    <a:pt x="190" y="183"/>
                  </a:cubicBezTo>
                  <a:cubicBezTo>
                    <a:pt x="211" y="164"/>
                    <a:pt x="222" y="139"/>
                    <a:pt x="222" y="106"/>
                  </a:cubicBezTo>
                  <a:cubicBezTo>
                    <a:pt x="222" y="74"/>
                    <a:pt x="211" y="48"/>
                    <a:pt x="190" y="29"/>
                  </a:cubicBezTo>
                  <a:cubicBezTo>
                    <a:pt x="168" y="10"/>
                    <a:pt x="142" y="0"/>
                    <a:pt x="111" y="0"/>
                  </a:cubicBezTo>
                  <a:cubicBezTo>
                    <a:pt x="80" y="0"/>
                    <a:pt x="54" y="10"/>
                    <a:pt x="32" y="29"/>
                  </a:cubicBezTo>
                  <a:cubicBezTo>
                    <a:pt x="11" y="48"/>
                    <a:pt x="0" y="74"/>
                    <a:pt x="0" y="106"/>
                  </a:cubicBezTo>
                  <a:cubicBezTo>
                    <a:pt x="0" y="139"/>
                    <a:pt x="11" y="164"/>
                    <a:pt x="32" y="1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101" y="1524"/>
              <a:ext cx="460" cy="438"/>
            </a:xfrm>
            <a:custGeom>
              <a:avLst/>
              <a:gdLst>
                <a:gd name="T0" fmla="*/ 166 w 194"/>
                <a:gd name="T1" fmla="*/ 26 h 185"/>
                <a:gd name="T2" fmla="*/ 97 w 194"/>
                <a:gd name="T3" fmla="*/ 0 h 185"/>
                <a:gd name="T4" fmla="*/ 29 w 194"/>
                <a:gd name="T5" fmla="*/ 26 h 185"/>
                <a:gd name="T6" fmla="*/ 0 w 194"/>
                <a:gd name="T7" fmla="*/ 93 h 185"/>
                <a:gd name="T8" fmla="*/ 29 w 194"/>
                <a:gd name="T9" fmla="*/ 161 h 185"/>
                <a:gd name="T10" fmla="*/ 97 w 194"/>
                <a:gd name="T11" fmla="*/ 185 h 185"/>
                <a:gd name="T12" fmla="*/ 166 w 194"/>
                <a:gd name="T13" fmla="*/ 161 h 185"/>
                <a:gd name="T14" fmla="*/ 194 w 194"/>
                <a:gd name="T15" fmla="*/ 93 h 185"/>
                <a:gd name="T16" fmla="*/ 166 w 194"/>
                <a:gd name="T17" fmla="*/ 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5">
                  <a:moveTo>
                    <a:pt x="166" y="26"/>
                  </a:moveTo>
                  <a:cubicBezTo>
                    <a:pt x="147" y="9"/>
                    <a:pt x="124" y="0"/>
                    <a:pt x="97" y="0"/>
                  </a:cubicBezTo>
                  <a:cubicBezTo>
                    <a:pt x="70" y="0"/>
                    <a:pt x="47" y="9"/>
                    <a:pt x="29" y="26"/>
                  </a:cubicBezTo>
                  <a:cubicBezTo>
                    <a:pt x="10" y="42"/>
                    <a:pt x="0" y="65"/>
                    <a:pt x="0" y="93"/>
                  </a:cubicBezTo>
                  <a:cubicBezTo>
                    <a:pt x="0" y="122"/>
                    <a:pt x="10" y="144"/>
                    <a:pt x="29" y="161"/>
                  </a:cubicBezTo>
                  <a:cubicBezTo>
                    <a:pt x="47" y="177"/>
                    <a:pt x="70" y="185"/>
                    <a:pt x="97" y="185"/>
                  </a:cubicBezTo>
                  <a:cubicBezTo>
                    <a:pt x="124" y="185"/>
                    <a:pt x="147" y="177"/>
                    <a:pt x="166" y="161"/>
                  </a:cubicBezTo>
                  <a:cubicBezTo>
                    <a:pt x="185" y="144"/>
                    <a:pt x="194" y="122"/>
                    <a:pt x="194" y="93"/>
                  </a:cubicBezTo>
                  <a:cubicBezTo>
                    <a:pt x="194" y="65"/>
                    <a:pt x="185" y="42"/>
                    <a:pt x="166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096" y="2033"/>
              <a:ext cx="456" cy="735"/>
            </a:xfrm>
            <a:custGeom>
              <a:avLst/>
              <a:gdLst>
                <a:gd name="T0" fmla="*/ 33 w 192"/>
                <a:gd name="T1" fmla="*/ 308 h 310"/>
                <a:gd name="T2" fmla="*/ 192 w 192"/>
                <a:gd name="T3" fmla="*/ 114 h 310"/>
                <a:gd name="T4" fmla="*/ 96 w 192"/>
                <a:gd name="T5" fmla="*/ 0 h 310"/>
                <a:gd name="T6" fmla="*/ 0 w 192"/>
                <a:gd name="T7" fmla="*/ 90 h 310"/>
                <a:gd name="T8" fmla="*/ 44 w 192"/>
                <a:gd name="T9" fmla="*/ 169 h 310"/>
                <a:gd name="T10" fmla="*/ 18 w 192"/>
                <a:gd name="T11" fmla="*/ 250 h 310"/>
                <a:gd name="T12" fmla="*/ 24 w 192"/>
                <a:gd name="T13" fmla="*/ 302 h 310"/>
                <a:gd name="T14" fmla="*/ 33 w 192"/>
                <a:gd name="T15" fmla="*/ 30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10">
                  <a:moveTo>
                    <a:pt x="33" y="308"/>
                  </a:moveTo>
                  <a:cubicBezTo>
                    <a:pt x="133" y="264"/>
                    <a:pt x="192" y="198"/>
                    <a:pt x="192" y="114"/>
                  </a:cubicBezTo>
                  <a:cubicBezTo>
                    <a:pt x="192" y="41"/>
                    <a:pt x="149" y="0"/>
                    <a:pt x="96" y="0"/>
                  </a:cubicBezTo>
                  <a:cubicBezTo>
                    <a:pt x="43" y="0"/>
                    <a:pt x="0" y="38"/>
                    <a:pt x="0" y="90"/>
                  </a:cubicBezTo>
                  <a:cubicBezTo>
                    <a:pt x="0" y="122"/>
                    <a:pt x="14" y="153"/>
                    <a:pt x="44" y="169"/>
                  </a:cubicBezTo>
                  <a:cubicBezTo>
                    <a:pt x="26" y="194"/>
                    <a:pt x="18" y="221"/>
                    <a:pt x="18" y="250"/>
                  </a:cubicBezTo>
                  <a:cubicBezTo>
                    <a:pt x="18" y="266"/>
                    <a:pt x="20" y="283"/>
                    <a:pt x="24" y="302"/>
                  </a:cubicBezTo>
                  <a:cubicBezTo>
                    <a:pt x="24" y="302"/>
                    <a:pt x="26" y="310"/>
                    <a:pt x="33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114" y="1484"/>
              <a:ext cx="875" cy="1957"/>
            </a:xfrm>
            <a:custGeom>
              <a:avLst/>
              <a:gdLst>
                <a:gd name="T0" fmla="*/ 294 w 369"/>
                <a:gd name="T1" fmla="*/ 28 h 826"/>
                <a:gd name="T2" fmla="*/ 146 w 369"/>
                <a:gd name="T3" fmla="*/ 26 h 826"/>
                <a:gd name="T4" fmla="*/ 137 w 369"/>
                <a:gd name="T5" fmla="*/ 40 h 826"/>
                <a:gd name="T6" fmla="*/ 137 w 369"/>
                <a:gd name="T7" fmla="*/ 40 h 826"/>
                <a:gd name="T8" fmla="*/ 137 w 369"/>
                <a:gd name="T9" fmla="*/ 246 h 826"/>
                <a:gd name="T10" fmla="*/ 137 w 369"/>
                <a:gd name="T11" fmla="*/ 247 h 826"/>
                <a:gd name="T12" fmla="*/ 137 w 369"/>
                <a:gd name="T13" fmla="*/ 552 h 826"/>
                <a:gd name="T14" fmla="*/ 132 w 369"/>
                <a:gd name="T15" fmla="*/ 598 h 826"/>
                <a:gd name="T16" fmla="*/ 115 w 369"/>
                <a:gd name="T17" fmla="*/ 635 h 826"/>
                <a:gd name="T18" fmla="*/ 80 w 369"/>
                <a:gd name="T19" fmla="*/ 661 h 826"/>
                <a:gd name="T20" fmla="*/ 15 w 369"/>
                <a:gd name="T21" fmla="*/ 675 h 826"/>
                <a:gd name="T22" fmla="*/ 4 w 369"/>
                <a:gd name="T23" fmla="*/ 686 h 826"/>
                <a:gd name="T24" fmla="*/ 4 w 369"/>
                <a:gd name="T25" fmla="*/ 781 h 826"/>
                <a:gd name="T26" fmla="*/ 132 w 369"/>
                <a:gd name="T27" fmla="*/ 824 h 826"/>
                <a:gd name="T28" fmla="*/ 189 w 369"/>
                <a:gd name="T29" fmla="*/ 816 h 826"/>
                <a:gd name="T30" fmla="*/ 253 w 369"/>
                <a:gd name="T31" fmla="*/ 789 h 826"/>
                <a:gd name="T32" fmla="*/ 311 w 369"/>
                <a:gd name="T33" fmla="*/ 740 h 826"/>
                <a:gd name="T34" fmla="*/ 350 w 369"/>
                <a:gd name="T35" fmla="*/ 664 h 826"/>
                <a:gd name="T36" fmla="*/ 360 w 369"/>
                <a:gd name="T37" fmla="*/ 598 h 826"/>
                <a:gd name="T38" fmla="*/ 362 w 369"/>
                <a:gd name="T39" fmla="*/ 536 h 826"/>
                <a:gd name="T40" fmla="*/ 362 w 369"/>
                <a:gd name="T41" fmla="*/ 141 h 826"/>
                <a:gd name="T42" fmla="*/ 294 w 369"/>
                <a:gd name="T43" fmla="*/ 2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9" h="826">
                  <a:moveTo>
                    <a:pt x="294" y="28"/>
                  </a:moveTo>
                  <a:cubicBezTo>
                    <a:pt x="203" y="0"/>
                    <a:pt x="146" y="26"/>
                    <a:pt x="146" y="26"/>
                  </a:cubicBezTo>
                  <a:cubicBezTo>
                    <a:pt x="141" y="29"/>
                    <a:pt x="137" y="34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6"/>
                    <a:pt x="137" y="247"/>
                    <a:pt x="137" y="247"/>
                  </a:cubicBezTo>
                  <a:cubicBezTo>
                    <a:pt x="137" y="552"/>
                    <a:pt x="137" y="552"/>
                    <a:pt x="137" y="552"/>
                  </a:cubicBezTo>
                  <a:cubicBezTo>
                    <a:pt x="137" y="569"/>
                    <a:pt x="135" y="584"/>
                    <a:pt x="132" y="598"/>
                  </a:cubicBezTo>
                  <a:cubicBezTo>
                    <a:pt x="129" y="612"/>
                    <a:pt x="124" y="624"/>
                    <a:pt x="115" y="635"/>
                  </a:cubicBezTo>
                  <a:cubicBezTo>
                    <a:pt x="107" y="645"/>
                    <a:pt x="95" y="654"/>
                    <a:pt x="80" y="661"/>
                  </a:cubicBezTo>
                  <a:cubicBezTo>
                    <a:pt x="80" y="661"/>
                    <a:pt x="55" y="672"/>
                    <a:pt x="15" y="675"/>
                  </a:cubicBezTo>
                  <a:cubicBezTo>
                    <a:pt x="15" y="675"/>
                    <a:pt x="5" y="676"/>
                    <a:pt x="4" y="686"/>
                  </a:cubicBezTo>
                  <a:cubicBezTo>
                    <a:pt x="4" y="686"/>
                    <a:pt x="0" y="758"/>
                    <a:pt x="4" y="781"/>
                  </a:cubicBezTo>
                  <a:cubicBezTo>
                    <a:pt x="6" y="826"/>
                    <a:pt x="132" y="824"/>
                    <a:pt x="132" y="824"/>
                  </a:cubicBezTo>
                  <a:cubicBezTo>
                    <a:pt x="148" y="824"/>
                    <a:pt x="167" y="821"/>
                    <a:pt x="189" y="816"/>
                  </a:cubicBezTo>
                  <a:cubicBezTo>
                    <a:pt x="210" y="811"/>
                    <a:pt x="232" y="802"/>
                    <a:pt x="253" y="789"/>
                  </a:cubicBezTo>
                  <a:cubicBezTo>
                    <a:pt x="275" y="777"/>
                    <a:pt x="294" y="760"/>
                    <a:pt x="311" y="740"/>
                  </a:cubicBezTo>
                  <a:cubicBezTo>
                    <a:pt x="329" y="720"/>
                    <a:pt x="341" y="694"/>
                    <a:pt x="350" y="664"/>
                  </a:cubicBezTo>
                  <a:cubicBezTo>
                    <a:pt x="355" y="645"/>
                    <a:pt x="358" y="623"/>
                    <a:pt x="360" y="598"/>
                  </a:cubicBezTo>
                  <a:cubicBezTo>
                    <a:pt x="361" y="574"/>
                    <a:pt x="362" y="553"/>
                    <a:pt x="362" y="536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1"/>
                    <a:pt x="369" y="51"/>
                    <a:pt x="29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BA98D4-46AE-D64F-8132-E9C8A9C91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0960" y="5946742"/>
            <a:ext cx="1955800" cy="609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FE04A97-B398-6A4E-A767-C6B83682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96" y="2312894"/>
            <a:ext cx="5267180" cy="1420828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3376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9916998" y="301658"/>
            <a:ext cx="1940679" cy="3432065"/>
            <a:chOff x="3114" y="882"/>
            <a:chExt cx="1447" cy="2559"/>
          </a:xfrm>
          <a:solidFill>
            <a:schemeClr val="accent2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3425" y="882"/>
              <a:ext cx="526" cy="500"/>
            </a:xfrm>
            <a:custGeom>
              <a:avLst/>
              <a:gdLst>
                <a:gd name="T0" fmla="*/ 32 w 222"/>
                <a:gd name="T1" fmla="*/ 183 h 211"/>
                <a:gd name="T2" fmla="*/ 111 w 222"/>
                <a:gd name="T3" fmla="*/ 211 h 211"/>
                <a:gd name="T4" fmla="*/ 190 w 222"/>
                <a:gd name="T5" fmla="*/ 183 h 211"/>
                <a:gd name="T6" fmla="*/ 222 w 222"/>
                <a:gd name="T7" fmla="*/ 106 h 211"/>
                <a:gd name="T8" fmla="*/ 190 w 222"/>
                <a:gd name="T9" fmla="*/ 29 h 211"/>
                <a:gd name="T10" fmla="*/ 111 w 222"/>
                <a:gd name="T11" fmla="*/ 0 h 211"/>
                <a:gd name="T12" fmla="*/ 32 w 222"/>
                <a:gd name="T13" fmla="*/ 29 h 211"/>
                <a:gd name="T14" fmla="*/ 0 w 222"/>
                <a:gd name="T15" fmla="*/ 106 h 211"/>
                <a:gd name="T16" fmla="*/ 32 w 222"/>
                <a:gd name="T17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11">
                  <a:moveTo>
                    <a:pt x="32" y="183"/>
                  </a:moveTo>
                  <a:cubicBezTo>
                    <a:pt x="54" y="202"/>
                    <a:pt x="80" y="211"/>
                    <a:pt x="111" y="211"/>
                  </a:cubicBezTo>
                  <a:cubicBezTo>
                    <a:pt x="142" y="211"/>
                    <a:pt x="168" y="202"/>
                    <a:pt x="190" y="183"/>
                  </a:cubicBezTo>
                  <a:cubicBezTo>
                    <a:pt x="211" y="164"/>
                    <a:pt x="222" y="139"/>
                    <a:pt x="222" y="106"/>
                  </a:cubicBezTo>
                  <a:cubicBezTo>
                    <a:pt x="222" y="74"/>
                    <a:pt x="211" y="48"/>
                    <a:pt x="190" y="29"/>
                  </a:cubicBezTo>
                  <a:cubicBezTo>
                    <a:pt x="168" y="10"/>
                    <a:pt x="142" y="0"/>
                    <a:pt x="111" y="0"/>
                  </a:cubicBezTo>
                  <a:cubicBezTo>
                    <a:pt x="80" y="0"/>
                    <a:pt x="54" y="10"/>
                    <a:pt x="32" y="29"/>
                  </a:cubicBezTo>
                  <a:cubicBezTo>
                    <a:pt x="11" y="48"/>
                    <a:pt x="0" y="74"/>
                    <a:pt x="0" y="106"/>
                  </a:cubicBezTo>
                  <a:cubicBezTo>
                    <a:pt x="0" y="139"/>
                    <a:pt x="11" y="164"/>
                    <a:pt x="32" y="1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101" y="1524"/>
              <a:ext cx="460" cy="438"/>
            </a:xfrm>
            <a:custGeom>
              <a:avLst/>
              <a:gdLst>
                <a:gd name="T0" fmla="*/ 166 w 194"/>
                <a:gd name="T1" fmla="*/ 26 h 185"/>
                <a:gd name="T2" fmla="*/ 97 w 194"/>
                <a:gd name="T3" fmla="*/ 0 h 185"/>
                <a:gd name="T4" fmla="*/ 29 w 194"/>
                <a:gd name="T5" fmla="*/ 26 h 185"/>
                <a:gd name="T6" fmla="*/ 0 w 194"/>
                <a:gd name="T7" fmla="*/ 93 h 185"/>
                <a:gd name="T8" fmla="*/ 29 w 194"/>
                <a:gd name="T9" fmla="*/ 161 h 185"/>
                <a:gd name="T10" fmla="*/ 97 w 194"/>
                <a:gd name="T11" fmla="*/ 185 h 185"/>
                <a:gd name="T12" fmla="*/ 166 w 194"/>
                <a:gd name="T13" fmla="*/ 161 h 185"/>
                <a:gd name="T14" fmla="*/ 194 w 194"/>
                <a:gd name="T15" fmla="*/ 93 h 185"/>
                <a:gd name="T16" fmla="*/ 166 w 194"/>
                <a:gd name="T17" fmla="*/ 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5">
                  <a:moveTo>
                    <a:pt x="166" y="26"/>
                  </a:moveTo>
                  <a:cubicBezTo>
                    <a:pt x="147" y="9"/>
                    <a:pt x="124" y="0"/>
                    <a:pt x="97" y="0"/>
                  </a:cubicBezTo>
                  <a:cubicBezTo>
                    <a:pt x="70" y="0"/>
                    <a:pt x="47" y="9"/>
                    <a:pt x="29" y="26"/>
                  </a:cubicBezTo>
                  <a:cubicBezTo>
                    <a:pt x="10" y="42"/>
                    <a:pt x="0" y="65"/>
                    <a:pt x="0" y="93"/>
                  </a:cubicBezTo>
                  <a:cubicBezTo>
                    <a:pt x="0" y="122"/>
                    <a:pt x="10" y="144"/>
                    <a:pt x="29" y="161"/>
                  </a:cubicBezTo>
                  <a:cubicBezTo>
                    <a:pt x="47" y="177"/>
                    <a:pt x="70" y="185"/>
                    <a:pt x="97" y="185"/>
                  </a:cubicBezTo>
                  <a:cubicBezTo>
                    <a:pt x="124" y="185"/>
                    <a:pt x="147" y="177"/>
                    <a:pt x="166" y="161"/>
                  </a:cubicBezTo>
                  <a:cubicBezTo>
                    <a:pt x="185" y="144"/>
                    <a:pt x="194" y="122"/>
                    <a:pt x="194" y="93"/>
                  </a:cubicBezTo>
                  <a:cubicBezTo>
                    <a:pt x="194" y="65"/>
                    <a:pt x="185" y="42"/>
                    <a:pt x="166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096" y="2033"/>
              <a:ext cx="456" cy="735"/>
            </a:xfrm>
            <a:custGeom>
              <a:avLst/>
              <a:gdLst>
                <a:gd name="T0" fmla="*/ 33 w 192"/>
                <a:gd name="T1" fmla="*/ 308 h 310"/>
                <a:gd name="T2" fmla="*/ 192 w 192"/>
                <a:gd name="T3" fmla="*/ 114 h 310"/>
                <a:gd name="T4" fmla="*/ 96 w 192"/>
                <a:gd name="T5" fmla="*/ 0 h 310"/>
                <a:gd name="T6" fmla="*/ 0 w 192"/>
                <a:gd name="T7" fmla="*/ 90 h 310"/>
                <a:gd name="T8" fmla="*/ 44 w 192"/>
                <a:gd name="T9" fmla="*/ 169 h 310"/>
                <a:gd name="T10" fmla="*/ 18 w 192"/>
                <a:gd name="T11" fmla="*/ 250 h 310"/>
                <a:gd name="T12" fmla="*/ 24 w 192"/>
                <a:gd name="T13" fmla="*/ 302 h 310"/>
                <a:gd name="T14" fmla="*/ 33 w 192"/>
                <a:gd name="T15" fmla="*/ 30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10">
                  <a:moveTo>
                    <a:pt x="33" y="308"/>
                  </a:moveTo>
                  <a:cubicBezTo>
                    <a:pt x="133" y="264"/>
                    <a:pt x="192" y="198"/>
                    <a:pt x="192" y="114"/>
                  </a:cubicBezTo>
                  <a:cubicBezTo>
                    <a:pt x="192" y="41"/>
                    <a:pt x="149" y="0"/>
                    <a:pt x="96" y="0"/>
                  </a:cubicBezTo>
                  <a:cubicBezTo>
                    <a:pt x="43" y="0"/>
                    <a:pt x="0" y="38"/>
                    <a:pt x="0" y="90"/>
                  </a:cubicBezTo>
                  <a:cubicBezTo>
                    <a:pt x="0" y="122"/>
                    <a:pt x="14" y="153"/>
                    <a:pt x="44" y="169"/>
                  </a:cubicBezTo>
                  <a:cubicBezTo>
                    <a:pt x="26" y="194"/>
                    <a:pt x="18" y="221"/>
                    <a:pt x="18" y="250"/>
                  </a:cubicBezTo>
                  <a:cubicBezTo>
                    <a:pt x="18" y="266"/>
                    <a:pt x="20" y="283"/>
                    <a:pt x="24" y="302"/>
                  </a:cubicBezTo>
                  <a:cubicBezTo>
                    <a:pt x="24" y="302"/>
                    <a:pt x="26" y="310"/>
                    <a:pt x="33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114" y="1484"/>
              <a:ext cx="875" cy="1957"/>
            </a:xfrm>
            <a:custGeom>
              <a:avLst/>
              <a:gdLst>
                <a:gd name="T0" fmla="*/ 294 w 369"/>
                <a:gd name="T1" fmla="*/ 28 h 826"/>
                <a:gd name="T2" fmla="*/ 146 w 369"/>
                <a:gd name="T3" fmla="*/ 26 h 826"/>
                <a:gd name="T4" fmla="*/ 137 w 369"/>
                <a:gd name="T5" fmla="*/ 40 h 826"/>
                <a:gd name="T6" fmla="*/ 137 w 369"/>
                <a:gd name="T7" fmla="*/ 40 h 826"/>
                <a:gd name="T8" fmla="*/ 137 w 369"/>
                <a:gd name="T9" fmla="*/ 246 h 826"/>
                <a:gd name="T10" fmla="*/ 137 w 369"/>
                <a:gd name="T11" fmla="*/ 247 h 826"/>
                <a:gd name="T12" fmla="*/ 137 w 369"/>
                <a:gd name="T13" fmla="*/ 552 h 826"/>
                <a:gd name="T14" fmla="*/ 132 w 369"/>
                <a:gd name="T15" fmla="*/ 598 h 826"/>
                <a:gd name="T16" fmla="*/ 115 w 369"/>
                <a:gd name="T17" fmla="*/ 635 h 826"/>
                <a:gd name="T18" fmla="*/ 80 w 369"/>
                <a:gd name="T19" fmla="*/ 661 h 826"/>
                <a:gd name="T20" fmla="*/ 15 w 369"/>
                <a:gd name="T21" fmla="*/ 675 h 826"/>
                <a:gd name="T22" fmla="*/ 4 w 369"/>
                <a:gd name="T23" fmla="*/ 686 h 826"/>
                <a:gd name="T24" fmla="*/ 4 w 369"/>
                <a:gd name="T25" fmla="*/ 781 h 826"/>
                <a:gd name="T26" fmla="*/ 132 w 369"/>
                <a:gd name="T27" fmla="*/ 824 h 826"/>
                <a:gd name="T28" fmla="*/ 189 w 369"/>
                <a:gd name="T29" fmla="*/ 816 h 826"/>
                <a:gd name="T30" fmla="*/ 253 w 369"/>
                <a:gd name="T31" fmla="*/ 789 h 826"/>
                <a:gd name="T32" fmla="*/ 311 w 369"/>
                <a:gd name="T33" fmla="*/ 740 h 826"/>
                <a:gd name="T34" fmla="*/ 350 w 369"/>
                <a:gd name="T35" fmla="*/ 664 h 826"/>
                <a:gd name="T36" fmla="*/ 360 w 369"/>
                <a:gd name="T37" fmla="*/ 598 h 826"/>
                <a:gd name="T38" fmla="*/ 362 w 369"/>
                <a:gd name="T39" fmla="*/ 536 h 826"/>
                <a:gd name="T40" fmla="*/ 362 w 369"/>
                <a:gd name="T41" fmla="*/ 141 h 826"/>
                <a:gd name="T42" fmla="*/ 294 w 369"/>
                <a:gd name="T43" fmla="*/ 2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9" h="826">
                  <a:moveTo>
                    <a:pt x="294" y="28"/>
                  </a:moveTo>
                  <a:cubicBezTo>
                    <a:pt x="203" y="0"/>
                    <a:pt x="146" y="26"/>
                    <a:pt x="146" y="26"/>
                  </a:cubicBezTo>
                  <a:cubicBezTo>
                    <a:pt x="141" y="29"/>
                    <a:pt x="137" y="34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6"/>
                    <a:pt x="137" y="247"/>
                    <a:pt x="137" y="247"/>
                  </a:cubicBezTo>
                  <a:cubicBezTo>
                    <a:pt x="137" y="552"/>
                    <a:pt x="137" y="552"/>
                    <a:pt x="137" y="552"/>
                  </a:cubicBezTo>
                  <a:cubicBezTo>
                    <a:pt x="137" y="569"/>
                    <a:pt x="135" y="584"/>
                    <a:pt x="132" y="598"/>
                  </a:cubicBezTo>
                  <a:cubicBezTo>
                    <a:pt x="129" y="612"/>
                    <a:pt x="124" y="624"/>
                    <a:pt x="115" y="635"/>
                  </a:cubicBezTo>
                  <a:cubicBezTo>
                    <a:pt x="107" y="645"/>
                    <a:pt x="95" y="654"/>
                    <a:pt x="80" y="661"/>
                  </a:cubicBezTo>
                  <a:cubicBezTo>
                    <a:pt x="80" y="661"/>
                    <a:pt x="55" y="672"/>
                    <a:pt x="15" y="675"/>
                  </a:cubicBezTo>
                  <a:cubicBezTo>
                    <a:pt x="15" y="675"/>
                    <a:pt x="5" y="676"/>
                    <a:pt x="4" y="686"/>
                  </a:cubicBezTo>
                  <a:cubicBezTo>
                    <a:pt x="4" y="686"/>
                    <a:pt x="0" y="758"/>
                    <a:pt x="4" y="781"/>
                  </a:cubicBezTo>
                  <a:cubicBezTo>
                    <a:pt x="6" y="826"/>
                    <a:pt x="132" y="824"/>
                    <a:pt x="132" y="824"/>
                  </a:cubicBezTo>
                  <a:cubicBezTo>
                    <a:pt x="148" y="824"/>
                    <a:pt x="167" y="821"/>
                    <a:pt x="189" y="816"/>
                  </a:cubicBezTo>
                  <a:cubicBezTo>
                    <a:pt x="210" y="811"/>
                    <a:pt x="232" y="802"/>
                    <a:pt x="253" y="789"/>
                  </a:cubicBezTo>
                  <a:cubicBezTo>
                    <a:pt x="275" y="777"/>
                    <a:pt x="294" y="760"/>
                    <a:pt x="311" y="740"/>
                  </a:cubicBezTo>
                  <a:cubicBezTo>
                    <a:pt x="329" y="720"/>
                    <a:pt x="341" y="694"/>
                    <a:pt x="350" y="664"/>
                  </a:cubicBezTo>
                  <a:cubicBezTo>
                    <a:pt x="355" y="645"/>
                    <a:pt x="358" y="623"/>
                    <a:pt x="360" y="598"/>
                  </a:cubicBezTo>
                  <a:cubicBezTo>
                    <a:pt x="361" y="574"/>
                    <a:pt x="362" y="553"/>
                    <a:pt x="362" y="536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1"/>
                    <a:pt x="369" y="51"/>
                    <a:pt x="29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0888C88-B3FA-F541-B846-133A165C89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0960" y="5946742"/>
            <a:ext cx="1955800" cy="6096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0FFC88C-5245-FE42-B26F-B2644833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96" y="2312894"/>
            <a:ext cx="4532075" cy="1420828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615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BA582A7-E3CF-194E-BD28-D8AE94B4CD8E}"/>
              </a:ext>
            </a:extLst>
          </p:cNvPr>
          <p:cNvSpPr/>
          <p:nvPr userDrawn="1"/>
        </p:nvSpPr>
        <p:spPr>
          <a:xfrm>
            <a:off x="0" y="0"/>
            <a:ext cx="9626159" cy="6858000"/>
          </a:xfrm>
          <a:custGeom>
            <a:avLst/>
            <a:gdLst>
              <a:gd name="connsiteX0" fmla="*/ 0 w 9626159"/>
              <a:gd name="connsiteY0" fmla="*/ 0 h 6858000"/>
              <a:gd name="connsiteX1" fmla="*/ 9626159 w 9626159"/>
              <a:gd name="connsiteY1" fmla="*/ 0 h 6858000"/>
              <a:gd name="connsiteX2" fmla="*/ 5341117 w 9626159"/>
              <a:gd name="connsiteY2" fmla="*/ 6818664 h 6858000"/>
              <a:gd name="connsiteX3" fmla="*/ 5254107 w 9626159"/>
              <a:gd name="connsiteY3" fmla="*/ 6858000 h 6858000"/>
              <a:gd name="connsiteX4" fmla="*/ 0 w 962615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6159" h="6858000">
                <a:moveTo>
                  <a:pt x="0" y="0"/>
                </a:moveTo>
                <a:lnTo>
                  <a:pt x="9626159" y="0"/>
                </a:lnTo>
                <a:cubicBezTo>
                  <a:pt x="9626159" y="3002810"/>
                  <a:pt x="7876536" y="5596974"/>
                  <a:pt x="5341117" y="6818664"/>
                </a:cubicBezTo>
                <a:lnTo>
                  <a:pt x="525410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AA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3"/>
            <a:ext cx="7277964" cy="19578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2515990"/>
            <a:ext cx="6416904" cy="1733282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596" y="4458877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386DC71-250B-E943-810B-DC810B184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857" y="5787483"/>
            <a:ext cx="2621548" cy="817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90C29F-2180-5349-ACB5-E4B491C9BE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245" y="635497"/>
            <a:ext cx="1433943" cy="272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19F888-AEEB-324F-8310-45914437F7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96" y="6332698"/>
            <a:ext cx="1677600" cy="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0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Slide_Custom colors or photo">
    <p:bg>
      <p:bgPr>
        <a:solidFill>
          <a:srgbClr val="BAA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558DFA-C42E-C94D-B1B4-9E897FD1D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375" y="5499013"/>
            <a:ext cx="5002307" cy="1112838"/>
          </a:xfrm>
        </p:spPr>
        <p:txBody>
          <a:bodyPr t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4964E3-FE51-3C47-9F66-A5139CDD8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30" y="13281"/>
            <a:ext cx="12191999" cy="6862763"/>
          </a:xfrm>
          <a:custGeom>
            <a:avLst/>
            <a:gdLst>
              <a:gd name="connsiteX0" fmla="*/ 0 w 12191999"/>
              <a:gd name="connsiteY0" fmla="*/ 0 h 6862763"/>
              <a:gd name="connsiteX1" fmla="*/ 11514073 w 12191999"/>
              <a:gd name="connsiteY1" fmla="*/ 0 h 6862763"/>
              <a:gd name="connsiteX2" fmla="*/ 11520802 w 12191999"/>
              <a:gd name="connsiteY2" fmla="*/ 13831 h 6862763"/>
              <a:gd name="connsiteX3" fmla="*/ 12140163 w 12191999"/>
              <a:gd name="connsiteY3" fmla="*/ 1601742 h 6862763"/>
              <a:gd name="connsiteX4" fmla="*/ 12191999 w 12191999"/>
              <a:gd name="connsiteY4" fmla="*/ 1760051 h 6862763"/>
              <a:gd name="connsiteX5" fmla="*/ 12191999 w 12191999"/>
              <a:gd name="connsiteY5" fmla="*/ 5421361 h 6862763"/>
              <a:gd name="connsiteX6" fmla="*/ 12153349 w 12191999"/>
              <a:gd name="connsiteY6" fmla="*/ 5378835 h 6862763"/>
              <a:gd name="connsiteX7" fmla="*/ 11338241 w 12191999"/>
              <a:gd name="connsiteY7" fmla="*/ 5041206 h 6862763"/>
              <a:gd name="connsiteX8" fmla="*/ 10185504 w 12191999"/>
              <a:gd name="connsiteY8" fmla="*/ 6193943 h 6862763"/>
              <a:gd name="connsiteX9" fmla="*/ 10382373 w 12191999"/>
              <a:gd name="connsiteY9" fmla="*/ 6838450 h 6862763"/>
              <a:gd name="connsiteX10" fmla="*/ 10400554 w 12191999"/>
              <a:gd name="connsiteY10" fmla="*/ 6862763 h 6862763"/>
              <a:gd name="connsiteX11" fmla="*/ 6231223 w 12191999"/>
              <a:gd name="connsiteY11" fmla="*/ 6862763 h 6862763"/>
              <a:gd name="connsiteX12" fmla="*/ 6202068 w 12191999"/>
              <a:gd name="connsiteY12" fmla="*/ 6787259 h 6862763"/>
              <a:gd name="connsiteX13" fmla="*/ 5874874 w 12191999"/>
              <a:gd name="connsiteY13" fmla="*/ 5300178 h 6862763"/>
              <a:gd name="connsiteX14" fmla="*/ 202053 w 12191999"/>
              <a:gd name="connsiteY14" fmla="*/ 2442650 h 6862763"/>
              <a:gd name="connsiteX15" fmla="*/ 0 w 12191999"/>
              <a:gd name="connsiteY15" fmla="*/ 2118399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62763">
                <a:moveTo>
                  <a:pt x="0" y="0"/>
                </a:moveTo>
                <a:lnTo>
                  <a:pt x="11514073" y="0"/>
                </a:lnTo>
                <a:lnTo>
                  <a:pt x="11520802" y="13831"/>
                </a:lnTo>
                <a:cubicBezTo>
                  <a:pt x="11566933" y="94318"/>
                  <a:pt x="11601056" y="-36711"/>
                  <a:pt x="12140163" y="1601742"/>
                </a:cubicBezTo>
                <a:lnTo>
                  <a:pt x="12191999" y="1760051"/>
                </a:lnTo>
                <a:lnTo>
                  <a:pt x="12191999" y="5421361"/>
                </a:lnTo>
                <a:lnTo>
                  <a:pt x="12153349" y="5378835"/>
                </a:lnTo>
                <a:cubicBezTo>
                  <a:pt x="11944745" y="5170231"/>
                  <a:pt x="11656561" y="5041206"/>
                  <a:pt x="11338241" y="5041206"/>
                </a:cubicBezTo>
                <a:cubicBezTo>
                  <a:pt x="10701602" y="5041206"/>
                  <a:pt x="10185504" y="5557304"/>
                  <a:pt x="10185504" y="6193943"/>
                </a:cubicBezTo>
                <a:cubicBezTo>
                  <a:pt x="10185504" y="6432683"/>
                  <a:pt x="10258080" y="6654472"/>
                  <a:pt x="10382373" y="6838450"/>
                </a:cubicBezTo>
                <a:lnTo>
                  <a:pt x="10400554" y="6862763"/>
                </a:lnTo>
                <a:lnTo>
                  <a:pt x="6231223" y="6862763"/>
                </a:lnTo>
                <a:lnTo>
                  <a:pt x="6202068" y="6787259"/>
                </a:lnTo>
                <a:cubicBezTo>
                  <a:pt x="6086234" y="6466076"/>
                  <a:pt x="5973553" y="5999225"/>
                  <a:pt x="5874874" y="5300178"/>
                </a:cubicBezTo>
                <a:cubicBezTo>
                  <a:pt x="5266044" y="5300178"/>
                  <a:pt x="2491950" y="5954798"/>
                  <a:pt x="202053" y="2442650"/>
                </a:cubicBezTo>
                <a:lnTo>
                  <a:pt x="0" y="21183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EC45B23-6230-9E41-B55C-8B3039736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0347" y="5642596"/>
            <a:ext cx="1249450" cy="9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Slide_Custom colors or photo">
    <p:bg>
      <p:bgPr>
        <a:solidFill>
          <a:srgbClr val="BAA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2F56B4B-F792-6F4A-B4E7-14090B0213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5667" cy="6858000"/>
          </a:xfrm>
          <a:custGeom>
            <a:avLst/>
            <a:gdLst>
              <a:gd name="connsiteX0" fmla="*/ 0 w 7925667"/>
              <a:gd name="connsiteY0" fmla="*/ 0 h 6858000"/>
              <a:gd name="connsiteX1" fmla="*/ 5244159 w 7925667"/>
              <a:gd name="connsiteY1" fmla="*/ 0 h 6858000"/>
              <a:gd name="connsiteX2" fmla="*/ 5361817 w 7925667"/>
              <a:gd name="connsiteY2" fmla="*/ 242153 h 6858000"/>
              <a:gd name="connsiteX3" fmla="*/ 5589067 w 7925667"/>
              <a:gd name="connsiteY3" fmla="*/ 1475580 h 6858000"/>
              <a:gd name="connsiteX4" fmla="*/ 5531191 w 7925667"/>
              <a:gd name="connsiteY4" fmla="*/ 2126530 h 6858000"/>
              <a:gd name="connsiteX5" fmla="*/ 5514455 w 7925667"/>
              <a:gd name="connsiteY5" fmla="*/ 2196350 h 6858000"/>
              <a:gd name="connsiteX6" fmla="*/ 5815443 w 7925667"/>
              <a:gd name="connsiteY6" fmla="*/ 2388696 h 6858000"/>
              <a:gd name="connsiteX7" fmla="*/ 7924795 w 7925667"/>
              <a:gd name="connsiteY7" fmla="*/ 6820427 h 6858000"/>
              <a:gd name="connsiteX8" fmla="*/ 7925667 w 7925667"/>
              <a:gd name="connsiteY8" fmla="*/ 6858000 h 6858000"/>
              <a:gd name="connsiteX9" fmla="*/ 0 w 792566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5667" h="6858000">
                <a:moveTo>
                  <a:pt x="0" y="0"/>
                </a:moveTo>
                <a:lnTo>
                  <a:pt x="5244159" y="0"/>
                </a:lnTo>
                <a:lnTo>
                  <a:pt x="5361817" y="242153"/>
                </a:lnTo>
                <a:cubicBezTo>
                  <a:pt x="5514027" y="606467"/>
                  <a:pt x="5589777" y="1017610"/>
                  <a:pt x="5589067" y="1475580"/>
                </a:cubicBezTo>
                <a:cubicBezTo>
                  <a:pt x="5588713" y="1704566"/>
                  <a:pt x="5569421" y="1921549"/>
                  <a:pt x="5531191" y="2126530"/>
                </a:cubicBezTo>
                <a:lnTo>
                  <a:pt x="5514455" y="2196350"/>
                </a:lnTo>
                <a:lnTo>
                  <a:pt x="5815443" y="2388696"/>
                </a:lnTo>
                <a:cubicBezTo>
                  <a:pt x="7012615" y="3248108"/>
                  <a:pt x="7827599" y="4752690"/>
                  <a:pt x="7924795" y="6820427"/>
                </a:cubicBezTo>
                <a:lnTo>
                  <a:pt x="79256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558DFA-C42E-C94D-B1B4-9E897FD1D3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69478" y="964721"/>
            <a:ext cx="5479635" cy="1112838"/>
          </a:xfrm>
        </p:spPr>
        <p:txBody>
          <a:bodyPr tIns="0" bIns="0"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4A2FD8E-24D0-E649-A1FD-3B78FEBD9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9478" y="2217499"/>
            <a:ext cx="5479635" cy="63542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DEAA77E-455A-A44B-BE20-CE31B33A0979}"/>
              </a:ext>
            </a:extLst>
          </p:cNvPr>
          <p:cNvSpPr/>
          <p:nvPr userDrawn="1"/>
        </p:nvSpPr>
        <p:spPr>
          <a:xfrm>
            <a:off x="10165976" y="5036558"/>
            <a:ext cx="2026023" cy="1830408"/>
          </a:xfrm>
          <a:custGeom>
            <a:avLst/>
            <a:gdLst>
              <a:gd name="connsiteX0" fmla="*/ 1479177 w 2599766"/>
              <a:gd name="connsiteY0" fmla="*/ 0 h 2348755"/>
              <a:gd name="connsiteX1" fmla="*/ 2525113 w 2599766"/>
              <a:gd name="connsiteY1" fmla="*/ 433241 h 2348755"/>
              <a:gd name="connsiteX2" fmla="*/ 2599766 w 2599766"/>
              <a:gd name="connsiteY2" fmla="*/ 515380 h 2348755"/>
              <a:gd name="connsiteX3" fmla="*/ 2599766 w 2599766"/>
              <a:gd name="connsiteY3" fmla="*/ 2348755 h 2348755"/>
              <a:gd name="connsiteX4" fmla="*/ 284443 w 2599766"/>
              <a:gd name="connsiteY4" fmla="*/ 2348755 h 2348755"/>
              <a:gd name="connsiteX5" fmla="*/ 252620 w 2599766"/>
              <a:gd name="connsiteY5" fmla="*/ 2306199 h 2348755"/>
              <a:gd name="connsiteX6" fmla="*/ 0 w 2599766"/>
              <a:gd name="connsiteY6" fmla="*/ 1479177 h 2348755"/>
              <a:gd name="connsiteX7" fmla="*/ 1479177 w 2599766"/>
              <a:gd name="connsiteY7" fmla="*/ 0 h 234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766" h="2348755">
                <a:moveTo>
                  <a:pt x="1479177" y="0"/>
                </a:moveTo>
                <a:cubicBezTo>
                  <a:pt x="1887641" y="0"/>
                  <a:pt x="2257435" y="165563"/>
                  <a:pt x="2525113" y="433241"/>
                </a:cubicBezTo>
                <a:lnTo>
                  <a:pt x="2599766" y="515380"/>
                </a:lnTo>
                <a:lnTo>
                  <a:pt x="2599766" y="2348755"/>
                </a:lnTo>
                <a:lnTo>
                  <a:pt x="284443" y="2348755"/>
                </a:lnTo>
                <a:lnTo>
                  <a:pt x="252620" y="2306199"/>
                </a:lnTo>
                <a:cubicBezTo>
                  <a:pt x="93129" y="2070121"/>
                  <a:pt x="0" y="1785525"/>
                  <a:pt x="0" y="1479177"/>
                </a:cubicBezTo>
                <a:cubicBezTo>
                  <a:pt x="0" y="662250"/>
                  <a:pt x="662250" y="0"/>
                  <a:pt x="14791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B69B559-2FB9-2140-8A1F-3A2127712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4489" y="5606738"/>
            <a:ext cx="1249450" cy="9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43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_Short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AB060807-56D6-F44D-9386-08E544637BA7}"/>
              </a:ext>
            </a:extLst>
          </p:cNvPr>
          <p:cNvSpPr/>
          <p:nvPr userDrawn="1"/>
        </p:nvSpPr>
        <p:spPr>
          <a:xfrm>
            <a:off x="10183905" y="5036558"/>
            <a:ext cx="2026023" cy="1830408"/>
          </a:xfrm>
          <a:custGeom>
            <a:avLst/>
            <a:gdLst>
              <a:gd name="connsiteX0" fmla="*/ 1479177 w 2599766"/>
              <a:gd name="connsiteY0" fmla="*/ 0 h 2348755"/>
              <a:gd name="connsiteX1" fmla="*/ 2525113 w 2599766"/>
              <a:gd name="connsiteY1" fmla="*/ 433241 h 2348755"/>
              <a:gd name="connsiteX2" fmla="*/ 2599766 w 2599766"/>
              <a:gd name="connsiteY2" fmla="*/ 515380 h 2348755"/>
              <a:gd name="connsiteX3" fmla="*/ 2599766 w 2599766"/>
              <a:gd name="connsiteY3" fmla="*/ 2348755 h 2348755"/>
              <a:gd name="connsiteX4" fmla="*/ 284443 w 2599766"/>
              <a:gd name="connsiteY4" fmla="*/ 2348755 h 2348755"/>
              <a:gd name="connsiteX5" fmla="*/ 252620 w 2599766"/>
              <a:gd name="connsiteY5" fmla="*/ 2306199 h 2348755"/>
              <a:gd name="connsiteX6" fmla="*/ 0 w 2599766"/>
              <a:gd name="connsiteY6" fmla="*/ 1479177 h 2348755"/>
              <a:gd name="connsiteX7" fmla="*/ 1479177 w 2599766"/>
              <a:gd name="connsiteY7" fmla="*/ 0 h 234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766" h="2348755">
                <a:moveTo>
                  <a:pt x="1479177" y="0"/>
                </a:moveTo>
                <a:cubicBezTo>
                  <a:pt x="1887641" y="0"/>
                  <a:pt x="2257435" y="165563"/>
                  <a:pt x="2525113" y="433241"/>
                </a:cubicBezTo>
                <a:lnTo>
                  <a:pt x="2599766" y="515380"/>
                </a:lnTo>
                <a:lnTo>
                  <a:pt x="2599766" y="2348755"/>
                </a:lnTo>
                <a:lnTo>
                  <a:pt x="284443" y="2348755"/>
                </a:lnTo>
                <a:lnTo>
                  <a:pt x="252620" y="2306199"/>
                </a:lnTo>
                <a:cubicBezTo>
                  <a:pt x="93129" y="2070121"/>
                  <a:pt x="0" y="1785525"/>
                  <a:pt x="0" y="1479177"/>
                </a:cubicBezTo>
                <a:cubicBezTo>
                  <a:pt x="0" y="662250"/>
                  <a:pt x="662250" y="0"/>
                  <a:pt x="14791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3ED077-F8FF-4E48-B66F-875786AF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74040"/>
            <a:ext cx="4176806" cy="1200972"/>
          </a:xfrm>
        </p:spPr>
        <p:txBody>
          <a:bodyPr anchor="t" anchorCtr="0">
            <a:noAutofit/>
          </a:bodyPr>
          <a:lstStyle>
            <a:lvl1pPr marL="177800" indent="-177800">
              <a:lnSpc>
                <a:spcPct val="85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9F61C9D1-2383-BC4C-814C-FBB62C2D64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31596" y="6299789"/>
            <a:ext cx="9114420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AAB9EB9C-58A9-154A-A5E3-C53D38BD7A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6299789"/>
            <a:ext cx="631596" cy="365125"/>
          </a:xfrm>
        </p:spPr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6E7CF1BF-9B66-824C-B31F-EFCE41A88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4489" y="5606738"/>
            <a:ext cx="1249450" cy="98171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782A837-2564-5F49-B12E-68051DFD05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928" y="0"/>
            <a:ext cx="12192000" cy="6858000"/>
          </a:xfrm>
          <a:custGeom>
            <a:avLst/>
            <a:gdLst>
              <a:gd name="connsiteX0" fmla="*/ 2 w 12192000"/>
              <a:gd name="connsiteY0" fmla="*/ 1 h 6858000"/>
              <a:gd name="connsiteX1" fmla="*/ 2 w 12192000"/>
              <a:gd name="connsiteY1" fmla="*/ 1790796 h 6858000"/>
              <a:gd name="connsiteX2" fmla="*/ 113916 w 12192000"/>
              <a:gd name="connsiteY2" fmla="*/ 1856295 h 6858000"/>
              <a:gd name="connsiteX3" fmla="*/ 2044908 w 12192000"/>
              <a:gd name="connsiteY3" fmla="*/ 2345240 h 6858000"/>
              <a:gd name="connsiteX4" fmla="*/ 5595302 w 12192000"/>
              <a:gd name="connsiteY4" fmla="*/ 246623 h 6858000"/>
              <a:gd name="connsiteX5" fmla="*/ 5719247 w 12192000"/>
              <a:gd name="connsiteY5" fmla="*/ 1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5438199 h 6858000"/>
              <a:gd name="connsiteX9" fmla="*/ 12133822 w 12192000"/>
              <a:gd name="connsiteY9" fmla="*/ 5374187 h 6858000"/>
              <a:gd name="connsiteX10" fmla="*/ 11318714 w 12192000"/>
              <a:gd name="connsiteY10" fmla="*/ 5036558 h 6858000"/>
              <a:gd name="connsiteX11" fmla="*/ 10165977 w 12192000"/>
              <a:gd name="connsiteY11" fmla="*/ 6189295 h 6858000"/>
              <a:gd name="connsiteX12" fmla="*/ 10362846 w 12192000"/>
              <a:gd name="connsiteY12" fmla="*/ 6833802 h 6858000"/>
              <a:gd name="connsiteX13" fmla="*/ 10380941 w 12192000"/>
              <a:gd name="connsiteY13" fmla="*/ 6858000 h 6858000"/>
              <a:gd name="connsiteX14" fmla="*/ 0 w 12192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2" y="1"/>
                </a:moveTo>
                <a:lnTo>
                  <a:pt x="2" y="1790796"/>
                </a:lnTo>
                <a:lnTo>
                  <a:pt x="113916" y="1856295"/>
                </a:lnTo>
                <a:cubicBezTo>
                  <a:pt x="687929" y="2168117"/>
                  <a:pt x="1345734" y="2345240"/>
                  <a:pt x="2044908" y="2345240"/>
                </a:cubicBezTo>
                <a:cubicBezTo>
                  <a:pt x="3574352" y="2345240"/>
                  <a:pt x="4905839" y="1497680"/>
                  <a:pt x="5595302" y="246623"/>
                </a:cubicBezTo>
                <a:lnTo>
                  <a:pt x="5719247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38199"/>
                </a:lnTo>
                <a:lnTo>
                  <a:pt x="12133822" y="5374187"/>
                </a:lnTo>
                <a:cubicBezTo>
                  <a:pt x="11925218" y="5165583"/>
                  <a:pt x="11637034" y="5036558"/>
                  <a:pt x="11318714" y="5036558"/>
                </a:cubicBezTo>
                <a:cubicBezTo>
                  <a:pt x="10682075" y="5036558"/>
                  <a:pt x="10165977" y="5552656"/>
                  <a:pt x="10165977" y="6189295"/>
                </a:cubicBezTo>
                <a:cubicBezTo>
                  <a:pt x="10165977" y="6428035"/>
                  <a:pt x="10238553" y="6649824"/>
                  <a:pt x="10362846" y="6833802"/>
                </a:cubicBezTo>
                <a:lnTo>
                  <a:pt x="10380941" y="6858000"/>
                </a:lnTo>
                <a:lnTo>
                  <a:pt x="0" y="685800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8357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_Medium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6CD2658-32B5-1349-A627-FD2D7A2E0F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 w 12192000"/>
              <a:gd name="connsiteY0" fmla="*/ 1 h 6858000"/>
              <a:gd name="connsiteX1" fmla="*/ 2 w 12192000"/>
              <a:gd name="connsiteY1" fmla="*/ 1790796 h 6858000"/>
              <a:gd name="connsiteX2" fmla="*/ 113916 w 12192000"/>
              <a:gd name="connsiteY2" fmla="*/ 1856295 h 6858000"/>
              <a:gd name="connsiteX3" fmla="*/ 2044908 w 12192000"/>
              <a:gd name="connsiteY3" fmla="*/ 2345240 h 6858000"/>
              <a:gd name="connsiteX4" fmla="*/ 5595302 w 12192000"/>
              <a:gd name="connsiteY4" fmla="*/ 246623 h 6858000"/>
              <a:gd name="connsiteX5" fmla="*/ 5719247 w 12192000"/>
              <a:gd name="connsiteY5" fmla="*/ 1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2" y="1"/>
                </a:moveTo>
                <a:lnTo>
                  <a:pt x="2" y="1790796"/>
                </a:lnTo>
                <a:lnTo>
                  <a:pt x="113916" y="1856295"/>
                </a:lnTo>
                <a:cubicBezTo>
                  <a:pt x="687929" y="2168117"/>
                  <a:pt x="1345734" y="2345240"/>
                  <a:pt x="2044908" y="2345240"/>
                </a:cubicBezTo>
                <a:cubicBezTo>
                  <a:pt x="3574352" y="2345240"/>
                  <a:pt x="4905839" y="1497680"/>
                  <a:pt x="5595302" y="246623"/>
                </a:cubicBezTo>
                <a:lnTo>
                  <a:pt x="5719247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C8CCF8-EE1F-1340-A2C6-FCDDDE9F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74040"/>
            <a:ext cx="4176806" cy="1200972"/>
          </a:xfrm>
        </p:spPr>
        <p:txBody>
          <a:bodyPr anchor="t" anchorCtr="0">
            <a:noAutofit/>
          </a:bodyPr>
          <a:lstStyle>
            <a:lvl1pPr marL="177800" indent="-177800">
              <a:lnSpc>
                <a:spcPct val="85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6846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With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1595" y="724789"/>
            <a:ext cx="5116062" cy="5331160"/>
          </a:xfrm>
        </p:spPr>
        <p:txBody>
          <a:bodyPr>
            <a:noAutofit/>
          </a:bodyPr>
          <a:lstStyle>
            <a:lvl1pPr marL="0" indent="0">
              <a:spcBef>
                <a:spcPts val="3600"/>
              </a:spcBef>
              <a:buNone/>
              <a:defRPr sz="2600" b="1">
                <a:solidFill>
                  <a:schemeClr val="accent2"/>
                </a:solidFill>
              </a:defRPr>
            </a:lvl1pPr>
            <a:lvl2pPr marL="0" indent="0">
              <a:buNone/>
              <a:defRPr sz="2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8B68F-70A0-3043-BDF2-9D46730588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566510E-5947-8446-B840-B2D2FCDB0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0605" y="6058243"/>
            <a:ext cx="1955800" cy="6096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9A4608F-8C0F-4D4A-A3FF-DB2F4289A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0605" y="6055949"/>
            <a:ext cx="1955800" cy="6096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67F39CB-DF33-D74F-AB62-01EAFDF0E1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"/>
            <a:ext cx="6096000" cy="5733733"/>
          </a:xfrm>
          <a:custGeom>
            <a:avLst/>
            <a:gdLst>
              <a:gd name="connsiteX0" fmla="*/ 129468 w 6096000"/>
              <a:gd name="connsiteY0" fmla="*/ 0 h 5733733"/>
              <a:gd name="connsiteX1" fmla="*/ 6096000 w 6096000"/>
              <a:gd name="connsiteY1" fmla="*/ 0 h 5733733"/>
              <a:gd name="connsiteX2" fmla="*/ 6096000 w 6096000"/>
              <a:gd name="connsiteY2" fmla="*/ 5501502 h 5733733"/>
              <a:gd name="connsiteX3" fmla="*/ 6026902 w 6096000"/>
              <a:gd name="connsiteY3" fmla="*/ 5524882 h 5733733"/>
              <a:gd name="connsiteX4" fmla="*/ 4645479 w 6096000"/>
              <a:gd name="connsiteY4" fmla="*/ 5733733 h 5733733"/>
              <a:gd name="connsiteX5" fmla="*/ 0 w 6096000"/>
              <a:gd name="connsiteY5" fmla="*/ 1088254 h 5733733"/>
              <a:gd name="connsiteX6" fmla="*/ 94380 w 6096000"/>
              <a:gd name="connsiteY6" fmla="*/ 152028 h 573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5733733">
                <a:moveTo>
                  <a:pt x="129468" y="0"/>
                </a:moveTo>
                <a:lnTo>
                  <a:pt x="6096000" y="0"/>
                </a:lnTo>
                <a:lnTo>
                  <a:pt x="6096000" y="5501502"/>
                </a:lnTo>
                <a:lnTo>
                  <a:pt x="6026902" y="5524882"/>
                </a:lnTo>
                <a:cubicBezTo>
                  <a:pt x="5590511" y="5660613"/>
                  <a:pt x="5126534" y="5733733"/>
                  <a:pt x="4645479" y="5733733"/>
                </a:cubicBezTo>
                <a:cubicBezTo>
                  <a:pt x="2079852" y="5733733"/>
                  <a:pt x="0" y="3653881"/>
                  <a:pt x="0" y="1088254"/>
                </a:cubicBezTo>
                <a:cubicBezTo>
                  <a:pt x="0" y="767551"/>
                  <a:pt x="32498" y="454438"/>
                  <a:pt x="94380" y="152028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0C59732-349D-454B-BAAD-4B44DAEE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595" y="6299789"/>
            <a:ext cx="5116061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2305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Slide With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1595" y="724789"/>
            <a:ext cx="5116062" cy="5331160"/>
          </a:xfrm>
        </p:spPr>
        <p:txBody>
          <a:bodyPr>
            <a:noAutofit/>
          </a:bodyPr>
          <a:lstStyle>
            <a:lvl1pPr marL="0" indent="0">
              <a:spcBef>
                <a:spcPts val="3600"/>
              </a:spcBef>
              <a:buNone/>
              <a:defRPr sz="2600" b="1">
                <a:solidFill>
                  <a:schemeClr val="accent2"/>
                </a:solidFill>
              </a:defRPr>
            </a:lvl1pPr>
            <a:lvl2pPr marL="0" indent="0">
              <a:buNone/>
              <a:defRPr sz="2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8B68F-70A0-3043-BDF2-9D46730588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566510E-5947-8446-B840-B2D2FCDB0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0605" y="6058243"/>
            <a:ext cx="1955800" cy="6096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9A4608F-8C0F-4D4A-A3FF-DB2F4289A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23331" y="6055949"/>
            <a:ext cx="1955800" cy="6096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44CF202-6970-7A47-BE55-225B0BF2F2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23332" y="0"/>
            <a:ext cx="6268669" cy="6858000"/>
          </a:xfrm>
          <a:custGeom>
            <a:avLst/>
            <a:gdLst>
              <a:gd name="connsiteX0" fmla="*/ 69650 w 6268669"/>
              <a:gd name="connsiteY0" fmla="*/ 0 h 6858000"/>
              <a:gd name="connsiteX1" fmla="*/ 6268669 w 6268669"/>
              <a:gd name="connsiteY1" fmla="*/ 0 h 6858000"/>
              <a:gd name="connsiteX2" fmla="*/ 6268669 w 6268669"/>
              <a:gd name="connsiteY2" fmla="*/ 6858000 h 6858000"/>
              <a:gd name="connsiteX3" fmla="*/ 3401338 w 6268669"/>
              <a:gd name="connsiteY3" fmla="*/ 6858000 h 6858000"/>
              <a:gd name="connsiteX4" fmla="*/ 3275552 w 6268669"/>
              <a:gd name="connsiteY4" fmla="*/ 6785675 h 6858000"/>
              <a:gd name="connsiteX5" fmla="*/ 0 w 6268669"/>
              <a:gd name="connsiteY5" fmla="*/ 967293 h 6858000"/>
              <a:gd name="connsiteX6" fmla="*/ 35125 w 6268669"/>
              <a:gd name="connsiteY6" fmla="*/ 2716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8669" h="6858000">
                <a:moveTo>
                  <a:pt x="69650" y="0"/>
                </a:moveTo>
                <a:lnTo>
                  <a:pt x="6268669" y="0"/>
                </a:lnTo>
                <a:lnTo>
                  <a:pt x="6268669" y="6858000"/>
                </a:lnTo>
                <a:lnTo>
                  <a:pt x="3401338" y="6858000"/>
                </a:lnTo>
                <a:lnTo>
                  <a:pt x="3275552" y="6785675"/>
                </a:lnTo>
                <a:cubicBezTo>
                  <a:pt x="1311782" y="5592459"/>
                  <a:pt x="0" y="3433067"/>
                  <a:pt x="0" y="967293"/>
                </a:cubicBezTo>
                <a:cubicBezTo>
                  <a:pt x="0" y="732457"/>
                  <a:pt x="11899" y="500401"/>
                  <a:pt x="35125" y="271693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90B2AA0-DC5F-D641-AD95-6E0BC332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595" y="6299789"/>
            <a:ext cx="5116061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3599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Slide With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1596" y="724790"/>
            <a:ext cx="4505554" cy="3723408"/>
          </a:xfrm>
        </p:spPr>
        <p:txBody>
          <a:bodyPr>
            <a:noAutofit/>
          </a:bodyPr>
          <a:lstStyle>
            <a:lvl1pPr marL="0" indent="0">
              <a:spcBef>
                <a:spcPts val="3600"/>
              </a:spcBef>
              <a:buNone/>
              <a:defRPr sz="2600" b="1">
                <a:solidFill>
                  <a:schemeClr val="accent2"/>
                </a:solidFill>
              </a:defRPr>
            </a:lvl1pPr>
            <a:lvl2pPr marL="0" indent="0">
              <a:buNone/>
              <a:defRPr sz="2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8B68F-70A0-3043-BDF2-9D46730588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BFD0C5-1FF2-8341-8993-944573D9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596" y="6299789"/>
            <a:ext cx="4505554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IE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CA4ABB4E-3871-2146-9256-9860759AE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1400" y="5927269"/>
            <a:ext cx="988393" cy="776595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6479337-5788-D44A-B821-C85FB62635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4964" y="0"/>
            <a:ext cx="6341837" cy="6858000"/>
          </a:xfrm>
          <a:custGeom>
            <a:avLst/>
            <a:gdLst>
              <a:gd name="connsiteX0" fmla="*/ 1189755 w 6987046"/>
              <a:gd name="connsiteY0" fmla="*/ 0 h 6858000"/>
              <a:gd name="connsiteX1" fmla="*/ 6987046 w 6987046"/>
              <a:gd name="connsiteY1" fmla="*/ 0 h 6858000"/>
              <a:gd name="connsiteX2" fmla="*/ 6987046 w 6987046"/>
              <a:gd name="connsiteY2" fmla="*/ 6858000 h 6858000"/>
              <a:gd name="connsiteX3" fmla="*/ 1680035 w 6987046"/>
              <a:gd name="connsiteY3" fmla="*/ 6858000 h 6858000"/>
              <a:gd name="connsiteX4" fmla="*/ 1592550 w 6987046"/>
              <a:gd name="connsiteY4" fmla="*/ 6782219 h 6858000"/>
              <a:gd name="connsiteX5" fmla="*/ 0 w 6987046"/>
              <a:gd name="connsiteY5" fmla="*/ 3184073 h 6858000"/>
              <a:gd name="connsiteX6" fmla="*/ 1110000 w 6987046"/>
              <a:gd name="connsiteY6" fmla="*/ 920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7046" h="6858000">
                <a:moveTo>
                  <a:pt x="1189755" y="0"/>
                </a:moveTo>
                <a:lnTo>
                  <a:pt x="6987046" y="0"/>
                </a:lnTo>
                <a:lnTo>
                  <a:pt x="6987046" y="6858000"/>
                </a:lnTo>
                <a:lnTo>
                  <a:pt x="1680035" y="6858000"/>
                </a:lnTo>
                <a:lnTo>
                  <a:pt x="1592550" y="6782219"/>
                </a:lnTo>
                <a:cubicBezTo>
                  <a:pt x="614213" y="5893020"/>
                  <a:pt x="0" y="4610275"/>
                  <a:pt x="0" y="3184073"/>
                </a:cubicBezTo>
                <a:cubicBezTo>
                  <a:pt x="0" y="2009554"/>
                  <a:pt x="416560" y="932328"/>
                  <a:pt x="1110000" y="92073"/>
                </a:cubicBez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03995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BCEA9-4192-8841-A9E5-430C4EF71F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8C0052A5-3787-CB46-A522-CB538294253B}"/>
              </a:ext>
            </a:extLst>
          </p:cNvPr>
          <p:cNvSpPr>
            <a:spLocks/>
          </p:cNvSpPr>
          <p:nvPr userDrawn="1"/>
        </p:nvSpPr>
        <p:spPr bwMode="auto">
          <a:xfrm>
            <a:off x="10425539" y="260329"/>
            <a:ext cx="705458" cy="670587"/>
          </a:xfrm>
          <a:custGeom>
            <a:avLst/>
            <a:gdLst>
              <a:gd name="T0" fmla="*/ 32 w 222"/>
              <a:gd name="T1" fmla="*/ 183 h 211"/>
              <a:gd name="T2" fmla="*/ 111 w 222"/>
              <a:gd name="T3" fmla="*/ 211 h 211"/>
              <a:gd name="T4" fmla="*/ 190 w 222"/>
              <a:gd name="T5" fmla="*/ 183 h 211"/>
              <a:gd name="T6" fmla="*/ 222 w 222"/>
              <a:gd name="T7" fmla="*/ 106 h 211"/>
              <a:gd name="T8" fmla="*/ 190 w 222"/>
              <a:gd name="T9" fmla="*/ 29 h 211"/>
              <a:gd name="T10" fmla="*/ 111 w 222"/>
              <a:gd name="T11" fmla="*/ 0 h 211"/>
              <a:gd name="T12" fmla="*/ 32 w 222"/>
              <a:gd name="T13" fmla="*/ 29 h 211"/>
              <a:gd name="T14" fmla="*/ 0 w 222"/>
              <a:gd name="T15" fmla="*/ 106 h 211"/>
              <a:gd name="T16" fmla="*/ 32 w 222"/>
              <a:gd name="T17" fmla="*/ 18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" h="211">
                <a:moveTo>
                  <a:pt x="32" y="183"/>
                </a:moveTo>
                <a:cubicBezTo>
                  <a:pt x="54" y="202"/>
                  <a:pt x="80" y="211"/>
                  <a:pt x="111" y="211"/>
                </a:cubicBezTo>
                <a:cubicBezTo>
                  <a:pt x="142" y="211"/>
                  <a:pt x="168" y="202"/>
                  <a:pt x="190" y="183"/>
                </a:cubicBezTo>
                <a:cubicBezTo>
                  <a:pt x="211" y="164"/>
                  <a:pt x="222" y="139"/>
                  <a:pt x="222" y="106"/>
                </a:cubicBezTo>
                <a:cubicBezTo>
                  <a:pt x="222" y="74"/>
                  <a:pt x="211" y="48"/>
                  <a:pt x="190" y="29"/>
                </a:cubicBezTo>
                <a:cubicBezTo>
                  <a:pt x="168" y="10"/>
                  <a:pt x="142" y="0"/>
                  <a:pt x="111" y="0"/>
                </a:cubicBezTo>
                <a:cubicBezTo>
                  <a:pt x="80" y="0"/>
                  <a:pt x="54" y="10"/>
                  <a:pt x="32" y="29"/>
                </a:cubicBezTo>
                <a:cubicBezTo>
                  <a:pt x="11" y="48"/>
                  <a:pt x="0" y="74"/>
                  <a:pt x="0" y="106"/>
                </a:cubicBezTo>
                <a:cubicBezTo>
                  <a:pt x="0" y="139"/>
                  <a:pt x="11" y="164"/>
                  <a:pt x="32" y="18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5394A8B0-42AB-874C-A972-B723BF2A103F}"/>
              </a:ext>
            </a:extLst>
          </p:cNvPr>
          <p:cNvSpPr>
            <a:spLocks/>
          </p:cNvSpPr>
          <p:nvPr userDrawn="1"/>
        </p:nvSpPr>
        <p:spPr bwMode="auto">
          <a:xfrm>
            <a:off x="11332173" y="1121363"/>
            <a:ext cx="616940" cy="587434"/>
          </a:xfrm>
          <a:custGeom>
            <a:avLst/>
            <a:gdLst>
              <a:gd name="T0" fmla="*/ 166 w 194"/>
              <a:gd name="T1" fmla="*/ 26 h 185"/>
              <a:gd name="T2" fmla="*/ 97 w 194"/>
              <a:gd name="T3" fmla="*/ 0 h 185"/>
              <a:gd name="T4" fmla="*/ 29 w 194"/>
              <a:gd name="T5" fmla="*/ 26 h 185"/>
              <a:gd name="T6" fmla="*/ 0 w 194"/>
              <a:gd name="T7" fmla="*/ 93 h 185"/>
              <a:gd name="T8" fmla="*/ 29 w 194"/>
              <a:gd name="T9" fmla="*/ 161 h 185"/>
              <a:gd name="T10" fmla="*/ 97 w 194"/>
              <a:gd name="T11" fmla="*/ 185 h 185"/>
              <a:gd name="T12" fmla="*/ 166 w 194"/>
              <a:gd name="T13" fmla="*/ 161 h 185"/>
              <a:gd name="T14" fmla="*/ 194 w 194"/>
              <a:gd name="T15" fmla="*/ 93 h 185"/>
              <a:gd name="T16" fmla="*/ 166 w 194"/>
              <a:gd name="T17" fmla="*/ 2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4" h="185">
                <a:moveTo>
                  <a:pt x="166" y="26"/>
                </a:moveTo>
                <a:cubicBezTo>
                  <a:pt x="147" y="9"/>
                  <a:pt x="124" y="0"/>
                  <a:pt x="97" y="0"/>
                </a:cubicBezTo>
                <a:cubicBezTo>
                  <a:pt x="70" y="0"/>
                  <a:pt x="47" y="9"/>
                  <a:pt x="29" y="26"/>
                </a:cubicBezTo>
                <a:cubicBezTo>
                  <a:pt x="10" y="42"/>
                  <a:pt x="0" y="65"/>
                  <a:pt x="0" y="93"/>
                </a:cubicBezTo>
                <a:cubicBezTo>
                  <a:pt x="0" y="122"/>
                  <a:pt x="10" y="144"/>
                  <a:pt x="29" y="161"/>
                </a:cubicBezTo>
                <a:cubicBezTo>
                  <a:pt x="47" y="177"/>
                  <a:pt x="70" y="185"/>
                  <a:pt x="97" y="185"/>
                </a:cubicBezTo>
                <a:cubicBezTo>
                  <a:pt x="124" y="185"/>
                  <a:pt x="147" y="177"/>
                  <a:pt x="166" y="161"/>
                </a:cubicBezTo>
                <a:cubicBezTo>
                  <a:pt x="185" y="144"/>
                  <a:pt x="194" y="122"/>
                  <a:pt x="194" y="93"/>
                </a:cubicBezTo>
                <a:cubicBezTo>
                  <a:pt x="194" y="65"/>
                  <a:pt x="185" y="42"/>
                  <a:pt x="166" y="2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EA4B389-CF44-9C41-AAD3-6DCEB68F225C}"/>
              </a:ext>
            </a:extLst>
          </p:cNvPr>
          <p:cNvSpPr>
            <a:spLocks/>
          </p:cNvSpPr>
          <p:nvPr userDrawn="1"/>
        </p:nvSpPr>
        <p:spPr bwMode="auto">
          <a:xfrm>
            <a:off x="11325467" y="1804021"/>
            <a:ext cx="611575" cy="985763"/>
          </a:xfrm>
          <a:custGeom>
            <a:avLst/>
            <a:gdLst>
              <a:gd name="T0" fmla="*/ 33 w 192"/>
              <a:gd name="T1" fmla="*/ 308 h 310"/>
              <a:gd name="T2" fmla="*/ 192 w 192"/>
              <a:gd name="T3" fmla="*/ 114 h 310"/>
              <a:gd name="T4" fmla="*/ 96 w 192"/>
              <a:gd name="T5" fmla="*/ 0 h 310"/>
              <a:gd name="T6" fmla="*/ 0 w 192"/>
              <a:gd name="T7" fmla="*/ 90 h 310"/>
              <a:gd name="T8" fmla="*/ 44 w 192"/>
              <a:gd name="T9" fmla="*/ 169 h 310"/>
              <a:gd name="T10" fmla="*/ 18 w 192"/>
              <a:gd name="T11" fmla="*/ 250 h 310"/>
              <a:gd name="T12" fmla="*/ 24 w 192"/>
              <a:gd name="T13" fmla="*/ 302 h 310"/>
              <a:gd name="T14" fmla="*/ 33 w 192"/>
              <a:gd name="T15" fmla="*/ 308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310">
                <a:moveTo>
                  <a:pt x="33" y="308"/>
                </a:moveTo>
                <a:cubicBezTo>
                  <a:pt x="133" y="264"/>
                  <a:pt x="192" y="198"/>
                  <a:pt x="192" y="114"/>
                </a:cubicBezTo>
                <a:cubicBezTo>
                  <a:pt x="192" y="41"/>
                  <a:pt x="149" y="0"/>
                  <a:pt x="96" y="0"/>
                </a:cubicBezTo>
                <a:cubicBezTo>
                  <a:pt x="43" y="0"/>
                  <a:pt x="0" y="38"/>
                  <a:pt x="0" y="90"/>
                </a:cubicBezTo>
                <a:cubicBezTo>
                  <a:pt x="0" y="122"/>
                  <a:pt x="14" y="153"/>
                  <a:pt x="44" y="169"/>
                </a:cubicBezTo>
                <a:cubicBezTo>
                  <a:pt x="26" y="194"/>
                  <a:pt x="18" y="221"/>
                  <a:pt x="18" y="250"/>
                </a:cubicBezTo>
                <a:cubicBezTo>
                  <a:pt x="18" y="266"/>
                  <a:pt x="20" y="283"/>
                  <a:pt x="24" y="302"/>
                </a:cubicBezTo>
                <a:cubicBezTo>
                  <a:pt x="24" y="302"/>
                  <a:pt x="26" y="310"/>
                  <a:pt x="33" y="30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162EC27-C9FB-1E41-A59D-D23F8D5EB045}"/>
              </a:ext>
            </a:extLst>
          </p:cNvPr>
          <p:cNvSpPr>
            <a:spLocks/>
          </p:cNvSpPr>
          <p:nvPr userDrawn="1"/>
        </p:nvSpPr>
        <p:spPr bwMode="auto">
          <a:xfrm>
            <a:off x="10008434" y="1067716"/>
            <a:ext cx="1173527" cy="2624678"/>
          </a:xfrm>
          <a:custGeom>
            <a:avLst/>
            <a:gdLst>
              <a:gd name="T0" fmla="*/ 294 w 369"/>
              <a:gd name="T1" fmla="*/ 28 h 826"/>
              <a:gd name="T2" fmla="*/ 146 w 369"/>
              <a:gd name="T3" fmla="*/ 26 h 826"/>
              <a:gd name="T4" fmla="*/ 137 w 369"/>
              <a:gd name="T5" fmla="*/ 40 h 826"/>
              <a:gd name="T6" fmla="*/ 137 w 369"/>
              <a:gd name="T7" fmla="*/ 40 h 826"/>
              <a:gd name="T8" fmla="*/ 137 w 369"/>
              <a:gd name="T9" fmla="*/ 246 h 826"/>
              <a:gd name="T10" fmla="*/ 137 w 369"/>
              <a:gd name="T11" fmla="*/ 247 h 826"/>
              <a:gd name="T12" fmla="*/ 137 w 369"/>
              <a:gd name="T13" fmla="*/ 552 h 826"/>
              <a:gd name="T14" fmla="*/ 132 w 369"/>
              <a:gd name="T15" fmla="*/ 598 h 826"/>
              <a:gd name="T16" fmla="*/ 115 w 369"/>
              <a:gd name="T17" fmla="*/ 635 h 826"/>
              <a:gd name="T18" fmla="*/ 80 w 369"/>
              <a:gd name="T19" fmla="*/ 661 h 826"/>
              <a:gd name="T20" fmla="*/ 15 w 369"/>
              <a:gd name="T21" fmla="*/ 675 h 826"/>
              <a:gd name="T22" fmla="*/ 4 w 369"/>
              <a:gd name="T23" fmla="*/ 686 h 826"/>
              <a:gd name="T24" fmla="*/ 4 w 369"/>
              <a:gd name="T25" fmla="*/ 781 h 826"/>
              <a:gd name="T26" fmla="*/ 132 w 369"/>
              <a:gd name="T27" fmla="*/ 824 h 826"/>
              <a:gd name="T28" fmla="*/ 189 w 369"/>
              <a:gd name="T29" fmla="*/ 816 h 826"/>
              <a:gd name="T30" fmla="*/ 253 w 369"/>
              <a:gd name="T31" fmla="*/ 789 h 826"/>
              <a:gd name="T32" fmla="*/ 311 w 369"/>
              <a:gd name="T33" fmla="*/ 740 h 826"/>
              <a:gd name="T34" fmla="*/ 350 w 369"/>
              <a:gd name="T35" fmla="*/ 664 h 826"/>
              <a:gd name="T36" fmla="*/ 360 w 369"/>
              <a:gd name="T37" fmla="*/ 598 h 826"/>
              <a:gd name="T38" fmla="*/ 362 w 369"/>
              <a:gd name="T39" fmla="*/ 536 h 826"/>
              <a:gd name="T40" fmla="*/ 362 w 369"/>
              <a:gd name="T41" fmla="*/ 141 h 826"/>
              <a:gd name="T42" fmla="*/ 294 w 369"/>
              <a:gd name="T43" fmla="*/ 28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9" h="826">
                <a:moveTo>
                  <a:pt x="294" y="28"/>
                </a:moveTo>
                <a:cubicBezTo>
                  <a:pt x="203" y="0"/>
                  <a:pt x="146" y="26"/>
                  <a:pt x="146" y="26"/>
                </a:cubicBezTo>
                <a:cubicBezTo>
                  <a:pt x="141" y="29"/>
                  <a:pt x="137" y="34"/>
                  <a:pt x="137" y="40"/>
                </a:cubicBezTo>
                <a:cubicBezTo>
                  <a:pt x="137" y="40"/>
                  <a:pt x="137" y="40"/>
                  <a:pt x="137" y="40"/>
                </a:cubicBezTo>
                <a:cubicBezTo>
                  <a:pt x="137" y="246"/>
                  <a:pt x="137" y="246"/>
                  <a:pt x="137" y="246"/>
                </a:cubicBezTo>
                <a:cubicBezTo>
                  <a:pt x="137" y="246"/>
                  <a:pt x="137" y="247"/>
                  <a:pt x="137" y="247"/>
                </a:cubicBezTo>
                <a:cubicBezTo>
                  <a:pt x="137" y="552"/>
                  <a:pt x="137" y="552"/>
                  <a:pt x="137" y="552"/>
                </a:cubicBezTo>
                <a:cubicBezTo>
                  <a:pt x="137" y="569"/>
                  <a:pt x="135" y="584"/>
                  <a:pt x="132" y="598"/>
                </a:cubicBezTo>
                <a:cubicBezTo>
                  <a:pt x="129" y="612"/>
                  <a:pt x="124" y="624"/>
                  <a:pt x="115" y="635"/>
                </a:cubicBezTo>
                <a:cubicBezTo>
                  <a:pt x="107" y="645"/>
                  <a:pt x="95" y="654"/>
                  <a:pt x="80" y="661"/>
                </a:cubicBezTo>
                <a:cubicBezTo>
                  <a:pt x="80" y="661"/>
                  <a:pt x="55" y="672"/>
                  <a:pt x="15" y="675"/>
                </a:cubicBezTo>
                <a:cubicBezTo>
                  <a:pt x="15" y="675"/>
                  <a:pt x="5" y="676"/>
                  <a:pt x="4" y="686"/>
                </a:cubicBezTo>
                <a:cubicBezTo>
                  <a:pt x="4" y="686"/>
                  <a:pt x="0" y="758"/>
                  <a:pt x="4" y="781"/>
                </a:cubicBezTo>
                <a:cubicBezTo>
                  <a:pt x="6" y="826"/>
                  <a:pt x="132" y="824"/>
                  <a:pt x="132" y="824"/>
                </a:cubicBezTo>
                <a:cubicBezTo>
                  <a:pt x="148" y="824"/>
                  <a:pt x="167" y="821"/>
                  <a:pt x="189" y="816"/>
                </a:cubicBezTo>
                <a:cubicBezTo>
                  <a:pt x="210" y="811"/>
                  <a:pt x="232" y="802"/>
                  <a:pt x="253" y="789"/>
                </a:cubicBezTo>
                <a:cubicBezTo>
                  <a:pt x="275" y="777"/>
                  <a:pt x="294" y="760"/>
                  <a:pt x="311" y="740"/>
                </a:cubicBezTo>
                <a:cubicBezTo>
                  <a:pt x="329" y="720"/>
                  <a:pt x="341" y="694"/>
                  <a:pt x="350" y="664"/>
                </a:cubicBezTo>
                <a:cubicBezTo>
                  <a:pt x="355" y="645"/>
                  <a:pt x="358" y="623"/>
                  <a:pt x="360" y="598"/>
                </a:cubicBezTo>
                <a:cubicBezTo>
                  <a:pt x="361" y="574"/>
                  <a:pt x="362" y="553"/>
                  <a:pt x="362" y="536"/>
                </a:cubicBezTo>
                <a:cubicBezTo>
                  <a:pt x="362" y="141"/>
                  <a:pt x="362" y="141"/>
                  <a:pt x="362" y="141"/>
                </a:cubicBezTo>
                <a:cubicBezTo>
                  <a:pt x="362" y="141"/>
                  <a:pt x="369" y="51"/>
                  <a:pt x="294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A84A3AC-1EBA-4840-9279-F5C19A96D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0960" y="5946742"/>
            <a:ext cx="195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94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>
          <a:blip r:embed="rId2"/>
          <a:stretch>
            <a:fillRect l="-4000" t="-2000" r="-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B9E69657-9FCD-AF44-882B-730D65BCF93E}"/>
              </a:ext>
            </a:extLst>
          </p:cNvPr>
          <p:cNvSpPr/>
          <p:nvPr userDrawn="1"/>
        </p:nvSpPr>
        <p:spPr>
          <a:xfrm>
            <a:off x="0" y="0"/>
            <a:ext cx="4446494" cy="3693462"/>
          </a:xfrm>
          <a:custGeom>
            <a:avLst/>
            <a:gdLst>
              <a:gd name="connsiteX0" fmla="*/ 0 w 4446494"/>
              <a:gd name="connsiteY0" fmla="*/ 0 h 3693462"/>
              <a:gd name="connsiteX1" fmla="*/ 4285493 w 4446494"/>
              <a:gd name="connsiteY1" fmla="*/ 0 h 3693462"/>
              <a:gd name="connsiteX2" fmla="*/ 4321956 w 4446494"/>
              <a:gd name="connsiteY2" fmla="*/ 99627 h 3693462"/>
              <a:gd name="connsiteX3" fmla="*/ 4446494 w 4446494"/>
              <a:gd name="connsiteY3" fmla="*/ 923368 h 3693462"/>
              <a:gd name="connsiteX4" fmla="*/ 1676400 w 4446494"/>
              <a:gd name="connsiteY4" fmla="*/ 3693462 h 3693462"/>
              <a:gd name="connsiteX5" fmla="*/ 127614 w 4446494"/>
              <a:gd name="connsiteY5" fmla="*/ 3220374 h 3693462"/>
              <a:gd name="connsiteX6" fmla="*/ 0 w 4446494"/>
              <a:gd name="connsiteY6" fmla="*/ 3124946 h 369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494" h="3693462">
                <a:moveTo>
                  <a:pt x="0" y="0"/>
                </a:moveTo>
                <a:lnTo>
                  <a:pt x="4285493" y="0"/>
                </a:lnTo>
                <a:lnTo>
                  <a:pt x="4321956" y="99627"/>
                </a:lnTo>
                <a:cubicBezTo>
                  <a:pt x="4402893" y="359846"/>
                  <a:pt x="4446494" y="636515"/>
                  <a:pt x="4446494" y="923368"/>
                </a:cubicBezTo>
                <a:cubicBezTo>
                  <a:pt x="4446494" y="2453249"/>
                  <a:pt x="3206281" y="3693462"/>
                  <a:pt x="1676400" y="3693462"/>
                </a:cubicBezTo>
                <a:cubicBezTo>
                  <a:pt x="1102695" y="3693462"/>
                  <a:pt x="569724" y="3519057"/>
                  <a:pt x="127614" y="3220374"/>
                </a:cubicBezTo>
                <a:lnTo>
                  <a:pt x="0" y="3124946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DDBCC-9B08-FD42-87A7-7E23559CD20A}"/>
              </a:ext>
            </a:extLst>
          </p:cNvPr>
          <p:cNvSpPr txBox="1"/>
          <p:nvPr userDrawn="1"/>
        </p:nvSpPr>
        <p:spPr>
          <a:xfrm>
            <a:off x="386883" y="661092"/>
            <a:ext cx="6938682" cy="2413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680"/>
              </a:lnSpc>
            </a:pPr>
            <a:r>
              <a:rPr lang="en-US" sz="10900" b="1" spc="-300">
                <a:solidFill>
                  <a:schemeClr val="bg1"/>
                </a:solidFill>
              </a:rPr>
              <a:t>Thank</a:t>
            </a:r>
            <a:br>
              <a:rPr lang="en-US" sz="10900" b="1" spc="-300">
                <a:solidFill>
                  <a:schemeClr val="bg1"/>
                </a:solidFill>
              </a:rPr>
            </a:br>
            <a:r>
              <a:rPr lang="en-US" sz="10900" b="1" spc="-300">
                <a:solidFill>
                  <a:schemeClr val="bg1"/>
                </a:solidFill>
              </a:rPr>
              <a:t>You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2E85770-5497-1C4E-94C2-A3C0E869D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7256" y="5334000"/>
            <a:ext cx="1520814" cy="11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4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ing Font">
    <p:bg>
      <p:bgPr>
        <a:blipFill dpi="0" rotWithShape="1">
          <a:blip r:embed="rId2">
            <a:lum/>
          </a:blip>
          <a:srcRect/>
          <a:stretch>
            <a:fillRect l="-18000" t="-28000" r="-1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C496562-93A3-0544-8590-369B09D6A48C}"/>
              </a:ext>
            </a:extLst>
          </p:cNvPr>
          <p:cNvSpPr/>
          <p:nvPr userDrawn="1"/>
        </p:nvSpPr>
        <p:spPr>
          <a:xfrm>
            <a:off x="9702800" y="4600174"/>
            <a:ext cx="2489200" cy="2248864"/>
          </a:xfrm>
          <a:custGeom>
            <a:avLst/>
            <a:gdLst>
              <a:gd name="connsiteX0" fmla="*/ 1479177 w 2599766"/>
              <a:gd name="connsiteY0" fmla="*/ 0 h 2348755"/>
              <a:gd name="connsiteX1" fmla="*/ 2525113 w 2599766"/>
              <a:gd name="connsiteY1" fmla="*/ 433241 h 2348755"/>
              <a:gd name="connsiteX2" fmla="*/ 2599766 w 2599766"/>
              <a:gd name="connsiteY2" fmla="*/ 515380 h 2348755"/>
              <a:gd name="connsiteX3" fmla="*/ 2599766 w 2599766"/>
              <a:gd name="connsiteY3" fmla="*/ 2348755 h 2348755"/>
              <a:gd name="connsiteX4" fmla="*/ 284443 w 2599766"/>
              <a:gd name="connsiteY4" fmla="*/ 2348755 h 2348755"/>
              <a:gd name="connsiteX5" fmla="*/ 252620 w 2599766"/>
              <a:gd name="connsiteY5" fmla="*/ 2306199 h 2348755"/>
              <a:gd name="connsiteX6" fmla="*/ 0 w 2599766"/>
              <a:gd name="connsiteY6" fmla="*/ 1479177 h 2348755"/>
              <a:gd name="connsiteX7" fmla="*/ 1479177 w 2599766"/>
              <a:gd name="connsiteY7" fmla="*/ 0 h 234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766" h="2348755">
                <a:moveTo>
                  <a:pt x="1479177" y="0"/>
                </a:moveTo>
                <a:cubicBezTo>
                  <a:pt x="1887641" y="0"/>
                  <a:pt x="2257435" y="165563"/>
                  <a:pt x="2525113" y="433241"/>
                </a:cubicBezTo>
                <a:lnTo>
                  <a:pt x="2599766" y="515380"/>
                </a:lnTo>
                <a:lnTo>
                  <a:pt x="2599766" y="2348755"/>
                </a:lnTo>
                <a:lnTo>
                  <a:pt x="284443" y="2348755"/>
                </a:lnTo>
                <a:lnTo>
                  <a:pt x="252620" y="2306199"/>
                </a:lnTo>
                <a:cubicBezTo>
                  <a:pt x="93129" y="2070121"/>
                  <a:pt x="0" y="1785525"/>
                  <a:pt x="0" y="1479177"/>
                </a:cubicBezTo>
                <a:cubicBezTo>
                  <a:pt x="0" y="662250"/>
                  <a:pt x="662250" y="0"/>
                  <a:pt x="1479177" y="0"/>
                </a:cubicBezTo>
                <a:close/>
              </a:path>
            </a:pathLst>
          </a:custGeom>
          <a:solidFill>
            <a:srgbClr val="BAA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43" y="4564298"/>
            <a:ext cx="3398157" cy="187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E02808A8-564C-064A-AA6A-AF4FD7612F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27256" y="5334000"/>
            <a:ext cx="1520814" cy="11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3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B4CF6F2-3451-9446-AEE3-621DF486CB4D}"/>
              </a:ext>
            </a:extLst>
          </p:cNvPr>
          <p:cNvSpPr/>
          <p:nvPr userDrawn="1"/>
        </p:nvSpPr>
        <p:spPr>
          <a:xfrm>
            <a:off x="0" y="1473"/>
            <a:ext cx="9626159" cy="6858000"/>
          </a:xfrm>
          <a:custGeom>
            <a:avLst/>
            <a:gdLst>
              <a:gd name="connsiteX0" fmla="*/ 0 w 9626159"/>
              <a:gd name="connsiteY0" fmla="*/ 0 h 6858000"/>
              <a:gd name="connsiteX1" fmla="*/ 9626159 w 9626159"/>
              <a:gd name="connsiteY1" fmla="*/ 0 h 6858000"/>
              <a:gd name="connsiteX2" fmla="*/ 5341117 w 9626159"/>
              <a:gd name="connsiteY2" fmla="*/ 6818664 h 6858000"/>
              <a:gd name="connsiteX3" fmla="*/ 5254107 w 9626159"/>
              <a:gd name="connsiteY3" fmla="*/ 6858000 h 6858000"/>
              <a:gd name="connsiteX4" fmla="*/ 0 w 962615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6159" h="6858000">
                <a:moveTo>
                  <a:pt x="0" y="0"/>
                </a:moveTo>
                <a:lnTo>
                  <a:pt x="9626159" y="0"/>
                </a:lnTo>
                <a:cubicBezTo>
                  <a:pt x="9626159" y="3002810"/>
                  <a:pt x="7876536" y="5596974"/>
                  <a:pt x="5341117" y="6818664"/>
                </a:cubicBezTo>
                <a:lnTo>
                  <a:pt x="525410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BC3D13-4538-3743-8252-4E5B7A9B2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96" y="6332698"/>
            <a:ext cx="1677600" cy="99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3"/>
            <a:ext cx="7277964" cy="19578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2463802"/>
            <a:ext cx="6416904" cy="1847851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596" y="4458877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386DC71-250B-E943-810B-DC810B1848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4857" y="5787483"/>
            <a:ext cx="2621548" cy="817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1C033D-DDB2-2A42-A54F-AB28A3948D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96" y="6309597"/>
            <a:ext cx="1677600" cy="1118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3494A4-2920-2941-B517-D5FA2337DF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245" y="635497"/>
            <a:ext cx="1433943" cy="2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7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Boing Fo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C496562-93A3-0544-8590-369B09D6A48C}"/>
              </a:ext>
            </a:extLst>
          </p:cNvPr>
          <p:cNvSpPr/>
          <p:nvPr userDrawn="1"/>
        </p:nvSpPr>
        <p:spPr>
          <a:xfrm>
            <a:off x="9702800" y="4600174"/>
            <a:ext cx="2489200" cy="2248864"/>
          </a:xfrm>
          <a:custGeom>
            <a:avLst/>
            <a:gdLst>
              <a:gd name="connsiteX0" fmla="*/ 1479177 w 2599766"/>
              <a:gd name="connsiteY0" fmla="*/ 0 h 2348755"/>
              <a:gd name="connsiteX1" fmla="*/ 2525113 w 2599766"/>
              <a:gd name="connsiteY1" fmla="*/ 433241 h 2348755"/>
              <a:gd name="connsiteX2" fmla="*/ 2599766 w 2599766"/>
              <a:gd name="connsiteY2" fmla="*/ 515380 h 2348755"/>
              <a:gd name="connsiteX3" fmla="*/ 2599766 w 2599766"/>
              <a:gd name="connsiteY3" fmla="*/ 2348755 h 2348755"/>
              <a:gd name="connsiteX4" fmla="*/ 284443 w 2599766"/>
              <a:gd name="connsiteY4" fmla="*/ 2348755 h 2348755"/>
              <a:gd name="connsiteX5" fmla="*/ 252620 w 2599766"/>
              <a:gd name="connsiteY5" fmla="*/ 2306199 h 2348755"/>
              <a:gd name="connsiteX6" fmla="*/ 0 w 2599766"/>
              <a:gd name="connsiteY6" fmla="*/ 1479177 h 2348755"/>
              <a:gd name="connsiteX7" fmla="*/ 1479177 w 2599766"/>
              <a:gd name="connsiteY7" fmla="*/ 0 h 234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766" h="2348755">
                <a:moveTo>
                  <a:pt x="1479177" y="0"/>
                </a:moveTo>
                <a:cubicBezTo>
                  <a:pt x="1887641" y="0"/>
                  <a:pt x="2257435" y="165563"/>
                  <a:pt x="2525113" y="433241"/>
                </a:cubicBezTo>
                <a:lnTo>
                  <a:pt x="2599766" y="515380"/>
                </a:lnTo>
                <a:lnTo>
                  <a:pt x="2599766" y="2348755"/>
                </a:lnTo>
                <a:lnTo>
                  <a:pt x="284443" y="2348755"/>
                </a:lnTo>
                <a:lnTo>
                  <a:pt x="252620" y="2306199"/>
                </a:lnTo>
                <a:cubicBezTo>
                  <a:pt x="93129" y="2070121"/>
                  <a:pt x="0" y="1785525"/>
                  <a:pt x="0" y="1479177"/>
                </a:cubicBezTo>
                <a:cubicBezTo>
                  <a:pt x="0" y="662250"/>
                  <a:pt x="662250" y="0"/>
                  <a:pt x="1479177" y="0"/>
                </a:cubicBezTo>
                <a:close/>
              </a:path>
            </a:pathLst>
          </a:custGeom>
          <a:solidFill>
            <a:srgbClr val="BAA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43" y="4564298"/>
            <a:ext cx="3398157" cy="187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E02808A8-564C-064A-AA6A-AF4FD7612F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27256" y="5334000"/>
            <a:ext cx="1520814" cy="11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20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  <a:p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Donec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id dui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58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  <a:p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Donec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id dui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608363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97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5" y="1904999"/>
            <a:ext cx="9115719" cy="4271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219A-0730-2943-8B0A-B3A363822D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A9560-0F14-1147-BA3B-CB9E4A015A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5307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with doub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31825" y="2017336"/>
            <a:ext cx="9114191" cy="437744"/>
          </a:xfrm>
          <a:solidFill>
            <a:schemeClr val="accent4"/>
          </a:solidFill>
        </p:spPr>
        <p:txBody>
          <a:bodyPr tIns="72000" bIns="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631825" y="2455863"/>
            <a:ext cx="9105900" cy="3284537"/>
          </a:xfrm>
        </p:spPr>
        <p:txBody>
          <a:bodyPr/>
          <a:lstStyle/>
          <a:p>
            <a:endParaRPr lang="en-IE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36848" y="5905501"/>
            <a:ext cx="3600877" cy="258936"/>
          </a:xfrm>
        </p:spPr>
        <p:txBody>
          <a:bodyPr tIns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4D0D9-65AC-124A-A8AE-3344AC6E12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F0881A-16AE-0B40-91CB-F43802E9EB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6363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404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FEA623-9A89-5C44-8D91-8ACB6BEBA71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F86FC00-0520-6244-B466-55E2425CB7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2418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805887"/>
            <a:ext cx="4790969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96" y="2334034"/>
            <a:ext cx="4790969" cy="3438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9592" y="1805887"/>
            <a:ext cx="4810812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9592" y="2334034"/>
            <a:ext cx="4810812" cy="3438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3433AE-9317-A645-AEC1-05FFF1FB38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01B6FD6-49F4-A74D-AFCA-5C1F59ACEB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5461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CF95682-DD98-5C46-8ADB-938078B7E4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7CFC30-8230-8241-A011-668E91D124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0567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596" y="577850"/>
            <a:ext cx="4911365" cy="507900"/>
          </a:xfrm>
        </p:spPr>
        <p:txBody>
          <a:bodyPr/>
          <a:lstStyle/>
          <a:p>
            <a:r>
              <a:rPr lang="en-US"/>
              <a:t>Click to edit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2"/>
            <a:ext cx="4911365" cy="4062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51396" y="577851"/>
            <a:ext cx="4908779" cy="5398744"/>
          </a:xfrm>
        </p:spPr>
        <p:txBody>
          <a:bodyPr/>
          <a:lstStyle/>
          <a:p>
            <a:endParaRPr lang="en-IE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31596" y="466725"/>
            <a:ext cx="4911365" cy="0"/>
          </a:xfrm>
          <a:prstGeom prst="line">
            <a:avLst/>
          </a:prstGeom>
          <a:ln w="25400" cap="rnd">
            <a:solidFill>
              <a:srgbClr val="BAA0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" y="1085750"/>
            <a:ext cx="4911136" cy="581025"/>
          </a:xfrm>
        </p:spPr>
        <p:txBody>
          <a:bodyPr tIns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154CE-D579-5649-8C2E-E070B4C6F3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25523D-EABA-3D4F-B807-19F4835FF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961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57C8172E-30A7-C340-B9A8-26FF832A0213}"/>
              </a:ext>
            </a:extLst>
          </p:cNvPr>
          <p:cNvSpPr/>
          <p:nvPr userDrawn="1"/>
        </p:nvSpPr>
        <p:spPr>
          <a:xfrm>
            <a:off x="0" y="0"/>
            <a:ext cx="9626159" cy="6858000"/>
          </a:xfrm>
          <a:custGeom>
            <a:avLst/>
            <a:gdLst>
              <a:gd name="connsiteX0" fmla="*/ 0 w 9626159"/>
              <a:gd name="connsiteY0" fmla="*/ 0 h 6858000"/>
              <a:gd name="connsiteX1" fmla="*/ 9626159 w 9626159"/>
              <a:gd name="connsiteY1" fmla="*/ 0 h 6858000"/>
              <a:gd name="connsiteX2" fmla="*/ 5341117 w 9626159"/>
              <a:gd name="connsiteY2" fmla="*/ 6818664 h 6858000"/>
              <a:gd name="connsiteX3" fmla="*/ 5254107 w 9626159"/>
              <a:gd name="connsiteY3" fmla="*/ 6858000 h 6858000"/>
              <a:gd name="connsiteX4" fmla="*/ 0 w 962615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6159" h="6858000">
                <a:moveTo>
                  <a:pt x="0" y="0"/>
                </a:moveTo>
                <a:lnTo>
                  <a:pt x="9626159" y="0"/>
                </a:lnTo>
                <a:cubicBezTo>
                  <a:pt x="9626159" y="3002810"/>
                  <a:pt x="7876536" y="5596974"/>
                  <a:pt x="5341117" y="6818664"/>
                </a:cubicBezTo>
                <a:lnTo>
                  <a:pt x="525410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592297"/>
            <a:ext cx="6846890" cy="2482851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5" y="3257550"/>
            <a:ext cx="6242733" cy="409895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245" y="635497"/>
            <a:ext cx="1433943" cy="27244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595" y="3737848"/>
            <a:ext cx="5687562" cy="166936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96" y="6332698"/>
            <a:ext cx="1677600" cy="99853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CC7E5B8-14CF-2041-9494-ACFBDCED70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4857" y="5787483"/>
            <a:ext cx="2621548" cy="8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41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6889A4-9660-E345-BD6E-2250CD4A72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2D46F6-9A0D-2048-8C3A-795B5B193D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11170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D59DA-62FD-0A47-9FAD-0CD0AECF4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120A0-F2FC-6C43-8DCE-6656B2679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5469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9A8AA-5A77-134D-B517-F005390EB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AD4CC-3F60-6E46-B2CD-39C270399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8177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063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86DB15A-3FA4-2B48-A2CC-B833A2DA4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0605" y="6058243"/>
            <a:ext cx="195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6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ogo + Custom Phot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6001EAB-9D32-B145-8E9A-64CD82376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0605" y="6058243"/>
            <a:ext cx="195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00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Teal/Go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13977BB-CA29-4042-B044-790642977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10605" y="6055949"/>
            <a:ext cx="19558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7888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/Gold Logo + Custom Phot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1189B4D-3C99-F741-88FB-765B342008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0605" y="6055949"/>
            <a:ext cx="19558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254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Custom Colors">
    <p:bg>
      <p:bgPr>
        <a:solidFill>
          <a:srgbClr val="BAA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F55B948-2942-C24C-9D77-25714E9A8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553" t="28788" r="-19" b="34675"/>
          <a:stretch/>
        </p:blipFill>
        <p:spPr>
          <a:xfrm rot="10800000">
            <a:off x="1744951" y="0"/>
            <a:ext cx="104470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8072" y="457385"/>
            <a:ext cx="6952208" cy="2482851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8072" y="3100165"/>
            <a:ext cx="6952208" cy="1520603"/>
          </a:xfrm>
        </p:spPr>
        <p:txBody>
          <a:bodyPr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908301" y="4757024"/>
            <a:ext cx="6951979" cy="122872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EE29E41-3CEA-3149-B1C0-0DE6018D4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5113498"/>
            <a:ext cx="1997074" cy="174450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610C114-E892-0E4F-86E2-339F7B7CC1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33937" y="5532686"/>
            <a:ext cx="1153251" cy="9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7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de_Custom Col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3B4430C-BC07-8648-A4D6-9EF363B2B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477" t="12306" b="54343"/>
          <a:stretch/>
        </p:blipFill>
        <p:spPr>
          <a:xfrm>
            <a:off x="0" y="-17417"/>
            <a:ext cx="8850702" cy="68754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9248763-60EE-F049-BD1D-D70A02D5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88" y="968731"/>
            <a:ext cx="5064354" cy="2482851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EF86620-6290-4349-A4A9-8969B864E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287" y="3575653"/>
            <a:ext cx="6529253" cy="1545019"/>
          </a:xfrm>
        </p:spPr>
        <p:txBody>
          <a:bodyPr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62ADB1D-296A-CF48-B20B-53231CB5F8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517" y="5232512"/>
            <a:ext cx="7084836" cy="100033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9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5FAF4E30-0532-7B48-8030-D1D243FA1D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53245" y="476125"/>
            <a:ext cx="1433943" cy="249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296CEA-F998-F240-8DE7-CEE14BA3C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88" y="6232845"/>
            <a:ext cx="1677600" cy="11184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C94BE66-37F6-BD4A-8B86-D08D74D2E18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44857" y="5787483"/>
            <a:ext cx="2621548" cy="8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0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C5CEB2-DF87-C74A-B144-BBACF1D930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073669-8131-9F4D-A1FD-5B319FDFF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054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404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30A75-7797-4047-993B-0167D98F8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B4912-7E57-A44F-83FE-84AC75AD9D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198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823709"/>
            <a:ext cx="4790969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96" y="2351856"/>
            <a:ext cx="4790969" cy="34167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9592" y="1823709"/>
            <a:ext cx="4810812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9592" y="2351856"/>
            <a:ext cx="4810812" cy="34167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A3E555-C3C8-6B41-9B70-34FD561C22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2D5508-6C8B-9643-9A16-559FCCC748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86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10928808" cy="111283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Title 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904999"/>
            <a:ext cx="9114420" cy="4271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Bullet Tier 1: </a:t>
            </a:r>
            <a:r>
              <a:rPr lang="en-US" err="1"/>
              <a:t>Lorum</a:t>
            </a:r>
            <a:r>
              <a:rPr lang="en-US"/>
              <a:t> Ipsum </a:t>
            </a:r>
            <a:r>
              <a:rPr lang="en-US" err="1"/>
              <a:t>lluptatem</a:t>
            </a:r>
            <a:r>
              <a:rPr lang="en-US"/>
              <a:t> qui </a:t>
            </a:r>
            <a:r>
              <a:rPr lang="en-US" err="1"/>
              <a:t>rectas</a:t>
            </a:r>
            <a:r>
              <a:rPr lang="en-US"/>
              <a:t> event, </a:t>
            </a:r>
            <a:r>
              <a:rPr lang="en-US" err="1"/>
              <a:t>conseni</a:t>
            </a:r>
            <a:r>
              <a:rPr lang="en-US"/>
              <a:t> </a:t>
            </a:r>
            <a:r>
              <a:rPr lang="en-US" err="1"/>
              <a:t>maximi</a:t>
            </a:r>
            <a:r>
              <a:rPr lang="en-US"/>
              <a:t>, quo </a:t>
            </a:r>
            <a:r>
              <a:rPr lang="en-US" err="1"/>
              <a:t>iur</a:t>
            </a:r>
            <a:r>
              <a:rPr lang="en-US"/>
              <a:t> </a:t>
            </a:r>
            <a:r>
              <a:rPr lang="en-US" err="1"/>
              <a:t>suntionse</a:t>
            </a:r>
            <a:r>
              <a:rPr lang="en-US"/>
              <a:t> </a:t>
            </a:r>
            <a:r>
              <a:rPr lang="en-US" err="1"/>
              <a:t>pos</a:t>
            </a:r>
            <a:r>
              <a:rPr lang="en-US"/>
              <a:t> estrum,</a:t>
            </a:r>
          </a:p>
          <a:p>
            <a:pPr lvl="0"/>
            <a:r>
              <a:rPr lang="en-US"/>
              <a:t>Bullet Tier 1: </a:t>
            </a:r>
            <a:r>
              <a:rPr lang="en-US" err="1"/>
              <a:t>Lorum</a:t>
            </a:r>
            <a:r>
              <a:rPr lang="en-US"/>
              <a:t> Ipsum </a:t>
            </a:r>
            <a:r>
              <a:rPr lang="en-US" err="1"/>
              <a:t>lluptatem</a:t>
            </a:r>
            <a:r>
              <a:rPr lang="en-US"/>
              <a:t> qui </a:t>
            </a:r>
            <a:r>
              <a:rPr lang="en-US" err="1"/>
              <a:t>rectas</a:t>
            </a:r>
            <a:r>
              <a:rPr lang="en-US"/>
              <a:t> event, </a:t>
            </a:r>
            <a:r>
              <a:rPr lang="en-US" err="1"/>
              <a:t>conseni</a:t>
            </a:r>
            <a:r>
              <a:rPr lang="en-US"/>
              <a:t> </a:t>
            </a:r>
            <a:r>
              <a:rPr lang="en-US" err="1"/>
              <a:t>maximi</a:t>
            </a:r>
            <a:r>
              <a:rPr lang="en-US"/>
              <a:t>, quo </a:t>
            </a:r>
            <a:r>
              <a:rPr lang="en-US" err="1"/>
              <a:t>iur</a:t>
            </a:r>
            <a:r>
              <a:rPr lang="en-US"/>
              <a:t> </a:t>
            </a:r>
            <a:r>
              <a:rPr lang="en-US" err="1"/>
              <a:t>suntionse</a:t>
            </a:r>
            <a:r>
              <a:rPr lang="en-US"/>
              <a:t> </a:t>
            </a:r>
            <a:r>
              <a:rPr lang="en-US" err="1"/>
              <a:t>pos</a:t>
            </a:r>
            <a:r>
              <a:rPr lang="en-US"/>
              <a:t> estrum,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596" y="6299789"/>
            <a:ext cx="911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789"/>
            <a:ext cx="631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31596" y="466725"/>
            <a:ext cx="10928808" cy="0"/>
          </a:xfrm>
          <a:prstGeom prst="line">
            <a:avLst/>
          </a:prstGeom>
          <a:ln w="25400" cap="rnd">
            <a:solidFill>
              <a:srgbClr val="BAA0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71A7F0F-C328-A94C-A7FA-4426F974DEB9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0010605" y="6055949"/>
            <a:ext cx="195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8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4" r:id="rId2"/>
    <p:sldLayoutId id="2147483661" r:id="rId3"/>
    <p:sldLayoutId id="2147483649" r:id="rId4"/>
    <p:sldLayoutId id="2147483710" r:id="rId5"/>
    <p:sldLayoutId id="2147483712" r:id="rId6"/>
    <p:sldLayoutId id="2147483650" r:id="rId7"/>
    <p:sldLayoutId id="2147483652" r:id="rId8"/>
    <p:sldLayoutId id="2147483653" r:id="rId9"/>
    <p:sldLayoutId id="2147483713" r:id="rId10"/>
    <p:sldLayoutId id="2147483654" r:id="rId11"/>
    <p:sldLayoutId id="2147483655" r:id="rId12"/>
    <p:sldLayoutId id="2147483669" r:id="rId13"/>
    <p:sldLayoutId id="2147483651" r:id="rId14"/>
    <p:sldLayoutId id="2147483731" r:id="rId15"/>
    <p:sldLayoutId id="2147483665" r:id="rId16"/>
    <p:sldLayoutId id="2147483671" r:id="rId17"/>
    <p:sldLayoutId id="2147483725" r:id="rId18"/>
    <p:sldLayoutId id="2147483726" r:id="rId19"/>
    <p:sldLayoutId id="2147483709" r:id="rId20"/>
    <p:sldLayoutId id="2147483711" r:id="rId21"/>
    <p:sldLayoutId id="2147483667" r:id="rId22"/>
    <p:sldLayoutId id="2147483666" r:id="rId23"/>
    <p:sldLayoutId id="2147483668" r:id="rId24"/>
    <p:sldLayoutId id="2147483728" r:id="rId25"/>
    <p:sldLayoutId id="2147483723" r:id="rId26"/>
    <p:sldLayoutId id="2147483729" r:id="rId27"/>
    <p:sldLayoutId id="2147483730" r:id="rId28"/>
    <p:sldLayoutId id="2147483674" r:id="rId29"/>
    <p:sldLayoutId id="2147483732" r:id="rId30"/>
    <p:sldLayoutId id="2147483742" r:id="rId31"/>
    <p:sldLayoutId id="2147483743" r:id="rId32"/>
    <p:sldLayoutId id="2147483744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2913" indent="-1984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635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10928808" cy="498475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Project objectives 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5" y="1904999"/>
            <a:ext cx="9114419" cy="4271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Bullet Tier 1: </a:t>
            </a:r>
            <a:r>
              <a:rPr lang="en-US" err="1"/>
              <a:t>Lorum</a:t>
            </a:r>
            <a:r>
              <a:rPr lang="en-US"/>
              <a:t> Ipsum </a:t>
            </a:r>
            <a:r>
              <a:rPr lang="en-US" err="1"/>
              <a:t>lluptatem</a:t>
            </a:r>
            <a:r>
              <a:rPr lang="en-US"/>
              <a:t> qui </a:t>
            </a:r>
            <a:r>
              <a:rPr lang="en-US" err="1"/>
              <a:t>rectas</a:t>
            </a:r>
            <a:r>
              <a:rPr lang="en-US"/>
              <a:t> event, </a:t>
            </a:r>
            <a:r>
              <a:rPr lang="en-US" err="1"/>
              <a:t>conseni</a:t>
            </a:r>
            <a:r>
              <a:rPr lang="en-US"/>
              <a:t> </a:t>
            </a:r>
            <a:r>
              <a:rPr lang="en-US" err="1"/>
              <a:t>maximi</a:t>
            </a:r>
            <a:r>
              <a:rPr lang="en-US"/>
              <a:t>, quo </a:t>
            </a:r>
            <a:r>
              <a:rPr lang="en-US" err="1"/>
              <a:t>iur</a:t>
            </a:r>
            <a:r>
              <a:rPr lang="en-US"/>
              <a:t> </a:t>
            </a:r>
            <a:r>
              <a:rPr lang="en-US" err="1"/>
              <a:t>suntionse</a:t>
            </a:r>
            <a:r>
              <a:rPr lang="en-US"/>
              <a:t> </a:t>
            </a:r>
            <a:r>
              <a:rPr lang="en-US" err="1"/>
              <a:t>pos</a:t>
            </a:r>
            <a:r>
              <a:rPr lang="en-US"/>
              <a:t> estrum,</a:t>
            </a:r>
          </a:p>
          <a:p>
            <a:pPr lvl="0"/>
            <a:r>
              <a:rPr lang="en-US"/>
              <a:t>Bullet Tier 1: </a:t>
            </a:r>
            <a:r>
              <a:rPr lang="en-US" err="1"/>
              <a:t>Lorum</a:t>
            </a:r>
            <a:r>
              <a:rPr lang="en-US"/>
              <a:t> Ipsum </a:t>
            </a:r>
            <a:r>
              <a:rPr lang="en-US" err="1"/>
              <a:t>lluptatem</a:t>
            </a:r>
            <a:r>
              <a:rPr lang="en-US"/>
              <a:t> qui </a:t>
            </a:r>
            <a:r>
              <a:rPr lang="en-US" err="1"/>
              <a:t>rectas</a:t>
            </a:r>
            <a:r>
              <a:rPr lang="en-US"/>
              <a:t> event, </a:t>
            </a:r>
            <a:r>
              <a:rPr lang="en-US" err="1"/>
              <a:t>conseni</a:t>
            </a:r>
            <a:r>
              <a:rPr lang="en-US"/>
              <a:t> </a:t>
            </a:r>
            <a:r>
              <a:rPr lang="en-US" err="1"/>
              <a:t>maximi</a:t>
            </a:r>
            <a:r>
              <a:rPr lang="en-US"/>
              <a:t>, quo </a:t>
            </a:r>
            <a:r>
              <a:rPr lang="en-US" err="1"/>
              <a:t>iur</a:t>
            </a:r>
            <a:r>
              <a:rPr lang="en-US"/>
              <a:t> </a:t>
            </a:r>
            <a:r>
              <a:rPr lang="en-US" err="1"/>
              <a:t>suntionse</a:t>
            </a:r>
            <a:r>
              <a:rPr lang="en-US"/>
              <a:t> </a:t>
            </a:r>
            <a:r>
              <a:rPr lang="en-US" err="1"/>
              <a:t>pos</a:t>
            </a:r>
            <a:r>
              <a:rPr lang="en-US"/>
              <a:t> estrum,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596" y="6299789"/>
            <a:ext cx="911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789"/>
            <a:ext cx="631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31596" y="466725"/>
            <a:ext cx="10928808" cy="0"/>
          </a:xfrm>
          <a:prstGeom prst="line">
            <a:avLst/>
          </a:prstGeom>
          <a:ln w="25400" cap="rnd">
            <a:solidFill>
              <a:srgbClr val="BAA0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F24F795-1DAE-014A-8AE0-0360594F48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010605" y="6055949"/>
            <a:ext cx="195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1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7" r:id="rId2"/>
    <p:sldLayoutId id="2147483699" r:id="rId3"/>
    <p:sldLayoutId id="2147483700" r:id="rId4"/>
    <p:sldLayoutId id="2147483701" r:id="rId5"/>
    <p:sldLayoutId id="214748370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2913" indent="-1984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635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9114420" cy="111283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Project objectives 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904999"/>
            <a:ext cx="9114420" cy="4271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Bullet Tier 1: </a:t>
            </a:r>
            <a:r>
              <a:rPr lang="en-US" err="1"/>
              <a:t>Lorum</a:t>
            </a:r>
            <a:r>
              <a:rPr lang="en-US"/>
              <a:t> Ipsum </a:t>
            </a:r>
            <a:r>
              <a:rPr lang="en-US" err="1"/>
              <a:t>lluptatem</a:t>
            </a:r>
            <a:r>
              <a:rPr lang="en-US"/>
              <a:t> qui </a:t>
            </a:r>
            <a:r>
              <a:rPr lang="en-US" err="1"/>
              <a:t>rectas</a:t>
            </a:r>
            <a:r>
              <a:rPr lang="en-US"/>
              <a:t> event, </a:t>
            </a:r>
            <a:r>
              <a:rPr lang="en-US" err="1"/>
              <a:t>conseni</a:t>
            </a:r>
            <a:r>
              <a:rPr lang="en-US"/>
              <a:t> </a:t>
            </a:r>
            <a:r>
              <a:rPr lang="en-US" err="1"/>
              <a:t>maximi</a:t>
            </a:r>
            <a:r>
              <a:rPr lang="en-US"/>
              <a:t>, quo </a:t>
            </a:r>
            <a:r>
              <a:rPr lang="en-US" err="1"/>
              <a:t>iur</a:t>
            </a:r>
            <a:r>
              <a:rPr lang="en-US"/>
              <a:t> </a:t>
            </a:r>
            <a:r>
              <a:rPr lang="en-US" err="1"/>
              <a:t>suntionse</a:t>
            </a:r>
            <a:r>
              <a:rPr lang="en-US"/>
              <a:t> </a:t>
            </a:r>
            <a:r>
              <a:rPr lang="en-US" err="1"/>
              <a:t>pos</a:t>
            </a:r>
            <a:r>
              <a:rPr lang="en-US"/>
              <a:t> estrum,</a:t>
            </a:r>
          </a:p>
          <a:p>
            <a:pPr lvl="0"/>
            <a:r>
              <a:rPr lang="en-US"/>
              <a:t>Bullet Tier 1: </a:t>
            </a:r>
            <a:r>
              <a:rPr lang="en-US" err="1"/>
              <a:t>Lorum</a:t>
            </a:r>
            <a:r>
              <a:rPr lang="en-US"/>
              <a:t> Ipsum </a:t>
            </a:r>
            <a:r>
              <a:rPr lang="en-US" err="1"/>
              <a:t>lluptatem</a:t>
            </a:r>
            <a:r>
              <a:rPr lang="en-US"/>
              <a:t> qui </a:t>
            </a:r>
            <a:r>
              <a:rPr lang="en-US" err="1"/>
              <a:t>rectas</a:t>
            </a:r>
            <a:r>
              <a:rPr lang="en-US"/>
              <a:t> event, </a:t>
            </a:r>
            <a:r>
              <a:rPr lang="en-US" err="1"/>
              <a:t>conseni</a:t>
            </a:r>
            <a:r>
              <a:rPr lang="en-US"/>
              <a:t> </a:t>
            </a:r>
            <a:r>
              <a:rPr lang="en-US" err="1"/>
              <a:t>maximi</a:t>
            </a:r>
            <a:r>
              <a:rPr lang="en-US"/>
              <a:t>, quo </a:t>
            </a:r>
            <a:r>
              <a:rPr lang="en-US" err="1"/>
              <a:t>iur</a:t>
            </a:r>
            <a:r>
              <a:rPr lang="en-US"/>
              <a:t> </a:t>
            </a:r>
            <a:r>
              <a:rPr lang="en-US" err="1"/>
              <a:t>suntionse</a:t>
            </a:r>
            <a:r>
              <a:rPr lang="en-US"/>
              <a:t> </a:t>
            </a:r>
            <a:r>
              <a:rPr lang="en-US" err="1"/>
              <a:t>pos</a:t>
            </a:r>
            <a:r>
              <a:rPr lang="en-US"/>
              <a:t> estrum,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596" y="6299789"/>
            <a:ext cx="911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789"/>
            <a:ext cx="631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31596" y="466725"/>
            <a:ext cx="9114420" cy="0"/>
          </a:xfrm>
          <a:prstGeom prst="line">
            <a:avLst/>
          </a:prstGeom>
          <a:ln w="25400" cap="rnd">
            <a:solidFill>
              <a:srgbClr val="BAA0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EF30CB40-4CEF-564A-AD4E-F734C275BD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53841" y="-630073"/>
            <a:ext cx="2982788" cy="559272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ACAAF34-892C-9B49-87B1-DBA17F8A10A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10605" y="6055949"/>
            <a:ext cx="195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7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2913" indent="-1984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635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67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18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0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what-ref-case-studies-reveal-on-measuring-research-impact-39349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16E3-24C9-FB48-90D9-415BD43A2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Redefining a successful PrEP </a:t>
            </a:r>
            <a:r>
              <a:rPr lang="en-US" err="1"/>
              <a:t>programme</a:t>
            </a:r>
            <a:r>
              <a:rPr lang="en-US"/>
              <a:t>: Measuring impact and prevention effective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3F958-6E39-6E40-8C8F-55B030ECD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gold standard: Measuring quality healthcare for people living with and affected by HIV</a:t>
            </a:r>
            <a:endParaRPr lang="en-GB" sz="3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2E733-5BB6-8144-A7C9-50E6B1617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596" y="4354074"/>
            <a:ext cx="5064125" cy="1228725"/>
          </a:xfrm>
        </p:spPr>
        <p:txBody>
          <a:bodyPr/>
          <a:lstStyle/>
          <a:p>
            <a:r>
              <a:rPr lang="en-US"/>
              <a:t>Jason Reed, MD, MPH</a:t>
            </a:r>
            <a:r>
              <a:rPr lang="en-GB"/>
              <a:t>, </a:t>
            </a:r>
            <a:r>
              <a:rPr lang="en-GB" b="0"/>
              <a:t>Jhpiego</a:t>
            </a:r>
          </a:p>
          <a:p>
            <a:endParaRPr lang="en-IE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9EC1A-6FF8-4B92-B1EE-FF1044593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59" y="4785798"/>
            <a:ext cx="1831216" cy="1037894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A2C0C79-1CE8-4D2A-A37A-423D15571C07}"/>
              </a:ext>
            </a:extLst>
          </p:cNvPr>
          <p:cNvSpPr txBox="1">
            <a:spLocks/>
          </p:cNvSpPr>
          <p:nvPr/>
        </p:nvSpPr>
        <p:spPr>
          <a:xfrm>
            <a:off x="631596" y="5687602"/>
            <a:ext cx="2152454" cy="8874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None/>
              <a:defRPr sz="1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None/>
              <a:defRPr sz="1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0"/>
              <a:t>Montreal, Canada</a:t>
            </a:r>
          </a:p>
          <a:p>
            <a:r>
              <a:rPr lang="en-IE" b="0"/>
              <a:t>July 29-Aug 2, 2022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3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No </a:t>
            </a:r>
            <a:r>
              <a:rPr lang="en-US" sz="3600" dirty="0"/>
              <a:t>conflicts of interest to declare</a:t>
            </a:r>
            <a:endParaRPr lang="en-GB" sz="3600" noProof="0" dirty="0"/>
          </a:p>
        </p:txBody>
      </p:sp>
    </p:spTree>
    <p:extLst>
      <p:ext uri="{BB962C8B-B14F-4D97-AF65-F5344CB8AC3E}">
        <p14:creationId xmlns:p14="http://schemas.microsoft.com/office/powerpoint/2010/main" val="276283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  <a:endParaRPr lang="en-GB" sz="36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23999"/>
            <a:ext cx="10151586" cy="4271963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The evolution of oral </a:t>
            </a:r>
            <a:r>
              <a:rPr lang="en-US" sz="2800" b="1" dirty="0" err="1">
                <a:solidFill>
                  <a:schemeClr val="accent1"/>
                </a:solidFill>
              </a:rPr>
              <a:t>PrEP</a:t>
            </a:r>
            <a:r>
              <a:rPr lang="en-US" sz="2800" b="1" dirty="0">
                <a:solidFill>
                  <a:schemeClr val="accent1"/>
                </a:solidFill>
              </a:rPr>
              <a:t> measures in 3+ stages</a:t>
            </a:r>
          </a:p>
          <a:p>
            <a:pPr marL="342900" indent="-342900"/>
            <a:r>
              <a:rPr lang="en-US" sz="2400" u="sng" dirty="0"/>
              <a:t>Stage 0</a:t>
            </a:r>
            <a:r>
              <a:rPr lang="en-US" sz="2400" dirty="0"/>
              <a:t>: Brand new </a:t>
            </a:r>
            <a:r>
              <a:rPr lang="en-US" sz="2400" dirty="0" err="1"/>
              <a:t>PrEP</a:t>
            </a:r>
            <a:r>
              <a:rPr lang="en-US" sz="2400" dirty="0"/>
              <a:t> programs without clear precedent measures</a:t>
            </a:r>
            <a:endParaRPr lang="en-US" sz="2400">
              <a:cs typeface="Calibri"/>
            </a:endParaRPr>
          </a:p>
          <a:p>
            <a:pPr marL="342900" indent="-342900"/>
            <a:r>
              <a:rPr lang="en-US" sz="2400" u="sng" dirty="0"/>
              <a:t>Stage 1</a:t>
            </a:r>
            <a:r>
              <a:rPr lang="en-US" sz="2400" dirty="0"/>
              <a:t>: Early implementation saw high loss-to-follow-up</a:t>
            </a:r>
            <a:endParaRPr lang="en-US" sz="2400">
              <a:cs typeface="Calibri"/>
            </a:endParaRPr>
          </a:p>
          <a:p>
            <a:pPr marL="342900" indent="-342900"/>
            <a:r>
              <a:rPr lang="en-US" sz="2400" u="sng" dirty="0"/>
              <a:t>Stage 2</a:t>
            </a:r>
            <a:r>
              <a:rPr lang="en-US" sz="2400" dirty="0"/>
              <a:t>: Maturing programs seek to understand effective vs. ineffective use</a:t>
            </a:r>
            <a:endParaRPr lang="en-US" sz="2400">
              <a:cs typeface="Calibri"/>
            </a:endParaRPr>
          </a:p>
          <a:p>
            <a:pPr marL="342900" indent="-342900"/>
            <a:r>
              <a:rPr lang="en-US" sz="2400" u="sng" dirty="0"/>
              <a:t>Stage 3</a:t>
            </a:r>
            <a:r>
              <a:rPr lang="en-US" sz="2400" dirty="0"/>
              <a:t>: Important unknowns contributing to underwhelming scale of scale-up</a:t>
            </a:r>
            <a:endParaRPr lang="en-US" sz="2400" dirty="0">
              <a:cs typeface="Calibri"/>
            </a:endParaRPr>
          </a:p>
          <a:p>
            <a:pPr marL="442595" lvl="1" indent="-198120"/>
            <a:endParaRPr lang="en-US" sz="2000">
              <a:cs typeface="Calibri"/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Moving forward: New </a:t>
            </a:r>
            <a:r>
              <a:rPr lang="en-US" sz="2800" b="1" dirty="0" err="1">
                <a:solidFill>
                  <a:schemeClr val="accent1"/>
                </a:solidFill>
              </a:rPr>
              <a:t>PrEP</a:t>
            </a:r>
            <a:r>
              <a:rPr lang="en-US" sz="2800" b="1" dirty="0">
                <a:solidFill>
                  <a:schemeClr val="accent1"/>
                </a:solidFill>
              </a:rPr>
              <a:t> Methods Present New Opportunities</a:t>
            </a:r>
            <a:endParaRPr lang="en-US" sz="2800" dirty="0">
              <a:solidFill>
                <a:schemeClr val="accent1"/>
              </a:solidFill>
            </a:endParaRPr>
          </a:p>
          <a:p>
            <a:pPr marL="791845" lvl="1" indent="-342900"/>
            <a:r>
              <a:rPr lang="en-US" sz="2400" dirty="0"/>
              <a:t>Remedy past measurement challenges; refocus on client-centered care</a:t>
            </a:r>
            <a:endParaRPr lang="en-US" sz="2400">
              <a:cs typeface="Calibri"/>
            </a:endParaRPr>
          </a:p>
          <a:p>
            <a:pPr marL="791845" lvl="1" indent="-342900"/>
            <a:r>
              <a:rPr lang="en-US" sz="2400" dirty="0"/>
              <a:t>Adopt measures to inform impactful </a:t>
            </a:r>
            <a:r>
              <a:rPr lang="en-US" sz="2400" dirty="0" err="1"/>
              <a:t>PrEP</a:t>
            </a:r>
            <a:r>
              <a:rPr lang="en-US" sz="2400" dirty="0"/>
              <a:t> strategies, investment &amp; urgency</a:t>
            </a: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6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Stage 0: </a:t>
            </a:r>
            <a:r>
              <a:rPr lang="en-US" sz="3600" noProof="0" dirty="0" err="1"/>
              <a:t>PrEP</a:t>
            </a:r>
            <a:r>
              <a:rPr lang="en-US" sz="3600" noProof="0" dirty="0"/>
              <a:t> is ART</a:t>
            </a:r>
            <a:endParaRPr lang="en-GB" sz="36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596" y="1512694"/>
            <a:ext cx="6413235" cy="5155664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Early </a:t>
            </a:r>
            <a:r>
              <a:rPr lang="en-US" sz="2800" b="1" dirty="0" err="1">
                <a:solidFill>
                  <a:schemeClr val="accent1"/>
                </a:solidFill>
              </a:rPr>
              <a:t>PrEP</a:t>
            </a:r>
            <a:r>
              <a:rPr lang="en-US" sz="2800" b="1" dirty="0">
                <a:solidFill>
                  <a:schemeClr val="accent1"/>
                </a:solidFill>
              </a:rPr>
              <a:t> Programs Envisioned as One-Size-Fits-All</a:t>
            </a:r>
          </a:p>
          <a:p>
            <a:pPr marL="442595" lvl="1" indent="-198120">
              <a:lnSpc>
                <a:spcPct val="100000"/>
              </a:lnSpc>
            </a:pPr>
            <a:r>
              <a:rPr lang="en-US" sz="2100" dirty="0"/>
              <a:t>Lots of sex: All clients at risk daily warranting forevermore use without interruption</a:t>
            </a:r>
            <a:endParaRPr lang="en-US" sz="2100">
              <a:cs typeface="Calibri"/>
            </a:endParaRPr>
          </a:p>
          <a:p>
            <a:pPr marL="442595" lvl="1" indent="-198120">
              <a:lnSpc>
                <a:spcPct val="100000"/>
              </a:lnSpc>
            </a:pPr>
            <a:r>
              <a:rPr lang="en-US" sz="2100" dirty="0"/>
              <a:t>Counseling: start and stay on, no matter!</a:t>
            </a:r>
            <a:endParaRPr lang="en-US" sz="21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800" b="1" dirty="0" err="1">
                <a:solidFill>
                  <a:schemeClr val="accent1"/>
                </a:solidFill>
              </a:rPr>
              <a:t>PrEP</a:t>
            </a:r>
            <a:r>
              <a:rPr lang="en-US" sz="2800" b="1" dirty="0">
                <a:solidFill>
                  <a:schemeClr val="accent1"/>
                </a:solidFill>
              </a:rPr>
              <a:t> Indicators Identical to HIV Treatment</a:t>
            </a:r>
            <a:endParaRPr lang="en-US" sz="2800" b="1" dirty="0">
              <a:solidFill>
                <a:schemeClr val="accent1"/>
              </a:solidFill>
              <a:cs typeface="Calibri"/>
            </a:endParaRPr>
          </a:p>
          <a:p>
            <a:pPr marL="442595" lvl="1" indent="-198120">
              <a:lnSpc>
                <a:spcPct val="100000"/>
              </a:lnSpc>
            </a:pPr>
            <a:r>
              <a:rPr lang="en-US" sz="2100" dirty="0"/>
              <a:t>Aggregate cross-sectional numbers: new users and ongoing users</a:t>
            </a:r>
            <a:endParaRPr lang="en-US" sz="2100">
              <a:cs typeface="Calibri"/>
            </a:endParaRPr>
          </a:p>
          <a:p>
            <a:pPr lvl="2">
              <a:lnSpc>
                <a:spcPct val="100000"/>
              </a:lnSpc>
            </a:pPr>
            <a:r>
              <a:rPr lang="en-US" sz="2100" dirty="0"/>
              <a:t>When cumulative # new doesn’t sum to # ongoing = “bad”</a:t>
            </a:r>
            <a:endParaRPr lang="en-US" sz="21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Problem</a:t>
            </a:r>
            <a:endParaRPr lang="en-US" sz="3000" b="1" dirty="0">
              <a:solidFill>
                <a:schemeClr val="accent1"/>
              </a:solidFill>
              <a:cs typeface="Calibri"/>
            </a:endParaRPr>
          </a:p>
          <a:p>
            <a:pPr marL="442595" lvl="1" indent="-198120">
              <a:lnSpc>
                <a:spcPct val="100000"/>
              </a:lnSpc>
            </a:pPr>
            <a:r>
              <a:rPr lang="en-US" sz="2000" dirty="0"/>
              <a:t>(mis)Interpretation: any interruption in </a:t>
            </a:r>
            <a:r>
              <a:rPr lang="en-US" sz="2000" dirty="0" err="1"/>
              <a:t>PrEP</a:t>
            </a:r>
            <a:r>
              <a:rPr lang="en-US" sz="2000" dirty="0"/>
              <a:t> use problematic (like ART) </a:t>
            </a:r>
            <a:endParaRPr lang="en-US" sz="2000" dirty="0">
              <a:cs typeface="Calibri"/>
            </a:endParaRPr>
          </a:p>
          <a:p>
            <a:pPr marL="442595" lvl="1" indent="-198120">
              <a:lnSpc>
                <a:spcPct val="100000"/>
              </a:lnSpc>
            </a:pPr>
            <a:r>
              <a:rPr lang="en-US" sz="2000" dirty="0" err="1"/>
              <a:t>PrEP</a:t>
            </a:r>
            <a:r>
              <a:rPr lang="en-US" sz="2000" dirty="0"/>
              <a:t> is ARV-based prevention, but it’s prevention, not treatment</a:t>
            </a:r>
            <a:endParaRPr lang="en-US" sz="2000" dirty="0">
              <a:cs typeface="Calibri"/>
            </a:endParaRPr>
          </a:p>
          <a:p>
            <a:pPr marL="458470" lvl="2" indent="0">
              <a:buNone/>
            </a:pPr>
            <a:endParaRPr lang="en-US" sz="2000">
              <a:cs typeface="Calibri"/>
            </a:endParaRPr>
          </a:p>
          <a:p>
            <a:endParaRPr lang="en-US" sz="2400" b="1">
              <a:solidFill>
                <a:schemeClr val="accent1"/>
              </a:solidFill>
            </a:endParaRPr>
          </a:p>
        </p:txBody>
      </p:sp>
      <p:pic>
        <p:nvPicPr>
          <p:cNvPr id="8" name="Picture 8" descr="A picture containing text, person, indoor, table&#10;&#10;Description automatically generated">
            <a:extLst>
              <a:ext uri="{FF2B5EF4-FFF2-40B4-BE49-F238E27FC236}">
                <a16:creationId xmlns:a16="http://schemas.microsoft.com/office/drawing/2014/main" id="{D7E1BA9E-56B3-999B-DE4F-EA97FD52B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02" b="-366"/>
          <a:stretch/>
        </p:blipFill>
        <p:spPr>
          <a:xfrm>
            <a:off x="7571077" y="1843146"/>
            <a:ext cx="4304220" cy="316558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Stage 1: </a:t>
            </a:r>
            <a:r>
              <a:rPr lang="en-US" sz="3600" dirty="0" err="1"/>
              <a:t>PrEP</a:t>
            </a:r>
            <a:r>
              <a:rPr lang="en-US" sz="3600" dirty="0"/>
              <a:t> Clients’ Needs Fluctuate; </a:t>
            </a:r>
            <a:r>
              <a:rPr lang="en-US" sz="3600" dirty="0" err="1"/>
              <a:t>PrEP</a:t>
            </a:r>
            <a:r>
              <a:rPr lang="en-US" sz="3600" dirty="0"/>
              <a:t> Use Too</a:t>
            </a:r>
            <a:endParaRPr lang="en-GB" sz="3600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595" y="1564391"/>
            <a:ext cx="7357859" cy="4575048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No single risk profile; sex highly variable</a:t>
            </a:r>
            <a:endParaRPr lang="en-US" sz="3000" b="1" dirty="0">
              <a:solidFill>
                <a:schemeClr val="accent1"/>
              </a:solidFill>
              <a:cs typeface="Calibri"/>
            </a:endParaRPr>
          </a:p>
          <a:p>
            <a:pPr marL="442595" lvl="1" indent="-198120">
              <a:lnSpc>
                <a:spcPct val="100000"/>
              </a:lnSpc>
            </a:pPr>
            <a:r>
              <a:rPr lang="en-US" sz="2200" dirty="0"/>
              <a:t>Measurement methods expanded to longitudinal and client-level</a:t>
            </a:r>
            <a:endParaRPr lang="en-US" sz="2200" dirty="0">
              <a:cs typeface="Calibri"/>
            </a:endParaRPr>
          </a:p>
          <a:p>
            <a:pPr marL="442595" lvl="1" indent="-198120">
              <a:lnSpc>
                <a:spcPct val="100000"/>
              </a:lnSpc>
            </a:pPr>
            <a:r>
              <a:rPr lang="en-US" sz="2200" dirty="0"/>
              <a:t>Refills serving as proxy for actual use</a:t>
            </a:r>
            <a:endParaRPr lang="en-US" sz="2200" dirty="0">
              <a:cs typeface="Calibri"/>
            </a:endParaRPr>
          </a:p>
          <a:p>
            <a:pPr indent="-234950">
              <a:lnSpc>
                <a:spcPct val="10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Improvement!</a:t>
            </a:r>
            <a:endParaRPr lang="en-US" sz="3000" b="1" dirty="0">
              <a:solidFill>
                <a:schemeClr val="accent1"/>
              </a:solidFill>
              <a:cs typeface="Calibri"/>
            </a:endParaRPr>
          </a:p>
          <a:p>
            <a:pPr marL="442595" lvl="1" indent="-234950">
              <a:lnSpc>
                <a:spcPct val="100000"/>
              </a:lnSpc>
            </a:pPr>
            <a:r>
              <a:rPr lang="en-US" sz="2200" dirty="0"/>
              <a:t>Restarting and cyclical use better described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Still Room for Improvement…</a:t>
            </a:r>
            <a:endParaRPr lang="en-US" sz="3000" b="1" dirty="0">
              <a:solidFill>
                <a:schemeClr val="accent1"/>
              </a:solidFill>
              <a:cs typeface="Calibri"/>
            </a:endParaRPr>
          </a:p>
          <a:p>
            <a:pPr marL="442595" lvl="1" indent="-198120">
              <a:lnSpc>
                <a:spcPct val="100000"/>
              </a:lnSpc>
            </a:pPr>
            <a:r>
              <a:rPr lang="en-US" sz="2200" dirty="0"/>
              <a:t>Collection/analyses of client-level longitudinal data beyond scope of most routine M&amp;E systems</a:t>
            </a:r>
            <a:endParaRPr lang="en-US" sz="2200" dirty="0">
              <a:cs typeface="Calibri"/>
            </a:endParaRPr>
          </a:p>
          <a:p>
            <a:pPr marL="442595" lvl="1" indent="-198120">
              <a:lnSpc>
                <a:spcPct val="100000"/>
              </a:lnSpc>
            </a:pPr>
            <a:r>
              <a:rPr lang="en-US" sz="2200" dirty="0"/>
              <a:t>Interpretation challenges remain: how delayed in refilling too delayed?  How cyclical is too cyclical to be effective?  Who needs to use daily but is not or cannot?  </a:t>
            </a:r>
            <a:endParaRPr lang="en-US" sz="2200" dirty="0">
              <a:cs typeface="Calibri"/>
            </a:endParaRPr>
          </a:p>
        </p:txBody>
      </p:sp>
      <p:pic>
        <p:nvPicPr>
          <p:cNvPr id="2" name="Picture 2" descr="A picture containing text, grass, sky, outdoor&#10;&#10;Description automatically generated">
            <a:extLst>
              <a:ext uri="{FF2B5EF4-FFF2-40B4-BE49-F238E27FC236}">
                <a16:creationId xmlns:a16="http://schemas.microsoft.com/office/drawing/2014/main" id="{3E055392-E391-09D1-5D77-8B4F8B5AA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370" y="1304125"/>
            <a:ext cx="3390106" cy="4505192"/>
          </a:xfrm>
          <a:prstGeom prst="round2Diag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66BBFE-66D4-4EAA-CEC7-9EC597667190}"/>
              </a:ext>
            </a:extLst>
          </p:cNvPr>
          <p:cNvSpPr txBox="1"/>
          <p:nvPr/>
        </p:nvSpPr>
        <p:spPr>
          <a:xfrm rot="21180000">
            <a:off x="9652701" y="3075970"/>
            <a:ext cx="87391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err="1">
                <a:cs typeface="Calibri"/>
              </a:rPr>
              <a:t>PrEP</a:t>
            </a:r>
            <a:endParaRPr lang="en-US" sz="2000" b="1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AD4DE-9781-C12E-85C4-45272B34A7F4}"/>
              </a:ext>
            </a:extLst>
          </p:cNvPr>
          <p:cNvSpPr txBox="1"/>
          <p:nvPr/>
        </p:nvSpPr>
        <p:spPr>
          <a:xfrm rot="120000">
            <a:off x="9628312" y="3544952"/>
            <a:ext cx="10525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cs typeface="Calibri"/>
              </a:rPr>
              <a:t>HIV ART</a:t>
            </a:r>
          </a:p>
        </p:txBody>
      </p:sp>
    </p:spTree>
    <p:extLst>
      <p:ext uri="{BB962C8B-B14F-4D97-AF65-F5344CB8AC3E}">
        <p14:creationId xmlns:p14="http://schemas.microsoft.com/office/powerpoint/2010/main" val="345701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022" y="1709494"/>
            <a:ext cx="11306175" cy="421496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Gauging Effectiveness of Use Requires Corresponding Data on Risk</a:t>
            </a:r>
          </a:p>
          <a:p>
            <a:pPr marL="442595" lvl="1" indent="-198120"/>
            <a:r>
              <a:rPr lang="en-US" sz="2200" dirty="0"/>
              <a:t>Use durations must </a:t>
            </a:r>
            <a:r>
              <a:rPr lang="en-US" sz="2200" i="1" dirty="0"/>
              <a:t>sufficiently</a:t>
            </a:r>
            <a:r>
              <a:rPr lang="en-US" sz="2200" dirty="0"/>
              <a:t> overlap with risk events</a:t>
            </a:r>
            <a:endParaRPr lang="en-US" sz="2200" dirty="0">
              <a:cs typeface="Calibri"/>
            </a:endParaRPr>
          </a:p>
          <a:p>
            <a:pPr lvl="2"/>
            <a:r>
              <a:rPr lang="en-US" sz="2200" dirty="0"/>
              <a:t>Definition of “sufficient” varies for women vs. men for oral </a:t>
            </a:r>
            <a:r>
              <a:rPr lang="en-US" sz="2200" dirty="0" err="1"/>
              <a:t>PrEP</a:t>
            </a:r>
            <a:endParaRPr lang="en-US" sz="2200" dirty="0" err="1">
              <a:cs typeface="Calibri"/>
            </a:endParaRPr>
          </a:p>
          <a:p>
            <a:pPr lvl="2"/>
            <a:r>
              <a:rPr lang="en-US" sz="2200" dirty="0"/>
              <a:t>“Sufficient” also varies by </a:t>
            </a:r>
            <a:r>
              <a:rPr lang="en-US" sz="2200" dirty="0" err="1"/>
              <a:t>PrEP</a:t>
            </a:r>
            <a:r>
              <a:rPr lang="en-US" sz="2200" dirty="0"/>
              <a:t> method; less frequent dosing advantageous</a:t>
            </a:r>
            <a:endParaRPr lang="en-US" sz="2200" dirty="0">
              <a:cs typeface="Calibri"/>
            </a:endParaRPr>
          </a:p>
          <a:p>
            <a:pPr indent="-234950"/>
            <a:r>
              <a:rPr lang="en-US" sz="2800" b="1" dirty="0">
                <a:solidFill>
                  <a:schemeClr val="accent1"/>
                </a:solidFill>
              </a:rPr>
              <a:t>Improvement!</a:t>
            </a:r>
            <a:endParaRPr lang="en-US" sz="2800" b="1" dirty="0">
              <a:solidFill>
                <a:schemeClr val="accent1"/>
              </a:solidFill>
              <a:cs typeface="Calibri"/>
            </a:endParaRPr>
          </a:p>
          <a:p>
            <a:pPr marL="556895" lvl="1" indent="-342900"/>
            <a:r>
              <a:rPr lang="en-US" sz="2200" dirty="0"/>
              <a:t>“Prevention-effective Use” (PEU) Studies to collect daily digital-diary data for mapping use/risk temporally</a:t>
            </a:r>
            <a:endParaRPr lang="en-US" sz="2200" dirty="0">
              <a:cs typeface="Calibri"/>
            </a:endParaRPr>
          </a:p>
          <a:p>
            <a:pPr marL="820420" lvl="2" indent="-342900"/>
            <a:r>
              <a:rPr lang="en-US" sz="2200" dirty="0"/>
              <a:t>Intended to identify most common ineffective use patterns and predictors</a:t>
            </a:r>
            <a:endParaRPr lang="en-US" sz="2000" dirty="0">
              <a:cs typeface="Calibri"/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Still Room for Improvement… </a:t>
            </a:r>
            <a:endParaRPr lang="en-US" sz="2800" b="1" dirty="0">
              <a:solidFill>
                <a:schemeClr val="accent1"/>
              </a:solidFill>
              <a:cs typeface="Calibri"/>
            </a:endParaRPr>
          </a:p>
          <a:p>
            <a:pPr marL="906145" lvl="1" indent="-457200"/>
            <a:r>
              <a:rPr lang="en-US" sz="2200" dirty="0"/>
              <a:t>Measures beyond the scope of routine M&amp;E; not widely available for all contexts</a:t>
            </a:r>
            <a:endParaRPr lang="en-US" sz="2200" dirty="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2" y="497887"/>
            <a:ext cx="9914791" cy="1212058"/>
          </a:xfrm>
        </p:spPr>
        <p:txBody>
          <a:bodyPr>
            <a:normAutofit/>
          </a:bodyPr>
          <a:lstStyle/>
          <a:p>
            <a:r>
              <a:rPr lang="en-US" sz="3600" noProof="0"/>
              <a:t>Stage </a:t>
            </a:r>
            <a:r>
              <a:rPr lang="en-US" sz="3600"/>
              <a:t>2</a:t>
            </a:r>
            <a:r>
              <a:rPr lang="en-US" sz="3600" noProof="0"/>
              <a:t>: </a:t>
            </a:r>
            <a:r>
              <a:rPr lang="en-US" sz="3600"/>
              <a:t>Use-Effectiveness</a:t>
            </a:r>
            <a:r>
              <a:rPr lang="en-US" sz="3600" noProof="0"/>
              <a:t> Research to Address</a:t>
            </a:r>
            <a:r>
              <a:rPr lang="en-US" sz="3600"/>
              <a:t> Gaps</a:t>
            </a:r>
            <a:endParaRPr lang="en-GB" sz="3600" noProof="0"/>
          </a:p>
        </p:txBody>
      </p:sp>
    </p:spTree>
    <p:extLst>
      <p:ext uri="{BB962C8B-B14F-4D97-AF65-F5344CB8AC3E}">
        <p14:creationId xmlns:p14="http://schemas.microsoft.com/office/powerpoint/2010/main" val="304215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/>
              <a:t>Stage </a:t>
            </a:r>
            <a:r>
              <a:rPr lang="en-US" sz="3600"/>
              <a:t>3</a:t>
            </a:r>
            <a:r>
              <a:rPr lang="en-US" sz="3600" noProof="0"/>
              <a:t>: Is PrEP Making a Difference?</a:t>
            </a:r>
            <a:endParaRPr lang="en-GB" sz="3600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595" y="1701975"/>
            <a:ext cx="6795038" cy="4890623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3300" b="1" dirty="0">
                <a:solidFill>
                  <a:schemeClr val="accent1"/>
                </a:solidFill>
              </a:rPr>
              <a:t>Scale-up Trajectory for Epidemic Impact Unknowns</a:t>
            </a:r>
            <a:endParaRPr lang="en-US" sz="3300" dirty="0">
              <a:solidFill>
                <a:schemeClr val="accent1"/>
              </a:solidFill>
            </a:endParaRPr>
          </a:p>
          <a:p>
            <a:pPr marL="442595" lvl="1" indent="-198120">
              <a:lnSpc>
                <a:spcPct val="100000"/>
              </a:lnSpc>
            </a:pPr>
            <a:r>
              <a:rPr lang="en-US" sz="2900" dirty="0"/>
              <a:t>Measures remain insufficient to inform </a:t>
            </a:r>
            <a:r>
              <a:rPr lang="en-US" sz="2900" dirty="0" err="1"/>
              <a:t>PrEP</a:t>
            </a:r>
            <a:r>
              <a:rPr lang="en-US" sz="2900" dirty="0"/>
              <a:t> coverage estimates and impact modeling</a:t>
            </a:r>
            <a:endParaRPr lang="en-US" sz="2900" dirty="0">
              <a:cs typeface="Calibri"/>
            </a:endParaRPr>
          </a:p>
          <a:p>
            <a:pPr indent="-234950">
              <a:lnSpc>
                <a:spcPct val="10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Improvement!</a:t>
            </a:r>
            <a:endParaRPr lang="en-US" sz="2800" b="1" dirty="0">
              <a:solidFill>
                <a:schemeClr val="accent1"/>
              </a:solidFill>
              <a:cs typeface="Calibri"/>
            </a:endParaRPr>
          </a:p>
          <a:p>
            <a:pPr marL="556895" lvl="1" indent="-342900">
              <a:lnSpc>
                <a:spcPct val="100000"/>
              </a:lnSpc>
            </a:pPr>
            <a:r>
              <a:rPr lang="en-US" sz="2900" dirty="0"/>
              <a:t>Donors and normative bodies petitioned to add indicator: </a:t>
            </a:r>
            <a:r>
              <a:rPr lang="en-US" sz="2900" b="1" dirty="0"/>
              <a:t>volume dispensed </a:t>
            </a:r>
            <a:r>
              <a:rPr lang="en-US" sz="2900" dirty="0"/>
              <a:t>by PrEP method </a:t>
            </a:r>
            <a:endParaRPr lang="en-US" sz="2900" dirty="0">
              <a:cs typeface="Calibri"/>
            </a:endParaRPr>
          </a:p>
          <a:p>
            <a:pPr marL="556895" lvl="1" indent="-342900">
              <a:lnSpc>
                <a:spcPct val="100000"/>
              </a:lnSpc>
            </a:pPr>
            <a:r>
              <a:rPr lang="en-US" sz="2900" dirty="0"/>
              <a:t>Collection by routine M&amp;E system feasible</a:t>
            </a:r>
            <a:endParaRPr lang="en-US" sz="2900" dirty="0">
              <a:cs typeface="Calibri"/>
            </a:endParaRPr>
          </a:p>
          <a:p>
            <a:pPr marL="820420" lvl="2" indent="-342900">
              <a:lnSpc>
                <a:spcPct val="100000"/>
              </a:lnSpc>
            </a:pPr>
            <a:r>
              <a:rPr lang="en-US" sz="2600" dirty="0"/>
              <a:t>Easily converted to “years HIV </a:t>
            </a:r>
            <a:r>
              <a:rPr lang="en-US" sz="2600" dirty="0" err="1"/>
              <a:t>prophylaxed</a:t>
            </a:r>
            <a:r>
              <a:rPr lang="en-US" sz="2600" dirty="0"/>
              <a:t>”: </a:t>
            </a:r>
            <a:endParaRPr lang="en-US" sz="2600" dirty="0">
              <a:cs typeface="Calibri"/>
            </a:endParaRPr>
          </a:p>
          <a:p>
            <a:pPr marL="1044575" lvl="3" indent="-342900">
              <a:lnSpc>
                <a:spcPct val="100000"/>
              </a:lnSpc>
            </a:pPr>
            <a:r>
              <a:rPr lang="en-US" sz="2600" dirty="0"/>
              <a:t>1-year of protection = 12 bottles oral PrEP; 12 </a:t>
            </a:r>
            <a:r>
              <a:rPr lang="en-US" sz="2600" dirty="0" err="1"/>
              <a:t>dapivirine</a:t>
            </a:r>
            <a:r>
              <a:rPr lang="en-US" sz="2600" dirty="0"/>
              <a:t> rings; 6 CAB-LA injections </a:t>
            </a:r>
            <a:endParaRPr lang="en-US" sz="2600" dirty="0">
              <a:cs typeface="Calibri"/>
            </a:endParaRPr>
          </a:p>
          <a:p>
            <a:pPr marL="1044575" lvl="3" indent="-342900">
              <a:lnSpc>
                <a:spcPct val="100000"/>
              </a:lnSpc>
            </a:pPr>
            <a:r>
              <a:rPr lang="en-US" sz="2600" dirty="0"/>
              <a:t>Analogous to couples-years protection (CYP) in family planning</a:t>
            </a:r>
            <a:endParaRPr lang="en-US" sz="2600" dirty="0">
              <a:cs typeface="Calibri"/>
            </a:endParaRPr>
          </a:p>
          <a:p>
            <a:pPr marL="820420" lvl="2" indent="-342900">
              <a:lnSpc>
                <a:spcPct val="100000"/>
              </a:lnSpc>
            </a:pPr>
            <a:r>
              <a:rPr lang="en-US" sz="2600" dirty="0"/>
              <a:t>Modelers could utilize volume indicator, PEU research findings combined with size estimates of population in need and using PrEP methods </a:t>
            </a:r>
            <a:r>
              <a:rPr lang="en-US" sz="2900" dirty="0"/>
              <a:t>to </a:t>
            </a:r>
            <a:r>
              <a:rPr lang="en-US" sz="2600" dirty="0"/>
              <a:t>estimate coverage and epidemic impact</a:t>
            </a:r>
            <a:endParaRPr lang="en-US" sz="2600" dirty="0">
              <a:highlight>
                <a:srgbClr val="FFFF00"/>
              </a:highlight>
            </a:endParaRPr>
          </a:p>
          <a:p>
            <a:pPr marL="820420" lvl="2" indent="-342900">
              <a:lnSpc>
                <a:spcPct val="100000"/>
              </a:lnSpc>
            </a:pPr>
            <a:endParaRPr lang="en-US" sz="2600" dirty="0">
              <a:highlight>
                <a:srgbClr val="FFFF00"/>
              </a:highlight>
              <a:cs typeface="Calibri"/>
            </a:endParaRPr>
          </a:p>
        </p:txBody>
      </p:sp>
      <p:pic>
        <p:nvPicPr>
          <p:cNvPr id="2" name="Picture 2" descr="A picture containing stationary, writing implement, pencil&#10;&#10;Description automatically generated">
            <a:extLst>
              <a:ext uri="{FF2B5EF4-FFF2-40B4-BE49-F238E27FC236}">
                <a16:creationId xmlns:a16="http://schemas.microsoft.com/office/drawing/2014/main" id="{63D5EA4B-5CE6-907F-E421-97AD1939E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5688" y="1773705"/>
            <a:ext cx="4208052" cy="2799342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3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09" y="1573067"/>
            <a:ext cx="11306175" cy="421496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New Methods, New Measures, New Opportunities</a:t>
            </a:r>
          </a:p>
          <a:p>
            <a:pPr marL="442595" lvl="1" indent="-198120"/>
            <a:r>
              <a:rPr lang="en-US" sz="2200" dirty="0"/>
              <a:t>As options increase, choose meaningful measures fit to purpose from go</a:t>
            </a:r>
            <a:endParaRPr lang="en-US" sz="2200" dirty="0">
              <a:cs typeface="Calibri"/>
            </a:endParaRPr>
          </a:p>
          <a:p>
            <a:pPr marL="442595" lvl="1" indent="-198120"/>
            <a:r>
              <a:rPr lang="en-US" sz="2200" dirty="0"/>
              <a:t>Client-centered care means restarting and switching should be easy, not punitive</a:t>
            </a:r>
            <a:endParaRPr lang="en-US" sz="2200" dirty="0">
              <a:cs typeface="Calibri"/>
            </a:endParaRPr>
          </a:p>
          <a:p>
            <a:pPr marL="442595" lvl="1" indent="-198120"/>
            <a:r>
              <a:rPr lang="en-US" sz="2200" dirty="0"/>
              <a:t>Refocus: Treatment is prevention, but prevention isn’t treatment; clients are unique and delivery should respect/reflect differences</a:t>
            </a:r>
            <a:endParaRPr lang="en-US" sz="2200" dirty="0">
              <a:cs typeface="Calibri"/>
            </a:endParaRPr>
          </a:p>
          <a:p>
            <a:pPr indent="-234950"/>
            <a:r>
              <a:rPr lang="en-US" sz="2800" b="1" dirty="0">
                <a:solidFill>
                  <a:schemeClr val="accent1"/>
                </a:solidFill>
              </a:rPr>
              <a:t>Put Coverage Front and Center</a:t>
            </a:r>
            <a:endParaRPr lang="en-US" sz="2800" dirty="0">
              <a:solidFill>
                <a:schemeClr val="accent1"/>
              </a:solidFill>
            </a:endParaRPr>
          </a:p>
          <a:p>
            <a:pPr marL="442595" lvl="1" indent="-198120"/>
            <a:r>
              <a:rPr lang="en-US" sz="2200" dirty="0"/>
              <a:t>Targets without a trajectory to impact do not equate to a strategy; we need a strategy with milestones that can be measured</a:t>
            </a:r>
            <a:endParaRPr lang="en-US" sz="2200" dirty="0">
              <a:cs typeface="Calibri"/>
            </a:endParaRPr>
          </a:p>
          <a:p>
            <a:pPr marL="442595" lvl="1" indent="-198120"/>
            <a:r>
              <a:rPr lang="en-US" sz="2200" dirty="0"/>
              <a:t>Gaps in coverage that remain hidden go un-funded</a:t>
            </a:r>
            <a:endParaRPr lang="en-US" sz="2200" dirty="0">
              <a:cs typeface="Calibri"/>
            </a:endParaRPr>
          </a:p>
          <a:p>
            <a:pPr marL="442595" lvl="1" indent="-198120"/>
            <a:r>
              <a:rPr lang="en-US" sz="2200" dirty="0"/>
              <a:t>Without meaningful impact estimates, urgency for increased investment lacking</a:t>
            </a:r>
            <a:endParaRPr lang="en-US" sz="2200" dirty="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09" y="531860"/>
            <a:ext cx="6620910" cy="1223964"/>
          </a:xfrm>
        </p:spPr>
        <p:txBody>
          <a:bodyPr>
            <a:normAutofit/>
          </a:bodyPr>
          <a:lstStyle/>
          <a:p>
            <a:r>
              <a:rPr lang="en-US" noProof="0" dirty="0"/>
              <a:t>What Comes Next?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510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Acknowledgements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2866878"/>
            <a:ext cx="9782404" cy="2644054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906145" lvl="1" indent="-457200"/>
            <a:r>
              <a:rPr lang="en-US" sz="2400" b="0" dirty="0">
                <a:solidFill>
                  <a:schemeClr val="tx1"/>
                </a:solidFill>
              </a:rPr>
              <a:t>Jessica Rodrigues</a:t>
            </a:r>
            <a:r>
              <a:rPr lang="en-US" sz="2400" dirty="0">
                <a:solidFill>
                  <a:schemeClr val="tx1"/>
                </a:solidFill>
              </a:rPr>
              <a:t> - </a:t>
            </a:r>
            <a:r>
              <a:rPr lang="en-US" sz="2400" b="0" dirty="0">
                <a:solidFill>
                  <a:schemeClr val="tx1"/>
                </a:solidFill>
              </a:rPr>
              <a:t>AVAC</a:t>
            </a:r>
            <a:endParaRPr lang="en-US" dirty="0"/>
          </a:p>
          <a:p>
            <a:pPr marL="906145" lvl="1" indent="-457200"/>
            <a:r>
              <a:rPr lang="en-US" sz="2400" b="0" dirty="0">
                <a:solidFill>
                  <a:schemeClr val="tx1"/>
                </a:solidFill>
              </a:rPr>
              <a:t>Josie Presley</a:t>
            </a:r>
            <a:r>
              <a:rPr lang="en-US" sz="2400" dirty="0">
                <a:solidFill>
                  <a:schemeClr val="tx1"/>
                </a:solidFill>
              </a:rPr>
              <a:t> - </a:t>
            </a:r>
            <a:r>
              <a:rPr lang="en-US" sz="2400" b="0" dirty="0">
                <a:solidFill>
                  <a:schemeClr val="tx1"/>
                </a:solidFill>
              </a:rPr>
              <a:t>Bill &amp; Melinda Gates Foundation</a:t>
            </a:r>
            <a:endParaRPr lang="en-US" sz="2400" b="0" dirty="0">
              <a:solidFill>
                <a:schemeClr val="tx1"/>
              </a:solidFill>
              <a:cs typeface="Calibri"/>
            </a:endParaRPr>
          </a:p>
          <a:p>
            <a:pPr marL="906145" lvl="1" indent="-457200"/>
            <a:r>
              <a:rPr lang="en-US" sz="2400" b="0" dirty="0">
                <a:solidFill>
                  <a:schemeClr val="tx1"/>
                </a:solidFill>
              </a:rPr>
              <a:t>Katharine Kripke &amp; Jessica Williamson</a:t>
            </a:r>
            <a:r>
              <a:rPr lang="en-US" sz="2400" dirty="0">
                <a:solidFill>
                  <a:schemeClr val="tx1"/>
                </a:solidFill>
              </a:rPr>
              <a:t> - </a:t>
            </a:r>
            <a:r>
              <a:rPr lang="en-US" sz="2400" b="0" dirty="0" err="1">
                <a:solidFill>
                  <a:schemeClr val="tx1"/>
                </a:solidFill>
              </a:rPr>
              <a:t>Avenir</a:t>
            </a:r>
            <a:r>
              <a:rPr lang="en-US" sz="2400" b="0" dirty="0">
                <a:solidFill>
                  <a:schemeClr val="tx1"/>
                </a:solidFill>
              </a:rPr>
              <a:t> Health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endParaRPr lang="en-US" sz="2400" b="0" dirty="0">
              <a:solidFill>
                <a:schemeClr val="tx1"/>
              </a:solidFill>
              <a:cs typeface="Calibri"/>
            </a:endParaRPr>
          </a:p>
          <a:p>
            <a:pPr marL="906145" lvl="1" indent="-457200"/>
            <a:r>
              <a:rPr lang="en-US" sz="2400" b="0" dirty="0">
                <a:solidFill>
                  <a:schemeClr val="tx1"/>
                </a:solidFill>
              </a:rPr>
              <a:t>Robyn </a:t>
            </a:r>
            <a:r>
              <a:rPr lang="en-US" sz="2400" b="0" dirty="0" err="1">
                <a:solidFill>
                  <a:schemeClr val="tx1"/>
                </a:solidFill>
              </a:rPr>
              <a:t>Eakle</a:t>
            </a:r>
            <a:r>
              <a:rPr lang="en-US" sz="2400" dirty="0">
                <a:solidFill>
                  <a:schemeClr val="tx1"/>
                </a:solidFill>
              </a:rPr>
              <a:t> - PEPFAR/</a:t>
            </a:r>
            <a:r>
              <a:rPr lang="en-US" sz="2400" b="0" dirty="0">
                <a:solidFill>
                  <a:schemeClr val="tx1"/>
                </a:solidFill>
              </a:rPr>
              <a:t>USAID</a:t>
            </a:r>
            <a:endParaRPr lang="en-US" sz="2400" b="0" dirty="0">
              <a:solidFill>
                <a:schemeClr val="tx1"/>
              </a:solidFill>
              <a:cs typeface="Calibri"/>
            </a:endParaRPr>
          </a:p>
          <a:p>
            <a:pPr marL="906145" lvl="1" indent="-457200"/>
            <a:r>
              <a:rPr lang="en-US" sz="2400" b="0" dirty="0">
                <a:solidFill>
                  <a:schemeClr val="tx1"/>
                </a:solidFill>
              </a:rPr>
              <a:t>Marga Eichleay</a:t>
            </a:r>
            <a:r>
              <a:rPr lang="en-US" sz="2400" dirty="0">
                <a:solidFill>
                  <a:schemeClr val="tx1"/>
                </a:solidFill>
              </a:rPr>
              <a:t> - </a:t>
            </a:r>
            <a:r>
              <a:rPr lang="en-US" sz="2400" b="0" dirty="0">
                <a:solidFill>
                  <a:schemeClr val="tx1"/>
                </a:solidFill>
              </a:rPr>
              <a:t>FHI360</a:t>
            </a:r>
          </a:p>
          <a:p>
            <a:pPr marL="906145" lvl="1" indent="-457200"/>
            <a:r>
              <a:rPr lang="en-US" sz="2400" dirty="0">
                <a:solidFill>
                  <a:schemeClr val="tx1"/>
                </a:solidFill>
                <a:cs typeface="Calibri"/>
              </a:rPr>
              <a:t>Daniel Were, Jane Mutegi, Brian Wakhutu, Tafadzwa Chakare, Kelly Curran -  Jhpiego</a:t>
            </a:r>
            <a:endParaRPr lang="en-US" sz="2400" b="0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F7EE3E5-5437-47AD-AA1D-D2976CFF81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1596" y="1291308"/>
            <a:ext cx="10259576" cy="1103313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Ideas presented reflect a collaboration among thought partners—colleagues from among diverse organizations—who continue to contribute to a Think Tank series on PrEP measurement.  This presentation reflects the perspectives of many, but most especially the individual listed:</a:t>
            </a:r>
            <a:endParaRPr lang="en-US" sz="2400" dirty="0">
              <a:solidFill>
                <a:schemeClr val="accent1"/>
              </a:solidFill>
              <a:cs typeface="Calibri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FE7FC3-AD93-4065-AD3A-5EF2459CC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32" y="5196368"/>
            <a:ext cx="2482472" cy="14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8914"/>
      </p:ext>
    </p:extLst>
  </p:cSld>
  <p:clrMapOvr>
    <a:masterClrMapping/>
  </p:clrMapOvr>
</p:sld>
</file>

<file path=ppt/theme/theme1.xml><?xml version="1.0" encoding="utf-8"?>
<a:theme xmlns:a="http://schemas.openxmlformats.org/drawingml/2006/main" name="Jhpiego Theme">
  <a:themeElements>
    <a:clrScheme name="Custom 1">
      <a:dk1>
        <a:srgbClr val="000000"/>
      </a:dk1>
      <a:lt1>
        <a:srgbClr val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BE0065"/>
      </a:accent4>
      <a:accent5>
        <a:srgbClr val="0087CD"/>
      </a:accent5>
      <a:accent6>
        <a:srgbClr val="00AA88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8ED399C-C122-C24E-B3C6-0EDF1EE94DBC}" vid="{1C5BAE9B-8900-1E4C-931D-EA9ACEAAFD9E}"/>
    </a:ext>
  </a:extLst>
</a:theme>
</file>

<file path=ppt/theme/theme2.xml><?xml version="1.0" encoding="utf-8"?>
<a:theme xmlns:a="http://schemas.openxmlformats.org/drawingml/2006/main" name="Theme with Subtitles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00AA88"/>
      </a:accent4>
      <a:accent5>
        <a:srgbClr val="DBC637"/>
      </a:accent5>
      <a:accent6>
        <a:srgbClr val="B19E33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8ED399C-C122-C24E-B3C6-0EDF1EE94DBC}" vid="{30F13A90-30D4-B34D-9396-3B944C724EC9}"/>
    </a:ext>
  </a:extLst>
</a:theme>
</file>

<file path=ppt/theme/theme3.xml><?xml version="1.0" encoding="utf-8"?>
<a:theme xmlns:a="http://schemas.openxmlformats.org/drawingml/2006/main" name="Jhpiego Theme Option 2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BE0065"/>
      </a:accent4>
      <a:accent5>
        <a:srgbClr val="0087CD"/>
      </a:accent5>
      <a:accent6>
        <a:srgbClr val="00AA88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8ED399C-C122-C24E-B3C6-0EDF1EE94DBC}" vid="{4191D62A-5843-7147-AD6C-EECF5D77C4F5}"/>
    </a:ext>
  </a:extLst>
</a:theme>
</file>

<file path=ppt/theme/theme4.xml><?xml version="1.0" encoding="utf-8"?>
<a:theme xmlns:a="http://schemas.openxmlformats.org/drawingml/2006/main" name="Fully 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8ED399C-C122-C24E-B3C6-0EDF1EE94DBC}" vid="{91DA8A1D-AF0A-0547-8BD4-3485AEB387DF}"/>
    </a:ext>
  </a:extLst>
</a:theme>
</file>

<file path=ppt/theme/theme5.xml><?xml version="1.0" encoding="utf-8"?>
<a:theme xmlns:a="http://schemas.openxmlformats.org/drawingml/2006/main" name="Blank Slide - White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8ED399C-C122-C24E-B3C6-0EDF1EE94DBC}" vid="{E538B0F2-F792-1B4B-83BD-B5E1626AB8F7}"/>
    </a:ext>
  </a:extLst>
</a:theme>
</file>

<file path=ppt/theme/theme6.xml><?xml version="1.0" encoding="utf-8"?>
<a:theme xmlns:a="http://schemas.openxmlformats.org/drawingml/2006/main" name="Blank Slide - Teal/Gold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8ED399C-C122-C24E-B3C6-0EDF1EE94DBC}" vid="{5A783D60-9A56-A348-B75E-555D45B4715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FA93BE95E9994980BE62CECDB3B715" ma:contentTypeVersion="14" ma:contentTypeDescription="Create a new document." ma:contentTypeScope="" ma:versionID="bc8219cbac9616096154cf533c1baa91">
  <xsd:schema xmlns:xsd="http://www.w3.org/2001/XMLSchema" xmlns:xs="http://www.w3.org/2001/XMLSchema" xmlns:p="http://schemas.microsoft.com/office/2006/metadata/properties" xmlns:ns3="41b1a42b-404a-4c23-bcf8-d4dd91786dbd" xmlns:ns4="558a6ceb-7d12-45c7-aafc-87bf07893468" targetNamespace="http://schemas.microsoft.com/office/2006/metadata/properties" ma:root="true" ma:fieldsID="49a5c8448b358f65a10347f252d9ab05" ns3:_="" ns4:_="">
    <xsd:import namespace="41b1a42b-404a-4c23-bcf8-d4dd91786dbd"/>
    <xsd:import namespace="558a6ceb-7d12-45c7-aafc-87bf078934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1a42b-404a-4c23-bcf8-d4dd917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a6ceb-7d12-45c7-aafc-87bf078934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8a6ceb-7d12-45c7-aafc-87bf07893468">
      <UserInfo>
        <DisplayName>Jason Reed</DisplayName>
        <AccountId>210</AccountId>
        <AccountType/>
      </UserInfo>
      <UserInfo>
        <DisplayName>Kelly Curran</DisplayName>
        <AccountId>29</AccountId>
        <AccountType/>
      </UserInfo>
      <UserInfo>
        <DisplayName>Olivia Harrison</DisplayName>
        <AccountId>2926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1F2223-D37B-463A-9057-25BC7B68F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b1a42b-404a-4c23-bcf8-d4dd91786dbd"/>
    <ds:schemaRef ds:uri="558a6ceb-7d12-45c7-aafc-87bf078934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093C49-B658-4A52-A002-AA3217047F25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1b1a42b-404a-4c23-bcf8-d4dd91786dbd"/>
    <ds:schemaRef ds:uri="558a6ceb-7d12-45c7-aafc-87bf07893468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3096E44-2A1A-4B4A-99BA-A646D0CAFC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Jhpiego_50th-Anniversary_Clean-Template</Template>
  <TotalTime>45</TotalTime>
  <Words>745</Words>
  <Application>Microsoft Office PowerPoint</Application>
  <PresentationFormat>Widescreen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Courier New</vt:lpstr>
      <vt:lpstr>IAS Ribbon Sans Bold</vt:lpstr>
      <vt:lpstr>Jhpiego Theme</vt:lpstr>
      <vt:lpstr>Theme with Subtitles</vt:lpstr>
      <vt:lpstr>Jhpiego Theme Option 2</vt:lpstr>
      <vt:lpstr>Fully Blank Slide</vt:lpstr>
      <vt:lpstr>Blank Slide - White Logo</vt:lpstr>
      <vt:lpstr>Blank Slide - Teal/Gold Logo</vt:lpstr>
      <vt:lpstr>Redefining a successful PrEP programme: Measuring impact and prevention effective use</vt:lpstr>
      <vt:lpstr>No conflicts of interest to declare</vt:lpstr>
      <vt:lpstr>Outline</vt:lpstr>
      <vt:lpstr>Stage 0: PrEP is ART</vt:lpstr>
      <vt:lpstr>Stage 1: PrEP Clients’ Needs Fluctuate; PrEP Use Too</vt:lpstr>
      <vt:lpstr>Stage 2: Use-Effectiveness Research to Address Gaps</vt:lpstr>
      <vt:lpstr>Stage 3: Is PrEP Making a Difference?</vt:lpstr>
      <vt:lpstr>What Comes Next?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Redefining a successful PrEP programme: Measuring impact and prevention effective use</dc:title>
  <dc:creator>Olivia Harrison</dc:creator>
  <cp:lastModifiedBy>Jason Reed</cp:lastModifiedBy>
  <cp:revision>70</cp:revision>
  <dcterms:created xsi:type="dcterms:W3CDTF">2022-07-15T13:54:12Z</dcterms:created>
  <dcterms:modified xsi:type="dcterms:W3CDTF">2022-07-30T18:32:50Z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0x010100F1FA93BE95E9994980BE62CECDB3B715</vt:lpwstr>
  </property>
  <property fmtid="{D5CDD505-2E9C-101B-9397-08002B2CF9AE}" pid="3" name="MediaServiceImageTags">
    <vt:lpwstr/>
  </property>
</Properties>
</file>