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4" r:id="rId2"/>
  </p:sldMasterIdLst>
  <p:notesMasterIdLst>
    <p:notesMasterId r:id="rId16"/>
  </p:notesMasterIdLst>
  <p:handoutMasterIdLst>
    <p:handoutMasterId r:id="rId17"/>
  </p:handoutMasterIdLst>
  <p:sldIdLst>
    <p:sldId id="528" r:id="rId3"/>
    <p:sldId id="543" r:id="rId4"/>
    <p:sldId id="516" r:id="rId5"/>
    <p:sldId id="545" r:id="rId6"/>
    <p:sldId id="542" r:id="rId7"/>
    <p:sldId id="546" r:id="rId8"/>
    <p:sldId id="548" r:id="rId9"/>
    <p:sldId id="540" r:id="rId10"/>
    <p:sldId id="531" r:id="rId11"/>
    <p:sldId id="544" r:id="rId12"/>
    <p:sldId id="494" r:id="rId13"/>
    <p:sldId id="495" r:id="rId14"/>
    <p:sldId id="547" r:id="rId15"/>
  </p:sldIdLst>
  <p:sldSz cx="9144000" cy="6858000" type="screen4x3"/>
  <p:notesSz cx="7099300" cy="10234613"/>
  <p:defaultTextStyle>
    <a:defPPr>
      <a:defRPr lang="es-ES"/>
    </a:defPPr>
    <a:lvl1pPr algn="ctr" rtl="0" eaLnBrk="0" fontAlgn="base" hangingPunct="0">
      <a:spcBef>
        <a:spcPct val="0"/>
      </a:spcBef>
      <a:spcAft>
        <a:spcPct val="0"/>
      </a:spcAft>
      <a:defRPr sz="4000" b="1" kern="1200">
        <a:solidFill>
          <a:schemeClr val="tx1"/>
        </a:solidFill>
        <a:latin typeface="Verdana" pitchFamily="34" charset="0"/>
        <a:ea typeface="+mn-ea"/>
        <a:cs typeface="+mn-cs"/>
      </a:defRPr>
    </a:lvl1pPr>
    <a:lvl2pPr marL="457200" algn="ctr" rtl="0" eaLnBrk="0" fontAlgn="base" hangingPunct="0">
      <a:spcBef>
        <a:spcPct val="0"/>
      </a:spcBef>
      <a:spcAft>
        <a:spcPct val="0"/>
      </a:spcAft>
      <a:defRPr sz="4000" b="1" kern="1200">
        <a:solidFill>
          <a:schemeClr val="tx1"/>
        </a:solidFill>
        <a:latin typeface="Verdana" pitchFamily="34" charset="0"/>
        <a:ea typeface="+mn-ea"/>
        <a:cs typeface="+mn-cs"/>
      </a:defRPr>
    </a:lvl2pPr>
    <a:lvl3pPr marL="914400" algn="ctr" rtl="0" eaLnBrk="0" fontAlgn="base" hangingPunct="0">
      <a:spcBef>
        <a:spcPct val="0"/>
      </a:spcBef>
      <a:spcAft>
        <a:spcPct val="0"/>
      </a:spcAft>
      <a:defRPr sz="4000" b="1" kern="1200">
        <a:solidFill>
          <a:schemeClr val="tx1"/>
        </a:solidFill>
        <a:latin typeface="Verdana" pitchFamily="34" charset="0"/>
        <a:ea typeface="+mn-ea"/>
        <a:cs typeface="+mn-cs"/>
      </a:defRPr>
    </a:lvl3pPr>
    <a:lvl4pPr marL="1371600" algn="ctr" rtl="0" eaLnBrk="0" fontAlgn="base" hangingPunct="0">
      <a:spcBef>
        <a:spcPct val="0"/>
      </a:spcBef>
      <a:spcAft>
        <a:spcPct val="0"/>
      </a:spcAft>
      <a:defRPr sz="4000" b="1" kern="1200">
        <a:solidFill>
          <a:schemeClr val="tx1"/>
        </a:solidFill>
        <a:latin typeface="Verdana" pitchFamily="34" charset="0"/>
        <a:ea typeface="+mn-ea"/>
        <a:cs typeface="+mn-cs"/>
      </a:defRPr>
    </a:lvl4pPr>
    <a:lvl5pPr marL="1828800" algn="ctr" rtl="0" eaLnBrk="0" fontAlgn="base" hangingPunct="0">
      <a:spcBef>
        <a:spcPct val="0"/>
      </a:spcBef>
      <a:spcAft>
        <a:spcPct val="0"/>
      </a:spcAft>
      <a:defRPr sz="4000" b="1" kern="1200">
        <a:solidFill>
          <a:schemeClr val="tx1"/>
        </a:solidFill>
        <a:latin typeface="Verdana" pitchFamily="34" charset="0"/>
        <a:ea typeface="+mn-ea"/>
        <a:cs typeface="+mn-cs"/>
      </a:defRPr>
    </a:lvl5pPr>
    <a:lvl6pPr marL="2286000" algn="l" defTabSz="914400" rtl="0" eaLnBrk="1" latinLnBrk="0" hangingPunct="1">
      <a:defRPr sz="4000" b="1" kern="1200">
        <a:solidFill>
          <a:schemeClr val="tx1"/>
        </a:solidFill>
        <a:latin typeface="Verdana" pitchFamily="34" charset="0"/>
        <a:ea typeface="+mn-ea"/>
        <a:cs typeface="+mn-cs"/>
      </a:defRPr>
    </a:lvl6pPr>
    <a:lvl7pPr marL="2743200" algn="l" defTabSz="914400" rtl="0" eaLnBrk="1" latinLnBrk="0" hangingPunct="1">
      <a:defRPr sz="4000" b="1" kern="1200">
        <a:solidFill>
          <a:schemeClr val="tx1"/>
        </a:solidFill>
        <a:latin typeface="Verdana" pitchFamily="34" charset="0"/>
        <a:ea typeface="+mn-ea"/>
        <a:cs typeface="+mn-cs"/>
      </a:defRPr>
    </a:lvl7pPr>
    <a:lvl8pPr marL="3200400" algn="l" defTabSz="914400" rtl="0" eaLnBrk="1" latinLnBrk="0" hangingPunct="1">
      <a:defRPr sz="4000" b="1" kern="1200">
        <a:solidFill>
          <a:schemeClr val="tx1"/>
        </a:solidFill>
        <a:latin typeface="Verdana" pitchFamily="34" charset="0"/>
        <a:ea typeface="+mn-ea"/>
        <a:cs typeface="+mn-cs"/>
      </a:defRPr>
    </a:lvl8pPr>
    <a:lvl9pPr marL="3657600" algn="l" defTabSz="914400" rtl="0" eaLnBrk="1" latinLnBrk="0" hangingPunct="1">
      <a:defRPr sz="4000" b="1"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a Jose Rolon" initials="MJR" lastIdx="43" clrIdx="0"/>
  <p:cmAuthor id="7" name="MIF" initials="M" lastIdx="7" clrIdx="7">
    <p:extLst>
      <p:ext uri="{19B8F6BF-5375-455C-9EA6-DF929625EA0E}">
        <p15:presenceInfo xmlns:p15="http://schemas.microsoft.com/office/powerpoint/2012/main" userId="MIF" providerId="None"/>
      </p:ext>
    </p:extLst>
  </p:cmAuthor>
  <p:cmAuthor id="1" name="Pedro Cahn" initials="PC" lastIdx="30" clrIdx="1"/>
  <p:cmAuthor id="8" name="VIF" initials="VIF" lastIdx="13" clrIdx="8">
    <p:extLst>
      <p:ext uri="{19B8F6BF-5375-455C-9EA6-DF929625EA0E}">
        <p15:presenceInfo xmlns:p15="http://schemas.microsoft.com/office/powerpoint/2012/main" userId="VIF" providerId="None"/>
      </p:ext>
    </p:extLst>
  </p:cmAuthor>
  <p:cmAuthor id="2" name="Ma. Inés" initials="MI" lastIdx="6" clrIdx="2"/>
  <p:cmAuthor id="3" name="MAJO" initials="M" lastIdx="4" clrIdx="3"/>
  <p:cmAuthor id="4" name="mfigueroa" initials="m" lastIdx="39" clrIdx="4"/>
  <p:cmAuthor id="5" name="Valeria Alvarez" initials="VA" lastIdx="1" clrIdx="5"/>
  <p:cmAuthor id="6" name="Maria Ines Figueroa" initials="MIF" lastIdx="17"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0000"/>
    <a:srgbClr val="FF3300"/>
    <a:srgbClr val="3366CC"/>
    <a:srgbClr val="00A4A7"/>
    <a:srgbClr val="FF5050"/>
    <a:srgbClr val="E5CB09"/>
    <a:srgbClr val="E3DE00"/>
    <a:srgbClr val="FFCC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19" autoAdjust="0"/>
    <p:restoredTop sz="81102" autoAdjust="0"/>
  </p:normalViewPr>
  <p:slideViewPr>
    <p:cSldViewPr snapToGrid="0">
      <p:cViewPr varScale="1">
        <p:scale>
          <a:sx n="65" d="100"/>
          <a:sy n="65" d="100"/>
        </p:scale>
        <p:origin x="1276"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Hoja_de_c_lculo_de_Microsoft_Excel.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Hoja_de_c_lculo_de_Microsoft_Excel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cap="none" spc="0" normalizeH="0" baseline="0">
                <a:solidFill>
                  <a:schemeClr val="tx1">
                    <a:lumMod val="65000"/>
                    <a:lumOff val="35000"/>
                  </a:schemeClr>
                </a:solidFill>
                <a:latin typeface="+mj-lt"/>
                <a:ea typeface="+mj-ea"/>
                <a:cs typeface="+mj-cs"/>
              </a:defRPr>
            </a:pPr>
            <a:r>
              <a:rPr lang="es-AR" sz="1400" dirty="0"/>
              <a:t>HIV-1 </a:t>
            </a:r>
            <a:r>
              <a:rPr lang="es-AR" sz="1400" b="1" dirty="0"/>
              <a:t>RNA</a:t>
            </a:r>
            <a:r>
              <a:rPr lang="es-AR" sz="1400" dirty="0"/>
              <a:t> &lt;50 copies/</a:t>
            </a:r>
            <a:r>
              <a:rPr lang="es-AR" sz="1400" dirty="0" err="1"/>
              <a:t>mL</a:t>
            </a:r>
            <a:r>
              <a:rPr lang="es-AR" sz="1400" dirty="0"/>
              <a:t> </a:t>
            </a:r>
            <a:r>
              <a:rPr lang="es-AR" sz="1400" dirty="0" err="1"/>
              <a:t>by</a:t>
            </a:r>
            <a:r>
              <a:rPr lang="es-AR" sz="1400" dirty="0"/>
              <a:t> FDA-</a:t>
            </a:r>
            <a:r>
              <a:rPr lang="es-AR" sz="1400" dirty="0" err="1"/>
              <a:t>snapshot</a:t>
            </a:r>
            <a:r>
              <a:rPr lang="es-AR" sz="1400" dirty="0"/>
              <a:t> </a:t>
            </a:r>
          </a:p>
        </c:rich>
      </c:tx>
      <c:layout/>
      <c:overlay val="0"/>
      <c:spPr>
        <a:noFill/>
        <a:ln>
          <a:noFill/>
        </a:ln>
        <a:effectLst/>
      </c:spPr>
      <c:txPr>
        <a:bodyPr rot="0" spcFirstLastPara="1" vertOverflow="ellipsis" vert="horz" wrap="square" anchor="ctr" anchorCtr="1"/>
        <a:lstStyle/>
        <a:p>
          <a:pPr>
            <a:defRPr sz="1400" b="1" i="0" u="none" strike="noStrike" kern="1200" cap="none" spc="0" normalizeH="0" baseline="0">
              <a:solidFill>
                <a:schemeClr val="tx1">
                  <a:lumMod val="65000"/>
                  <a:lumOff val="35000"/>
                </a:schemeClr>
              </a:solidFill>
              <a:latin typeface="+mj-lt"/>
              <a:ea typeface="+mj-ea"/>
              <a:cs typeface="+mj-cs"/>
            </a:defRPr>
          </a:pPr>
          <a:endParaRPr lang="es-AR"/>
        </a:p>
      </c:txPr>
    </c:title>
    <c:autoTitleDeleted val="0"/>
    <c:plotArea>
      <c:layout>
        <c:manualLayout>
          <c:layoutTarget val="inner"/>
          <c:xMode val="edge"/>
          <c:yMode val="edge"/>
          <c:x val="8.8182025796586266E-2"/>
          <c:y val="0.17798200527760413"/>
          <c:w val="0.88407522514918924"/>
          <c:h val="0.60576848486133039"/>
        </c:manualLayout>
      </c:layout>
      <c:barChart>
        <c:barDir val="col"/>
        <c:grouping val="clustered"/>
        <c:varyColors val="0"/>
        <c:ser>
          <c:idx val="0"/>
          <c:order val="0"/>
          <c:tx>
            <c:strRef>
              <c:f>Hoja1!$B$1</c:f>
              <c:strCache>
                <c:ptCount val="1"/>
                <c:pt idx="0">
                  <c:v>TT</c:v>
                </c:pt>
              </c:strCache>
            </c:strRef>
          </c:tx>
          <c:spPr>
            <a:solidFill>
              <a:srgbClr val="3366CC"/>
            </a:solidFill>
            <a:ln>
              <a:noFill/>
            </a:ln>
            <a:effectLst/>
          </c:spPr>
          <c:invertIfNegative val="0"/>
          <c:dLbls>
            <c:dLbl>
              <c:idx val="1"/>
              <c:layout>
                <c:manualLayout>
                  <c:x val="-4.8661800486618006E-3"/>
                  <c:y val="7.051984994022312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80F4-47C1-B8D2-02B11128CDCC}"/>
                </c:ext>
              </c:extLst>
            </c:dLbl>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es-A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ITT- Population  (n=336) </c:v>
                </c:pt>
                <c:pt idx="1">
                  <c:v>Per protocol population (n=313) </c:v>
                </c:pt>
                <c:pt idx="2">
                  <c:v>ITT- Population &gt;100.000c/ml (n=76)</c:v>
                </c:pt>
              </c:strCache>
            </c:strRef>
          </c:cat>
          <c:val>
            <c:numRef>
              <c:f>Hoja1!$B$2:$B$4</c:f>
              <c:numCache>
                <c:formatCode>0%</c:formatCode>
                <c:ptCount val="3"/>
                <c:pt idx="0">
                  <c:v>0.93</c:v>
                </c:pt>
                <c:pt idx="1">
                  <c:v>0.99</c:v>
                </c:pt>
                <c:pt idx="2">
                  <c:v>0.9</c:v>
                </c:pt>
              </c:numCache>
            </c:numRef>
          </c:val>
          <c:extLst>
            <c:ext xmlns:c16="http://schemas.microsoft.com/office/drawing/2014/chart" uri="{C3380CC4-5D6E-409C-BE32-E72D297353CC}">
              <c16:uniqueId val="{00000001-80F4-47C1-B8D2-02B11128CDCC}"/>
            </c:ext>
          </c:extLst>
        </c:ser>
        <c:ser>
          <c:idx val="1"/>
          <c:order val="1"/>
          <c:tx>
            <c:strRef>
              <c:f>Hoja1!$D$1</c:f>
              <c:strCache>
                <c:ptCount val="1"/>
                <c:pt idx="0">
                  <c:v>DT</c:v>
                </c:pt>
              </c:strCache>
            </c:strRef>
          </c:tx>
          <c:spPr>
            <a:solidFill>
              <a:srgbClr val="FF0000"/>
            </a:solidFill>
            <a:ln>
              <a:noFill/>
            </a:ln>
            <a:effectLst/>
          </c:spPr>
          <c:invertIfNegative val="0"/>
          <c:dLbls>
            <c:dLbl>
              <c:idx val="1"/>
              <c:layout>
                <c:manualLayout>
                  <c:x val="2.4330900243309003E-3"/>
                  <c:y val="-5.0459661128747946E-4"/>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80F4-47C1-B8D2-02B11128CDCC}"/>
                </c:ext>
              </c:extLst>
            </c:dLbl>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es-A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ITT- Population  (n=336) </c:v>
                </c:pt>
                <c:pt idx="1">
                  <c:v>Per protocol population (n=313) </c:v>
                </c:pt>
                <c:pt idx="2">
                  <c:v>ITT- Population &gt;100.000c/ml (n=76)</c:v>
                </c:pt>
              </c:strCache>
            </c:strRef>
          </c:cat>
          <c:val>
            <c:numRef>
              <c:f>Hoja1!$D$2:$D$4</c:f>
              <c:numCache>
                <c:formatCode>0%</c:formatCode>
                <c:ptCount val="3"/>
                <c:pt idx="0">
                  <c:v>0.91</c:v>
                </c:pt>
                <c:pt idx="1">
                  <c:v>0.98</c:v>
                </c:pt>
                <c:pt idx="2">
                  <c:v>0.87</c:v>
                </c:pt>
              </c:numCache>
            </c:numRef>
          </c:val>
          <c:extLst>
            <c:ext xmlns:c16="http://schemas.microsoft.com/office/drawing/2014/chart" uri="{C3380CC4-5D6E-409C-BE32-E72D297353CC}">
              <c16:uniqueId val="{00000003-80F4-47C1-B8D2-02B11128CDCC}"/>
            </c:ext>
          </c:extLst>
        </c:ser>
        <c:dLbls>
          <c:showLegendKey val="0"/>
          <c:showVal val="0"/>
          <c:showCatName val="0"/>
          <c:showSerName val="0"/>
          <c:showPercent val="0"/>
          <c:showBubbleSize val="0"/>
        </c:dLbls>
        <c:gapWidth val="199"/>
        <c:overlap val="-16"/>
        <c:axId val="271708015"/>
        <c:axId val="271710095"/>
      </c:barChart>
      <c:catAx>
        <c:axId val="2717080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cap="none" spc="0" normalizeH="0" baseline="0">
                <a:solidFill>
                  <a:schemeClr val="tx1">
                    <a:lumMod val="65000"/>
                    <a:lumOff val="35000"/>
                  </a:schemeClr>
                </a:solidFill>
                <a:latin typeface="+mn-lt"/>
                <a:ea typeface="+mn-ea"/>
                <a:cs typeface="+mn-cs"/>
              </a:defRPr>
            </a:pPr>
            <a:endParaRPr lang="es-AR"/>
          </a:p>
        </c:txPr>
        <c:crossAx val="271710095"/>
        <c:crossesAt val="0"/>
        <c:auto val="0"/>
        <c:lblAlgn val="ctr"/>
        <c:lblOffset val="100"/>
        <c:noMultiLvlLbl val="0"/>
      </c:catAx>
      <c:valAx>
        <c:axId val="271710095"/>
        <c:scaling>
          <c:orientation val="minMax"/>
          <c:max val="1"/>
          <c:min val="0"/>
        </c:scaling>
        <c:delete val="0"/>
        <c:axPos val="l"/>
        <c:numFmt formatCode="0%" sourceLinked="0"/>
        <c:majorTickMark val="none"/>
        <c:minorTickMark val="none"/>
        <c:tickLblPos val="nextTo"/>
        <c:spPr>
          <a:noFill/>
          <a:ln cmpd="sng">
            <a:solidFill>
              <a:schemeClr val="accent1"/>
            </a:solid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s-AR"/>
          </a:p>
        </c:txPr>
        <c:crossAx val="271708015"/>
        <c:crosses val="autoZero"/>
        <c:crossBetween val="between"/>
      </c:valAx>
      <c:spPr>
        <a:noFill/>
        <a:ln>
          <a:noFill/>
        </a:ln>
        <a:effectLst/>
      </c:spPr>
    </c:plotArea>
    <c:legend>
      <c:legendPos val="t"/>
      <c:layout>
        <c:manualLayout>
          <c:xMode val="edge"/>
          <c:yMode val="edge"/>
          <c:x val="0.75285571967737597"/>
          <c:y val="8.8629432155503451E-2"/>
          <c:w val="0.20821369044197943"/>
          <c:h val="6.710772013739949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s-AR"/>
        </a:p>
      </c:txPr>
    </c:legend>
    <c:plotVisOnly val="1"/>
    <c:dispBlanksAs val="gap"/>
    <c:showDLblsOverMax val="0"/>
  </c:chart>
  <c:spPr>
    <a:noFill/>
    <a:ln>
      <a:noFill/>
    </a:ln>
    <a:effectLst/>
  </c:spPr>
  <c:txPr>
    <a:bodyPr/>
    <a:lstStyle/>
    <a:p>
      <a:pPr>
        <a:defRPr sz="900" b="1"/>
      </a:pPr>
      <a:endParaRPr lang="es-AR"/>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231739112518362"/>
          <c:y val="3.1917765596258911E-2"/>
          <c:w val="0.80656517676461126"/>
          <c:h val="0.66833893093444863"/>
        </c:manualLayout>
      </c:layout>
      <c:barChart>
        <c:barDir val="col"/>
        <c:grouping val="clustered"/>
        <c:varyColors val="0"/>
        <c:ser>
          <c:idx val="0"/>
          <c:order val="0"/>
          <c:tx>
            <c:strRef>
              <c:f>Hoja3!$B$1</c:f>
              <c:strCache>
                <c:ptCount val="1"/>
                <c:pt idx="0">
                  <c:v>TT </c:v>
                </c:pt>
              </c:strCache>
            </c:strRef>
          </c:tx>
          <c:spPr>
            <a:solidFill>
              <a:srgbClr val="3366C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A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Hoja3!$A$2:$A$5</c:f>
              <c:strCache>
                <c:ptCount val="4"/>
                <c:pt idx="0">
                  <c:v>total cholesterol</c:v>
                </c:pt>
                <c:pt idx="1">
                  <c:v>HDL-cholesterol </c:v>
                </c:pt>
                <c:pt idx="2">
                  <c:v>LDL-cholesterol</c:v>
                </c:pt>
                <c:pt idx="3">
                  <c:v>triglycerides</c:v>
                </c:pt>
              </c:strCache>
            </c:strRef>
          </c:cat>
          <c:val>
            <c:numRef>
              <c:f>Hoja3!$B$2:$B$5</c:f>
              <c:numCache>
                <c:formatCode>General</c:formatCode>
                <c:ptCount val="4"/>
                <c:pt idx="0">
                  <c:v>8</c:v>
                </c:pt>
                <c:pt idx="1">
                  <c:v>10</c:v>
                </c:pt>
                <c:pt idx="2">
                  <c:v>8</c:v>
                </c:pt>
                <c:pt idx="3">
                  <c:v>38</c:v>
                </c:pt>
              </c:numCache>
            </c:numRef>
          </c:val>
          <c:extLst>
            <c:ext xmlns:c16="http://schemas.microsoft.com/office/drawing/2014/chart" uri="{C3380CC4-5D6E-409C-BE32-E72D297353CC}">
              <c16:uniqueId val="{00000000-E4A7-48DF-AC89-A5733735E922}"/>
            </c:ext>
          </c:extLst>
        </c:ser>
        <c:ser>
          <c:idx val="1"/>
          <c:order val="1"/>
          <c:tx>
            <c:strRef>
              <c:f>Hoja3!$C$1</c:f>
              <c:strCache>
                <c:ptCount val="1"/>
                <c:pt idx="0">
                  <c:v>DT </c:v>
                </c:pt>
              </c:strCache>
            </c:strRef>
          </c:tx>
          <c:spPr>
            <a:solidFill>
              <a:schemeClr val="accent2"/>
            </a:solidFill>
            <a:ln>
              <a:solidFill>
                <a:srgbClr val="FF0000"/>
              </a:solidFill>
            </a:ln>
            <a:effectLst/>
          </c:spPr>
          <c:invertIfNegative val="0"/>
          <c:dPt>
            <c:idx val="0"/>
            <c:invertIfNegative val="0"/>
            <c:bubble3D val="0"/>
            <c:spPr>
              <a:solidFill>
                <a:srgbClr val="FF0000"/>
              </a:solidFill>
              <a:ln>
                <a:solidFill>
                  <a:srgbClr val="FF0000"/>
                </a:solidFill>
              </a:ln>
              <a:effectLst/>
            </c:spPr>
            <c:extLst>
              <c:ext xmlns:c16="http://schemas.microsoft.com/office/drawing/2014/chart" uri="{C3380CC4-5D6E-409C-BE32-E72D297353CC}">
                <c16:uniqueId val="{00000005-E4A7-48DF-AC89-A5733735E922}"/>
              </c:ext>
            </c:extLst>
          </c:dPt>
          <c:dPt>
            <c:idx val="1"/>
            <c:invertIfNegative val="0"/>
            <c:bubble3D val="0"/>
            <c:spPr>
              <a:solidFill>
                <a:srgbClr val="FF0000"/>
              </a:solidFill>
              <a:ln>
                <a:solidFill>
                  <a:srgbClr val="FF0000"/>
                </a:solidFill>
              </a:ln>
              <a:effectLst/>
            </c:spPr>
            <c:extLst>
              <c:ext xmlns:c16="http://schemas.microsoft.com/office/drawing/2014/chart" uri="{C3380CC4-5D6E-409C-BE32-E72D297353CC}">
                <c16:uniqueId val="{00000004-E4A7-48DF-AC89-A5733735E922}"/>
              </c:ext>
            </c:extLst>
          </c:dPt>
          <c:dPt>
            <c:idx val="2"/>
            <c:invertIfNegative val="0"/>
            <c:bubble3D val="0"/>
            <c:spPr>
              <a:solidFill>
                <a:srgbClr val="FF0000"/>
              </a:solidFill>
              <a:ln>
                <a:solidFill>
                  <a:srgbClr val="FF0000"/>
                </a:solidFill>
              </a:ln>
              <a:effectLst/>
            </c:spPr>
            <c:extLst>
              <c:ext xmlns:c16="http://schemas.microsoft.com/office/drawing/2014/chart" uri="{C3380CC4-5D6E-409C-BE32-E72D297353CC}">
                <c16:uniqueId val="{00000003-E4A7-48DF-AC89-A5733735E922}"/>
              </c:ext>
            </c:extLst>
          </c:dPt>
          <c:dPt>
            <c:idx val="3"/>
            <c:invertIfNegative val="0"/>
            <c:bubble3D val="0"/>
            <c:spPr>
              <a:solidFill>
                <a:srgbClr val="FF3300"/>
              </a:solidFill>
              <a:ln>
                <a:solidFill>
                  <a:srgbClr val="FF0000"/>
                </a:solidFill>
              </a:ln>
              <a:effectLst/>
            </c:spPr>
            <c:extLst>
              <c:ext xmlns:c16="http://schemas.microsoft.com/office/drawing/2014/chart" uri="{C3380CC4-5D6E-409C-BE32-E72D297353CC}">
                <c16:uniqueId val="{00000002-E4A7-48DF-AC89-A5733735E922}"/>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A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Hoja3!$A$2:$A$5</c:f>
              <c:strCache>
                <c:ptCount val="4"/>
                <c:pt idx="0">
                  <c:v>total cholesterol</c:v>
                </c:pt>
                <c:pt idx="1">
                  <c:v>HDL-cholesterol </c:v>
                </c:pt>
                <c:pt idx="2">
                  <c:v>LDL-cholesterol</c:v>
                </c:pt>
                <c:pt idx="3">
                  <c:v>triglycerides</c:v>
                </c:pt>
              </c:strCache>
            </c:strRef>
          </c:cat>
          <c:val>
            <c:numRef>
              <c:f>Hoja3!$C$2:$C$5</c:f>
              <c:numCache>
                <c:formatCode>General</c:formatCode>
                <c:ptCount val="4"/>
                <c:pt idx="0">
                  <c:v>20</c:v>
                </c:pt>
                <c:pt idx="1">
                  <c:v>22</c:v>
                </c:pt>
                <c:pt idx="2">
                  <c:v>19</c:v>
                </c:pt>
                <c:pt idx="3">
                  <c:v>56</c:v>
                </c:pt>
              </c:numCache>
            </c:numRef>
          </c:val>
          <c:extLst>
            <c:ext xmlns:c16="http://schemas.microsoft.com/office/drawing/2014/chart" uri="{C3380CC4-5D6E-409C-BE32-E72D297353CC}">
              <c16:uniqueId val="{00000001-E4A7-48DF-AC89-A5733735E922}"/>
            </c:ext>
          </c:extLst>
        </c:ser>
        <c:dLbls>
          <c:dLblPos val="outEnd"/>
          <c:showLegendKey val="0"/>
          <c:showVal val="1"/>
          <c:showCatName val="0"/>
          <c:showSerName val="0"/>
          <c:showPercent val="0"/>
          <c:showBubbleSize val="0"/>
        </c:dLbls>
        <c:gapWidth val="219"/>
        <c:overlap val="-27"/>
        <c:axId val="491619359"/>
        <c:axId val="491623935"/>
      </c:barChart>
      <c:catAx>
        <c:axId val="4916193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crossAx val="491623935"/>
        <c:crosses val="autoZero"/>
        <c:auto val="1"/>
        <c:lblAlgn val="ctr"/>
        <c:lblOffset val="100"/>
        <c:noMultiLvlLbl val="0"/>
      </c:catAx>
      <c:valAx>
        <c:axId val="491623935"/>
        <c:scaling>
          <c:orientation val="minMax"/>
        </c:scaling>
        <c:delete val="0"/>
        <c:axPos val="l"/>
        <c:majorGridlines>
          <c:spPr>
            <a:ln w="9525" cap="flat" cmpd="sng" algn="ctr">
              <a:solidFill>
                <a:srgbClr val="000000"/>
              </a:solidFill>
              <a:round/>
            </a:ln>
            <a:effectLst/>
          </c:spPr>
        </c:majorGridlines>
        <c:title>
          <c:tx>
            <c:rich>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s-AR" b="1"/>
                  <a:t>mean change from bsl</a:t>
                </a:r>
                <a:r>
                  <a:rPr lang="es-AR" b="1" baseline="0"/>
                  <a:t> to week 48( %)</a:t>
                </a:r>
                <a:endParaRPr lang="es-AR" b="1"/>
              </a:p>
            </c:rich>
          </c:tx>
          <c:layout>
            <c:manualLayout>
              <c:xMode val="edge"/>
              <c:yMode val="edge"/>
              <c:x val="1.8641810918774968E-2"/>
              <c:y val="6.9861111111111124E-2"/>
            </c:manualLayout>
          </c:layout>
          <c:overlay val="0"/>
          <c:spPr>
            <a:noFill/>
            <a:ln>
              <a:noFill/>
            </a:ln>
            <a:effectLst/>
          </c:spPr>
          <c:txPr>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s-AR"/>
            </a:p>
          </c:txPr>
        </c:title>
        <c:numFmt formatCode="General" sourceLinked="1"/>
        <c:majorTickMark val="none"/>
        <c:minorTickMark val="none"/>
        <c:tickLblPos val="low"/>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crossAx val="491619359"/>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legend>
    <c:plotVisOnly val="1"/>
    <c:dispBlanksAs val="gap"/>
    <c:showDLblsOverMax val="0"/>
  </c:chart>
  <c:spPr>
    <a:solidFill>
      <a:srgbClr val="FFFFFF">
        <a:lumMod val="85000"/>
      </a:srgbClr>
    </a:solidFill>
    <a:ln>
      <a:noFill/>
    </a:ln>
    <a:effectLst/>
  </c:spPr>
  <c:txPr>
    <a:bodyPr/>
    <a:lstStyle/>
    <a:p>
      <a:pPr>
        <a:defRPr/>
      </a:pPr>
      <a:endParaRPr lang="es-A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0.10216</cdr:x>
      <cdr:y>0.86736</cdr:y>
    </cdr:from>
    <cdr:to>
      <cdr:x>0.33331</cdr:x>
      <cdr:y>1</cdr:y>
    </cdr:to>
    <cdr:sp macro="" textlink="">
      <cdr:nvSpPr>
        <cdr:cNvPr id="7" name="Rectángulo 6"/>
        <cdr:cNvSpPr/>
      </cdr:nvSpPr>
      <cdr:spPr>
        <a:xfrm xmlns:a="http://schemas.openxmlformats.org/drawingml/2006/main">
          <a:off x="533240" y="4026737"/>
          <a:ext cx="1206534" cy="615784"/>
        </a:xfrm>
        <a:prstGeom xmlns:a="http://schemas.openxmlformats.org/drawingml/2006/main" prst="rect">
          <a:avLst/>
        </a:prstGeom>
        <a:ln xmlns:a="http://schemas.openxmlformats.org/drawingml/2006/main">
          <a:noFill/>
        </a:ln>
      </cdr:spPr>
      <cdr:txBody>
        <a:bodyPr xmlns:a="http://schemas.openxmlformats.org/drawingml/2006/main" wrap="square">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1" fontAlgn="auto" hangingPunct="1">
            <a:lnSpc>
              <a:spcPct val="150000"/>
            </a:lnSpc>
            <a:spcBef>
              <a:spcPts val="0"/>
            </a:spcBef>
            <a:spcAft>
              <a:spcPts val="0"/>
            </a:spcAft>
          </a:pPr>
          <a:endParaRPr lang="en-US" sz="900" dirty="0"/>
        </a:p>
        <a:p xmlns:a="http://schemas.openxmlformats.org/drawingml/2006/main">
          <a:pPr eaLnBrk="1" fontAlgn="auto" hangingPunct="1">
            <a:lnSpc>
              <a:spcPct val="150000"/>
            </a:lnSpc>
            <a:spcBef>
              <a:spcPts val="0"/>
            </a:spcBef>
            <a:spcAft>
              <a:spcPts val="0"/>
            </a:spcAft>
          </a:pPr>
          <a:endParaRPr lang="en-US" sz="900" dirty="0">
            <a:ea typeface="Calibri" panose="020F0502020204030204" pitchFamily="34" charset="0"/>
            <a:cs typeface="Times New Roman" panose="02020603050405020304" pitchFamily="18"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3076575" cy="512763"/>
          </a:xfrm>
          <a:prstGeom prst="rect">
            <a:avLst/>
          </a:prstGeom>
          <a:noFill/>
          <a:ln w="9525">
            <a:noFill/>
            <a:miter lim="800000"/>
            <a:headEnd/>
            <a:tailEnd/>
          </a:ln>
        </p:spPr>
        <p:txBody>
          <a:bodyPr vert="horz" wrap="square" lIns="99015" tIns="49507" rIns="99015" bIns="49507" numCol="1" anchor="t" anchorCtr="0" compatLnSpc="1">
            <a:prstTxWarp prst="textNoShape">
              <a:avLst/>
            </a:prstTxWarp>
          </a:bodyPr>
          <a:lstStyle>
            <a:lvl1pPr algn="l" defTabSz="990600">
              <a:defRPr sz="1300" b="0">
                <a:latin typeface="Arial" charset="0"/>
              </a:defRPr>
            </a:lvl1pPr>
          </a:lstStyle>
          <a:p>
            <a:pPr>
              <a:defRPr/>
            </a:pPr>
            <a:endParaRPr lang="es-ES"/>
          </a:p>
        </p:txBody>
      </p:sp>
      <p:sp>
        <p:nvSpPr>
          <p:cNvPr id="51203" name="Rectangle 3"/>
          <p:cNvSpPr>
            <a:spLocks noGrp="1" noChangeArrowheads="1"/>
          </p:cNvSpPr>
          <p:nvPr>
            <p:ph type="dt" sz="quarter" idx="1"/>
          </p:nvPr>
        </p:nvSpPr>
        <p:spPr bwMode="auto">
          <a:xfrm>
            <a:off x="4021138" y="0"/>
            <a:ext cx="3076575" cy="512763"/>
          </a:xfrm>
          <a:prstGeom prst="rect">
            <a:avLst/>
          </a:prstGeom>
          <a:noFill/>
          <a:ln w="9525">
            <a:noFill/>
            <a:miter lim="800000"/>
            <a:headEnd/>
            <a:tailEnd/>
          </a:ln>
        </p:spPr>
        <p:txBody>
          <a:bodyPr vert="horz" wrap="square" lIns="99015" tIns="49507" rIns="99015" bIns="49507" numCol="1" anchor="t" anchorCtr="0" compatLnSpc="1">
            <a:prstTxWarp prst="textNoShape">
              <a:avLst/>
            </a:prstTxWarp>
          </a:bodyPr>
          <a:lstStyle>
            <a:lvl1pPr algn="r" defTabSz="990600">
              <a:defRPr sz="1300" b="0">
                <a:latin typeface="Arial" charset="0"/>
              </a:defRPr>
            </a:lvl1pPr>
          </a:lstStyle>
          <a:p>
            <a:pPr>
              <a:defRPr/>
            </a:pPr>
            <a:fld id="{66BEE4B5-9A7E-4E92-A4F4-8205E1D4F0B8}" type="datetime1">
              <a:rPr lang="es-ES"/>
              <a:pPr>
                <a:defRPr/>
              </a:pPr>
              <a:t>21/07/2022</a:t>
            </a:fld>
            <a:endParaRPr lang="es-ES" dirty="0"/>
          </a:p>
        </p:txBody>
      </p:sp>
      <p:sp>
        <p:nvSpPr>
          <p:cNvPr id="51204" name="Rectangle 4"/>
          <p:cNvSpPr>
            <a:spLocks noGrp="1" noChangeArrowheads="1"/>
          </p:cNvSpPr>
          <p:nvPr>
            <p:ph type="ftr" sz="quarter" idx="2"/>
          </p:nvPr>
        </p:nvSpPr>
        <p:spPr bwMode="auto">
          <a:xfrm>
            <a:off x="0" y="9720263"/>
            <a:ext cx="3076575" cy="512762"/>
          </a:xfrm>
          <a:prstGeom prst="rect">
            <a:avLst/>
          </a:prstGeom>
          <a:noFill/>
          <a:ln w="9525">
            <a:noFill/>
            <a:miter lim="800000"/>
            <a:headEnd/>
            <a:tailEnd/>
          </a:ln>
        </p:spPr>
        <p:txBody>
          <a:bodyPr vert="horz" wrap="square" lIns="99015" tIns="49507" rIns="99015" bIns="49507" numCol="1" anchor="b" anchorCtr="0" compatLnSpc="1">
            <a:prstTxWarp prst="textNoShape">
              <a:avLst/>
            </a:prstTxWarp>
          </a:bodyPr>
          <a:lstStyle>
            <a:lvl1pPr algn="l" defTabSz="990600">
              <a:defRPr sz="1300" b="0">
                <a:latin typeface="Arial" charset="0"/>
              </a:defRPr>
            </a:lvl1pPr>
          </a:lstStyle>
          <a:p>
            <a:pPr>
              <a:defRPr/>
            </a:pPr>
            <a:endParaRPr lang="es-ES"/>
          </a:p>
        </p:txBody>
      </p:sp>
      <p:sp>
        <p:nvSpPr>
          <p:cNvPr id="51205" name="Rectangle 5"/>
          <p:cNvSpPr>
            <a:spLocks noGrp="1" noChangeArrowheads="1"/>
          </p:cNvSpPr>
          <p:nvPr>
            <p:ph type="sldNum" sz="quarter" idx="3"/>
          </p:nvPr>
        </p:nvSpPr>
        <p:spPr bwMode="auto">
          <a:xfrm>
            <a:off x="4021138" y="9720263"/>
            <a:ext cx="3076575" cy="512762"/>
          </a:xfrm>
          <a:prstGeom prst="rect">
            <a:avLst/>
          </a:prstGeom>
          <a:noFill/>
          <a:ln w="9525">
            <a:noFill/>
            <a:miter lim="800000"/>
            <a:headEnd/>
            <a:tailEnd/>
          </a:ln>
        </p:spPr>
        <p:txBody>
          <a:bodyPr vert="horz" wrap="square" lIns="99015" tIns="49507" rIns="99015" bIns="49507" numCol="1" anchor="b" anchorCtr="0" compatLnSpc="1">
            <a:prstTxWarp prst="textNoShape">
              <a:avLst/>
            </a:prstTxWarp>
          </a:bodyPr>
          <a:lstStyle>
            <a:lvl1pPr algn="r" defTabSz="990600">
              <a:defRPr sz="1300" b="0">
                <a:latin typeface="Arial" charset="0"/>
              </a:defRPr>
            </a:lvl1pPr>
          </a:lstStyle>
          <a:p>
            <a:pPr>
              <a:defRPr/>
            </a:pPr>
            <a:fld id="{E47A700E-BDCB-44DB-96C9-87C38A2A8CDE}" type="slidenum">
              <a:rPr lang="es-ES"/>
              <a:pPr>
                <a:defRPr/>
              </a:pPr>
              <a:t>‹Nº›</a:t>
            </a:fld>
            <a:endParaRPr lang="es-ES" dirty="0"/>
          </a:p>
        </p:txBody>
      </p:sp>
    </p:spTree>
    <p:extLst>
      <p:ext uri="{BB962C8B-B14F-4D97-AF65-F5344CB8AC3E}">
        <p14:creationId xmlns:p14="http://schemas.microsoft.com/office/powerpoint/2010/main" val="783087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2763"/>
          </a:xfrm>
          <a:prstGeom prst="rect">
            <a:avLst/>
          </a:prstGeom>
          <a:noFill/>
          <a:ln w="9525">
            <a:noFill/>
            <a:miter lim="800000"/>
            <a:headEnd/>
            <a:tailEnd/>
          </a:ln>
        </p:spPr>
        <p:txBody>
          <a:bodyPr vert="horz" wrap="square" lIns="99015" tIns="49507" rIns="99015" bIns="49507" numCol="1" anchor="t" anchorCtr="0" compatLnSpc="1">
            <a:prstTxWarp prst="textNoShape">
              <a:avLst/>
            </a:prstTxWarp>
          </a:bodyPr>
          <a:lstStyle>
            <a:lvl1pPr algn="l" defTabSz="990600" eaLnBrk="1" hangingPunct="1">
              <a:defRPr sz="1300" b="0">
                <a:latin typeface="Arial" charset="0"/>
              </a:defRPr>
            </a:lvl1pPr>
          </a:lstStyle>
          <a:p>
            <a:pPr>
              <a:defRPr/>
            </a:pPr>
            <a:endParaRPr lang="en-US"/>
          </a:p>
        </p:txBody>
      </p:sp>
      <p:sp>
        <p:nvSpPr>
          <p:cNvPr id="3075" name="Rectangle 3"/>
          <p:cNvSpPr>
            <a:spLocks noGrp="1" noChangeArrowheads="1"/>
          </p:cNvSpPr>
          <p:nvPr>
            <p:ph type="dt" idx="1"/>
          </p:nvPr>
        </p:nvSpPr>
        <p:spPr bwMode="auto">
          <a:xfrm>
            <a:off x="4021138" y="0"/>
            <a:ext cx="3076575" cy="512763"/>
          </a:xfrm>
          <a:prstGeom prst="rect">
            <a:avLst/>
          </a:prstGeom>
          <a:noFill/>
          <a:ln w="9525">
            <a:noFill/>
            <a:miter lim="800000"/>
            <a:headEnd/>
            <a:tailEnd/>
          </a:ln>
        </p:spPr>
        <p:txBody>
          <a:bodyPr vert="horz" wrap="square" lIns="99015" tIns="49507" rIns="99015" bIns="49507" numCol="1" anchor="t" anchorCtr="0" compatLnSpc="1">
            <a:prstTxWarp prst="textNoShape">
              <a:avLst/>
            </a:prstTxWarp>
          </a:bodyPr>
          <a:lstStyle>
            <a:lvl1pPr algn="r" defTabSz="990600" eaLnBrk="1" hangingPunct="1">
              <a:defRPr sz="1300" b="0">
                <a:latin typeface="Arial" charset="0"/>
              </a:defRPr>
            </a:lvl1pPr>
          </a:lstStyle>
          <a:p>
            <a:pPr>
              <a:defRPr/>
            </a:pPr>
            <a:fld id="{BE7F5473-1371-4CF7-BE86-1D46A55F87AE}" type="datetime1">
              <a:rPr lang="en-US"/>
              <a:pPr>
                <a:defRPr/>
              </a:pPr>
              <a:t>7/21/2022</a:t>
            </a:fld>
            <a:endParaRPr lang="en-US" dirty="0"/>
          </a:p>
        </p:txBody>
      </p:sp>
      <p:sp>
        <p:nvSpPr>
          <p:cNvPr id="39940"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9613" y="4860925"/>
            <a:ext cx="5680075" cy="4606925"/>
          </a:xfrm>
          <a:prstGeom prst="rect">
            <a:avLst/>
          </a:prstGeom>
          <a:noFill/>
          <a:ln w="9525">
            <a:noFill/>
            <a:miter lim="800000"/>
            <a:headEnd/>
            <a:tailEnd/>
          </a:ln>
        </p:spPr>
        <p:txBody>
          <a:bodyPr vert="horz" wrap="square" lIns="99015" tIns="49507" rIns="99015" bIns="49507"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3078" name="Rectangle 6"/>
          <p:cNvSpPr>
            <a:spLocks noGrp="1" noChangeArrowheads="1"/>
          </p:cNvSpPr>
          <p:nvPr>
            <p:ph type="ftr" sz="quarter" idx="4"/>
          </p:nvPr>
        </p:nvSpPr>
        <p:spPr bwMode="auto">
          <a:xfrm>
            <a:off x="0" y="9720263"/>
            <a:ext cx="3076575" cy="512762"/>
          </a:xfrm>
          <a:prstGeom prst="rect">
            <a:avLst/>
          </a:prstGeom>
          <a:noFill/>
          <a:ln w="9525">
            <a:noFill/>
            <a:miter lim="800000"/>
            <a:headEnd/>
            <a:tailEnd/>
          </a:ln>
        </p:spPr>
        <p:txBody>
          <a:bodyPr vert="horz" wrap="square" lIns="99015" tIns="49507" rIns="99015" bIns="49507" numCol="1" anchor="b" anchorCtr="0" compatLnSpc="1">
            <a:prstTxWarp prst="textNoShape">
              <a:avLst/>
            </a:prstTxWarp>
          </a:bodyPr>
          <a:lstStyle>
            <a:lvl1pPr algn="l" defTabSz="990600" eaLnBrk="1" hangingPunct="1">
              <a:defRPr sz="1300" b="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4021138" y="9720263"/>
            <a:ext cx="3076575" cy="512762"/>
          </a:xfrm>
          <a:prstGeom prst="rect">
            <a:avLst/>
          </a:prstGeom>
          <a:noFill/>
          <a:ln w="9525">
            <a:noFill/>
            <a:miter lim="800000"/>
            <a:headEnd/>
            <a:tailEnd/>
          </a:ln>
        </p:spPr>
        <p:txBody>
          <a:bodyPr vert="horz" wrap="square" lIns="99015" tIns="49507" rIns="99015" bIns="49507" numCol="1" anchor="b" anchorCtr="0" compatLnSpc="1">
            <a:prstTxWarp prst="textNoShape">
              <a:avLst/>
            </a:prstTxWarp>
          </a:bodyPr>
          <a:lstStyle>
            <a:lvl1pPr algn="r" defTabSz="990600" eaLnBrk="1" hangingPunct="1">
              <a:defRPr sz="1300" b="0">
                <a:latin typeface="Arial" charset="0"/>
              </a:defRPr>
            </a:lvl1pPr>
          </a:lstStyle>
          <a:p>
            <a:pPr>
              <a:defRPr/>
            </a:pPr>
            <a:fld id="{285E54B3-FC80-4011-8213-D9BA999D676F}" type="slidenum">
              <a:rPr lang="es-ES"/>
              <a:pPr>
                <a:defRPr/>
              </a:pPr>
              <a:t>‹Nº›</a:t>
            </a:fld>
            <a:endParaRPr lang="es-ES" dirty="0"/>
          </a:p>
        </p:txBody>
      </p:sp>
    </p:spTree>
    <p:extLst>
      <p:ext uri="{BB962C8B-B14F-4D97-AF65-F5344CB8AC3E}">
        <p14:creationId xmlns:p14="http://schemas.microsoft.com/office/powerpoint/2010/main" val="29159551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CA9339A1-44DD-442A-83A7-2E1C6A0058F2}" type="slidenum">
              <a:rPr lang="es-ES" smtClean="0"/>
              <a:pPr/>
              <a:t>1</a:t>
            </a:fld>
            <a:endParaRPr lang="es-ES" dirty="0" smtClean="0"/>
          </a:p>
        </p:txBody>
      </p:sp>
      <p:sp>
        <p:nvSpPr>
          <p:cNvPr id="40963" name="Rectangle 7"/>
          <p:cNvSpPr txBox="1">
            <a:spLocks noGrp="1" noChangeArrowheads="1"/>
          </p:cNvSpPr>
          <p:nvPr/>
        </p:nvSpPr>
        <p:spPr bwMode="auto">
          <a:xfrm>
            <a:off x="4021138" y="9720263"/>
            <a:ext cx="3076575" cy="512762"/>
          </a:xfrm>
          <a:prstGeom prst="rect">
            <a:avLst/>
          </a:prstGeom>
          <a:noFill/>
          <a:ln w="9525">
            <a:noFill/>
            <a:miter lim="800000"/>
            <a:headEnd/>
            <a:tailEnd/>
          </a:ln>
        </p:spPr>
        <p:txBody>
          <a:bodyPr lIns="99015" tIns="49507" rIns="99015" bIns="49507" anchor="b"/>
          <a:lstStyle/>
          <a:p>
            <a:pPr algn="r" defTabSz="990600" eaLnBrk="1" hangingPunct="1"/>
            <a:fld id="{4ED0B56C-3D17-4D6A-9CF8-74FAD8D039EF}" type="slidenum">
              <a:rPr lang="es-ES" sz="1300" b="0">
                <a:latin typeface="Arial" charset="0"/>
              </a:rPr>
              <a:pPr algn="r" defTabSz="990600" eaLnBrk="1" hangingPunct="1"/>
              <a:t>1</a:t>
            </a:fld>
            <a:endParaRPr lang="es-ES" sz="1300" b="0" dirty="0">
              <a:latin typeface="Arial" charset="0"/>
            </a:endParaRPr>
          </a:p>
        </p:txBody>
      </p:sp>
      <p:sp>
        <p:nvSpPr>
          <p:cNvPr id="40964" name="Rectangle 2"/>
          <p:cNvSpPr>
            <a:spLocks noGrp="1" noRot="1" noChangeAspect="1" noChangeArrowheads="1" noTextEdit="1"/>
          </p:cNvSpPr>
          <p:nvPr>
            <p:ph type="sldImg"/>
          </p:nvPr>
        </p:nvSpPr>
        <p:spPr>
          <a:ln/>
        </p:spPr>
      </p:sp>
      <p:sp>
        <p:nvSpPr>
          <p:cNvPr id="40965" name="Rectangle 3"/>
          <p:cNvSpPr>
            <a:spLocks noGrp="1" noChangeArrowheads="1"/>
          </p:cNvSpPr>
          <p:nvPr>
            <p:ph type="body" idx="1"/>
          </p:nvPr>
        </p:nvSpPr>
        <p:spPr>
          <a:noFill/>
          <a:ln/>
        </p:spPr>
        <p:txBody>
          <a:bodyPr/>
          <a:lstStyle/>
          <a:p>
            <a:pPr marL="0" marR="0" lvl="0" indent="0" algn="l" defTabSz="914400" rtl="0" eaLnBrk="1" fontAlgn="base" latinLnBrk="0" hangingPunct="1">
              <a:lnSpc>
                <a:spcPct val="100000"/>
              </a:lnSpc>
              <a:spcBef>
                <a:spcPct val="30000"/>
              </a:spcBef>
              <a:spcAft>
                <a:spcPct val="0"/>
              </a:spcAft>
              <a:buClrTx/>
              <a:buSzTx/>
              <a:buFont typeface="Arial" pitchFamily="34" charset="0"/>
              <a:buNone/>
              <a:tabLst/>
              <a:defRPr/>
            </a:pPr>
            <a:r>
              <a:rPr lang="en-US" b="1" dirty="0" smtClean="0"/>
              <a:t>I would like to thank the organizing committee for selecting this work for this session. I am very glad to share with you the global forty eight  week results of the ANDES study, based on dual therapy with darunavir -ritonavir plus 3TC compared to standard of care in naive PLWH.</a:t>
            </a:r>
          </a:p>
          <a:p>
            <a:pPr marL="0" marR="0" lvl="0" indent="0" algn="l" defTabSz="914400" rtl="0" eaLnBrk="1" fontAlgn="base" latinLnBrk="0" hangingPunct="1">
              <a:lnSpc>
                <a:spcPct val="100000"/>
              </a:lnSpc>
              <a:spcBef>
                <a:spcPct val="30000"/>
              </a:spcBef>
              <a:spcAft>
                <a:spcPct val="0"/>
              </a:spcAft>
              <a:buClrTx/>
              <a:buSzTx/>
              <a:buFont typeface="Arial" pitchFamily="34" charset="0"/>
              <a:buNone/>
              <a:tabLst/>
              <a:defRPr/>
            </a:pPr>
            <a:endParaRPr lang="en-US" b="1" dirty="0" smtClean="0"/>
          </a:p>
          <a:p>
            <a:pPr marL="0" marR="0" lvl="0" indent="0" algn="l" defTabSz="914400" rtl="0" eaLnBrk="1" fontAlgn="base" latinLnBrk="0" hangingPunct="1">
              <a:lnSpc>
                <a:spcPct val="100000"/>
              </a:lnSpc>
              <a:spcBef>
                <a:spcPct val="30000"/>
              </a:spcBef>
              <a:spcAft>
                <a:spcPct val="0"/>
              </a:spcAft>
              <a:buClrTx/>
              <a:buSzTx/>
              <a:buFont typeface="Arial" pitchFamily="34" charset="0"/>
              <a:buNone/>
              <a:tabLst/>
              <a:defRPr/>
            </a:pPr>
            <a:endParaRPr lang="en-US" b="1"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buFont typeface="Arial" pitchFamily="34" charset="0"/>
              <a:buNone/>
            </a:pPr>
            <a:r>
              <a:rPr lang="en-US" b="1" baseline="0" dirty="0" smtClean="0"/>
              <a:t>Regarding lab abnormalities, no significant differences were found. Comparing laboratory values changes between baseline and week 48, we only found differences in the lipid profile, with total cholesterol and LDL-cholesterol being higher in the dual therapy arm; however, these changes did not exceed  normal values.</a:t>
            </a:r>
          </a:p>
        </p:txBody>
      </p:sp>
      <p:sp>
        <p:nvSpPr>
          <p:cNvPr id="4" name="Slide Number Placeholder 3"/>
          <p:cNvSpPr>
            <a:spLocks noGrp="1"/>
          </p:cNvSpPr>
          <p:nvPr>
            <p:ph type="sldNum" sz="quarter" idx="5"/>
          </p:nvPr>
        </p:nvSpPr>
        <p:spPr/>
        <p:txBody>
          <a:bodyPr/>
          <a:lstStyle/>
          <a:p>
            <a:pPr>
              <a:defRPr/>
            </a:pPr>
            <a:fld id="{1103F152-9084-4032-8E14-63C853B7A21D}" type="slidenum">
              <a:rPr lang="en-GB" smtClean="0"/>
              <a:pPr>
                <a:defRPr/>
              </a:pPr>
              <a:t>10</a:t>
            </a:fld>
            <a:endParaRPr lang="en-GB" dirty="0"/>
          </a:p>
        </p:txBody>
      </p:sp>
    </p:spTree>
    <p:extLst>
      <p:ext uri="{BB962C8B-B14F-4D97-AF65-F5344CB8AC3E}">
        <p14:creationId xmlns:p14="http://schemas.microsoft.com/office/powerpoint/2010/main" val="1038976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75937" indent="-298437" eaLnBrk="0" hangingPunct="0">
              <a:defRPr>
                <a:solidFill>
                  <a:schemeClr val="tx1"/>
                </a:solidFill>
                <a:latin typeface="Arial" pitchFamily="34" charset="0"/>
              </a:defRPr>
            </a:lvl2pPr>
            <a:lvl3pPr marL="1193749" indent="-238750" eaLnBrk="0" hangingPunct="0">
              <a:defRPr>
                <a:solidFill>
                  <a:schemeClr val="tx1"/>
                </a:solidFill>
                <a:latin typeface="Arial" pitchFamily="34" charset="0"/>
              </a:defRPr>
            </a:lvl3pPr>
            <a:lvl4pPr marL="1671249" indent="-238750" eaLnBrk="0" hangingPunct="0">
              <a:defRPr>
                <a:solidFill>
                  <a:schemeClr val="tx1"/>
                </a:solidFill>
                <a:latin typeface="Arial" pitchFamily="34" charset="0"/>
              </a:defRPr>
            </a:lvl4pPr>
            <a:lvl5pPr marL="2148749" indent="-238750" eaLnBrk="0" hangingPunct="0">
              <a:defRPr>
                <a:solidFill>
                  <a:schemeClr val="tx1"/>
                </a:solidFill>
                <a:latin typeface="Arial" pitchFamily="34" charset="0"/>
              </a:defRPr>
            </a:lvl5pPr>
            <a:lvl6pPr marL="2626248" indent="-238750" eaLnBrk="0" fontAlgn="base" hangingPunct="0">
              <a:spcBef>
                <a:spcPct val="0"/>
              </a:spcBef>
              <a:spcAft>
                <a:spcPct val="0"/>
              </a:spcAft>
              <a:defRPr>
                <a:solidFill>
                  <a:schemeClr val="tx1"/>
                </a:solidFill>
                <a:latin typeface="Arial" pitchFamily="34" charset="0"/>
              </a:defRPr>
            </a:lvl6pPr>
            <a:lvl7pPr marL="3103748" indent="-238750" eaLnBrk="0" fontAlgn="base" hangingPunct="0">
              <a:spcBef>
                <a:spcPct val="0"/>
              </a:spcBef>
              <a:spcAft>
                <a:spcPct val="0"/>
              </a:spcAft>
              <a:defRPr>
                <a:solidFill>
                  <a:schemeClr val="tx1"/>
                </a:solidFill>
                <a:latin typeface="Arial" pitchFamily="34" charset="0"/>
              </a:defRPr>
            </a:lvl7pPr>
            <a:lvl8pPr marL="3581248" indent="-238750" eaLnBrk="0" fontAlgn="base" hangingPunct="0">
              <a:spcBef>
                <a:spcPct val="0"/>
              </a:spcBef>
              <a:spcAft>
                <a:spcPct val="0"/>
              </a:spcAft>
              <a:defRPr>
                <a:solidFill>
                  <a:schemeClr val="tx1"/>
                </a:solidFill>
                <a:latin typeface="Arial" pitchFamily="34" charset="0"/>
              </a:defRPr>
            </a:lvl8pPr>
            <a:lvl9pPr marL="4058747" indent="-238750" eaLnBrk="0" fontAlgn="base" hangingPunct="0">
              <a:spcBef>
                <a:spcPct val="0"/>
              </a:spcBef>
              <a:spcAft>
                <a:spcPct val="0"/>
              </a:spcAft>
              <a:defRPr>
                <a:solidFill>
                  <a:schemeClr val="tx1"/>
                </a:solidFill>
                <a:latin typeface="Arial" pitchFamily="34" charset="0"/>
              </a:defRPr>
            </a:lvl9pPr>
          </a:lstStyle>
          <a:p>
            <a:pPr eaLnBrk="1" hangingPunct="1"/>
            <a:fld id="{FD0F8FB1-5E7D-415D-9DA0-F751BAB4E162}" type="slidenum">
              <a:rPr lang="en-GB" altLang="es-AR" smtClean="0"/>
              <a:pPr eaLnBrk="1" hangingPunct="1"/>
              <a:t>11</a:t>
            </a:fld>
            <a:endParaRPr lang="en-GB" altLang="es-AR" smtClean="0"/>
          </a:p>
        </p:txBody>
      </p:sp>
      <p:sp>
        <p:nvSpPr>
          <p:cNvPr id="38915" name="Rectangle 7"/>
          <p:cNvSpPr txBox="1">
            <a:spLocks noGrp="1" noChangeArrowheads="1"/>
          </p:cNvSpPr>
          <p:nvPr/>
        </p:nvSpPr>
        <p:spPr bwMode="auto">
          <a:xfrm>
            <a:off x="4021979" y="9720673"/>
            <a:ext cx="3075631" cy="512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986" tIns="48493" rIns="96986" bIns="48493" anchor="b"/>
          <a:lstStyle>
            <a:lvl1pPr defTabSz="930275" eaLnBrk="0" hangingPunct="0">
              <a:defRPr>
                <a:solidFill>
                  <a:schemeClr val="tx1"/>
                </a:solidFill>
                <a:latin typeface="Arial" pitchFamily="34" charset="0"/>
              </a:defRPr>
            </a:lvl1pPr>
            <a:lvl2pPr marL="742950" indent="-285750" defTabSz="930275" eaLnBrk="0" hangingPunct="0">
              <a:defRPr>
                <a:solidFill>
                  <a:schemeClr val="tx1"/>
                </a:solidFill>
                <a:latin typeface="Arial" pitchFamily="34" charset="0"/>
              </a:defRPr>
            </a:lvl2pPr>
            <a:lvl3pPr marL="1143000" indent="-228600" defTabSz="930275" eaLnBrk="0" hangingPunct="0">
              <a:defRPr>
                <a:solidFill>
                  <a:schemeClr val="tx1"/>
                </a:solidFill>
                <a:latin typeface="Arial" pitchFamily="34" charset="0"/>
              </a:defRPr>
            </a:lvl3pPr>
            <a:lvl4pPr marL="1600200" indent="-228600" defTabSz="930275" eaLnBrk="0" hangingPunct="0">
              <a:defRPr>
                <a:solidFill>
                  <a:schemeClr val="tx1"/>
                </a:solidFill>
                <a:latin typeface="Arial" pitchFamily="34" charset="0"/>
              </a:defRPr>
            </a:lvl4pPr>
            <a:lvl5pPr marL="2057400" indent="-228600" defTabSz="930275" eaLnBrk="0" hangingPunct="0">
              <a:defRPr>
                <a:solidFill>
                  <a:schemeClr val="tx1"/>
                </a:solidFill>
                <a:latin typeface="Arial" pitchFamily="34" charset="0"/>
              </a:defRPr>
            </a:lvl5pPr>
            <a:lvl6pPr marL="2514600" indent="-228600" defTabSz="930275" eaLnBrk="0" fontAlgn="base" hangingPunct="0">
              <a:spcBef>
                <a:spcPct val="0"/>
              </a:spcBef>
              <a:spcAft>
                <a:spcPct val="0"/>
              </a:spcAft>
              <a:defRPr>
                <a:solidFill>
                  <a:schemeClr val="tx1"/>
                </a:solidFill>
                <a:latin typeface="Arial" pitchFamily="34" charset="0"/>
              </a:defRPr>
            </a:lvl6pPr>
            <a:lvl7pPr marL="2971800" indent="-228600" defTabSz="930275" eaLnBrk="0" fontAlgn="base" hangingPunct="0">
              <a:spcBef>
                <a:spcPct val="0"/>
              </a:spcBef>
              <a:spcAft>
                <a:spcPct val="0"/>
              </a:spcAft>
              <a:defRPr>
                <a:solidFill>
                  <a:schemeClr val="tx1"/>
                </a:solidFill>
                <a:latin typeface="Arial" pitchFamily="34" charset="0"/>
              </a:defRPr>
            </a:lvl7pPr>
            <a:lvl8pPr marL="3429000" indent="-228600" defTabSz="930275" eaLnBrk="0" fontAlgn="base" hangingPunct="0">
              <a:spcBef>
                <a:spcPct val="0"/>
              </a:spcBef>
              <a:spcAft>
                <a:spcPct val="0"/>
              </a:spcAft>
              <a:defRPr>
                <a:solidFill>
                  <a:schemeClr val="tx1"/>
                </a:solidFill>
                <a:latin typeface="Arial" pitchFamily="34" charset="0"/>
              </a:defRPr>
            </a:lvl8pPr>
            <a:lvl9pPr marL="3886200" indent="-228600" defTabSz="930275" eaLnBrk="0" fontAlgn="base" hangingPunct="0">
              <a:spcBef>
                <a:spcPct val="0"/>
              </a:spcBef>
              <a:spcAft>
                <a:spcPct val="0"/>
              </a:spcAft>
              <a:defRPr>
                <a:solidFill>
                  <a:schemeClr val="tx1"/>
                </a:solidFill>
                <a:latin typeface="Arial" pitchFamily="34" charset="0"/>
              </a:defRPr>
            </a:lvl9pPr>
          </a:lstStyle>
          <a:p>
            <a:pPr algn="r"/>
            <a:fld id="{229343AF-6411-46DF-BC13-963254327FED}" type="slidenum">
              <a:rPr lang="en-GB" altLang="es-AR" sz="1300">
                <a:ea typeface="ＭＳ Ｐゴシック" pitchFamily="34" charset="-128"/>
              </a:rPr>
              <a:pPr algn="r"/>
              <a:t>11</a:t>
            </a:fld>
            <a:endParaRPr lang="en-GB" altLang="es-AR" sz="1300">
              <a:ea typeface="ＭＳ Ｐゴシック" pitchFamily="34" charset="-128"/>
            </a:endParaRPr>
          </a:p>
        </p:txBody>
      </p:sp>
      <p:sp>
        <p:nvSpPr>
          <p:cNvPr id="38916" name="Rectangle 337"/>
          <p:cNvSpPr>
            <a:spLocks noGrp="1" noRot="1" noChangeAspect="1" noChangeArrowheads="1" noTextEdit="1"/>
          </p:cNvSpPr>
          <p:nvPr>
            <p:ph type="sldImg"/>
          </p:nvPr>
        </p:nvSpPr>
        <p:spPr>
          <a:xfrm>
            <a:off x="900113" y="515938"/>
            <a:ext cx="5349875" cy="4013200"/>
          </a:xfrm>
          <a:ln/>
        </p:spPr>
      </p:sp>
      <p:sp>
        <p:nvSpPr>
          <p:cNvPr id="38917" name="Rectangle 338"/>
          <p:cNvSpPr>
            <a:spLocks noGrp="1" noChangeArrowheads="1"/>
          </p:cNvSpPr>
          <p:nvPr>
            <p:ph type="body" idx="1"/>
          </p:nvPr>
        </p:nvSpPr>
        <p:spPr>
          <a:xfrm>
            <a:off x="1007184" y="5029740"/>
            <a:ext cx="5030854" cy="479895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986" tIns="48493" rIns="96986" bIns="48493"/>
          <a:lstStyle/>
          <a:p>
            <a:pPr lvl="0"/>
            <a:r>
              <a:rPr lang="en-US" sz="1200" b="1" kern="1200" dirty="0" smtClean="0">
                <a:solidFill>
                  <a:schemeClr val="tx1"/>
                </a:solidFill>
                <a:latin typeface="Arial" charset="0"/>
                <a:ea typeface="+mn-ea"/>
                <a:cs typeface="+mn-cs"/>
              </a:rPr>
              <a:t>In conclusion this fixed dose combination of boosted </a:t>
            </a:r>
            <a:r>
              <a:rPr lang="en-US" sz="1200" b="1" kern="1200" dirty="0" err="1" smtClean="0">
                <a:solidFill>
                  <a:schemeClr val="tx1"/>
                </a:solidFill>
                <a:latin typeface="Arial" charset="0"/>
                <a:ea typeface="+mn-ea"/>
                <a:cs typeface="+mn-cs"/>
              </a:rPr>
              <a:t>darunavir</a:t>
            </a:r>
            <a:r>
              <a:rPr lang="en-US" sz="1200" b="1" kern="1200" dirty="0" smtClean="0">
                <a:solidFill>
                  <a:schemeClr val="tx1"/>
                </a:solidFill>
                <a:latin typeface="Arial" charset="0"/>
                <a:ea typeface="+mn-ea"/>
                <a:cs typeface="+mn-cs"/>
              </a:rPr>
              <a:t> plus 3TC</a:t>
            </a:r>
            <a:r>
              <a:rPr lang="en-US" sz="1200" b="1" kern="1200" baseline="0" dirty="0" smtClean="0">
                <a:solidFill>
                  <a:schemeClr val="tx1"/>
                </a:solidFill>
                <a:latin typeface="Arial" charset="0"/>
                <a:ea typeface="+mn-ea"/>
                <a:cs typeface="+mn-cs"/>
              </a:rPr>
              <a:t> </a:t>
            </a:r>
            <a:r>
              <a:rPr lang="en-US" sz="1200" b="1" kern="1200" dirty="0" smtClean="0">
                <a:solidFill>
                  <a:schemeClr val="tx1"/>
                </a:solidFill>
                <a:latin typeface="Arial" charset="0"/>
                <a:ea typeface="+mn-ea"/>
                <a:cs typeface="+mn-cs"/>
              </a:rPr>
              <a:t>compared with a standard of  care treatment showed non-inferiority in both ITT and per-protocol analysis. </a:t>
            </a:r>
            <a:r>
              <a:rPr lang="en-US" sz="1200" b="1" kern="1200" dirty="0" err="1" smtClean="0">
                <a:solidFill>
                  <a:schemeClr val="tx1"/>
                </a:solidFill>
                <a:latin typeface="Arial" charset="0"/>
                <a:ea typeface="+mn-ea"/>
                <a:cs typeface="+mn-cs"/>
              </a:rPr>
              <a:t>Virologic</a:t>
            </a:r>
            <a:r>
              <a:rPr lang="en-US" sz="1200" b="1" kern="1200" dirty="0" smtClean="0">
                <a:solidFill>
                  <a:schemeClr val="tx1"/>
                </a:solidFill>
                <a:latin typeface="Arial" charset="0"/>
                <a:ea typeface="+mn-ea"/>
                <a:cs typeface="+mn-cs"/>
              </a:rPr>
              <a:t> failure was observed at low levels in both treatment arms. This Dual therapy regimen</a:t>
            </a:r>
            <a:r>
              <a:rPr lang="en-US" sz="1200" b="1" kern="1200" baseline="0" dirty="0" smtClean="0">
                <a:solidFill>
                  <a:schemeClr val="tx1"/>
                </a:solidFill>
                <a:latin typeface="Arial" charset="0"/>
                <a:ea typeface="+mn-ea"/>
                <a:cs typeface="+mn-cs"/>
              </a:rPr>
              <a:t> </a:t>
            </a:r>
            <a:r>
              <a:rPr lang="en-US" sz="1200" b="1" kern="1200" dirty="0" smtClean="0">
                <a:solidFill>
                  <a:schemeClr val="tx1"/>
                </a:solidFill>
                <a:latin typeface="Arial" charset="0"/>
                <a:ea typeface="+mn-ea"/>
                <a:cs typeface="+mn-cs"/>
              </a:rPr>
              <a:t>was safe and well tolerated. </a:t>
            </a:r>
          </a:p>
          <a:p>
            <a:pPr lvl="0"/>
            <a:r>
              <a:rPr lang="en-US" sz="1200" b="1" kern="1200" dirty="0" smtClean="0">
                <a:solidFill>
                  <a:schemeClr val="tx1"/>
                </a:solidFill>
                <a:latin typeface="Arial" charset="0"/>
                <a:ea typeface="+mn-ea"/>
                <a:cs typeface="+mn-cs"/>
              </a:rPr>
              <a:t>Based on these results we considered that this</a:t>
            </a:r>
            <a:r>
              <a:rPr lang="en-US" sz="1200" b="1" kern="1200" baseline="0" dirty="0" smtClean="0">
                <a:solidFill>
                  <a:schemeClr val="tx1"/>
                </a:solidFill>
                <a:latin typeface="Arial" charset="0"/>
                <a:ea typeface="+mn-ea"/>
                <a:cs typeface="+mn-cs"/>
              </a:rPr>
              <a:t> strategy</a:t>
            </a:r>
            <a:r>
              <a:rPr lang="en-US" sz="1200" b="1" kern="1200" dirty="0" smtClean="0">
                <a:solidFill>
                  <a:schemeClr val="tx1"/>
                </a:solidFill>
                <a:latin typeface="Arial" charset="0"/>
                <a:ea typeface="+mn-ea"/>
                <a:cs typeface="+mn-cs"/>
              </a:rPr>
              <a:t> could be  a potential therapeutic option for ARV naïve subjects,</a:t>
            </a:r>
            <a:r>
              <a:rPr lang="en-US" sz="1200" b="1" kern="1200" baseline="0" dirty="0" smtClean="0">
                <a:solidFill>
                  <a:schemeClr val="tx1"/>
                </a:solidFill>
                <a:latin typeface="Arial" charset="0"/>
                <a:ea typeface="+mn-ea"/>
                <a:cs typeface="+mn-cs"/>
              </a:rPr>
              <a:t> at least with plasma viral load below 100,000 copies/mL</a:t>
            </a:r>
            <a:endParaRPr lang="es-ES" sz="1200" b="1" kern="1200" dirty="0" smtClean="0">
              <a:solidFill>
                <a:schemeClr val="tx1"/>
              </a:solidFill>
              <a:latin typeface="Arial" charset="0"/>
              <a:ea typeface="+mn-ea"/>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b="1" dirty="0" smtClean="0"/>
              <a:t>We would like to thank  everyone who has contributed to the success of this study, specially </a:t>
            </a:r>
            <a:r>
              <a:rPr lang="en-US" b="1" dirty="0" smtClean="0"/>
              <a:t>the </a:t>
            </a:r>
            <a:r>
              <a:rPr lang="en-US" b="1" dirty="0" smtClean="0"/>
              <a:t>participants and their families</a:t>
            </a:r>
            <a:r>
              <a:rPr lang="en-US" b="1" baseline="0" dirty="0" smtClean="0"/>
              <a:t> </a:t>
            </a:r>
            <a:r>
              <a:rPr lang="en-US" b="1" baseline="0" dirty="0" smtClean="0"/>
              <a:t>, </a:t>
            </a:r>
            <a:r>
              <a:rPr lang="en-US" b="1" baseline="0" dirty="0" smtClean="0"/>
              <a:t>the </a:t>
            </a:r>
            <a:r>
              <a:rPr lang="en-US" b="1" dirty="0" smtClean="0"/>
              <a:t>clinical investigators and their staff, as well as the great team</a:t>
            </a:r>
            <a:r>
              <a:rPr lang="en-US" b="1" baseline="0" dirty="0" smtClean="0"/>
              <a:t> that supported this study at </a:t>
            </a:r>
            <a:r>
              <a:rPr lang="en-US" b="1" baseline="0" dirty="0" err="1" smtClean="0"/>
              <a:t>Fundacion</a:t>
            </a:r>
            <a:r>
              <a:rPr lang="en-US" b="1" baseline="0" dirty="0" smtClean="0"/>
              <a:t> </a:t>
            </a:r>
            <a:r>
              <a:rPr lang="en-US" b="1" baseline="0" dirty="0" err="1" smtClean="0"/>
              <a:t>Huesped</a:t>
            </a:r>
            <a:r>
              <a:rPr lang="en-US" b="1" baseline="0" dirty="0" smtClean="0"/>
              <a:t> </a:t>
            </a:r>
            <a:r>
              <a:rPr lang="en-US" b="1" dirty="0" smtClean="0"/>
              <a:t>.</a:t>
            </a:r>
          </a:p>
          <a:p>
            <a:endParaRPr lang="es-AR" b="1" dirty="0"/>
          </a:p>
        </p:txBody>
      </p:sp>
      <p:sp>
        <p:nvSpPr>
          <p:cNvPr id="4" name="Marcador de número de diapositiva 3"/>
          <p:cNvSpPr>
            <a:spLocks noGrp="1"/>
          </p:cNvSpPr>
          <p:nvPr>
            <p:ph type="sldNum" sz="quarter" idx="10"/>
          </p:nvPr>
        </p:nvSpPr>
        <p:spPr/>
        <p:txBody>
          <a:bodyPr/>
          <a:lstStyle/>
          <a:p>
            <a:pPr>
              <a:defRPr/>
            </a:pPr>
            <a:fld id="{285E54B3-FC80-4011-8213-D9BA999D676F}" type="slidenum">
              <a:rPr lang="es-ES" smtClean="0"/>
              <a:pPr>
                <a:defRPr/>
              </a:pPr>
              <a:t>12</a:t>
            </a:fld>
            <a:endParaRPr lang="es-ES" dirty="0"/>
          </a:p>
        </p:txBody>
      </p:sp>
    </p:spTree>
    <p:extLst>
      <p:ext uri="{BB962C8B-B14F-4D97-AF65-F5344CB8AC3E}">
        <p14:creationId xmlns:p14="http://schemas.microsoft.com/office/powerpoint/2010/main" val="914953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buFont typeface="Arial" pitchFamily="34" charset="0"/>
              <a:buNone/>
            </a:pPr>
            <a:r>
              <a:rPr lang="en-US" b="1" dirty="0" smtClean="0"/>
              <a:t>I don’t have conflicts of interest. This was a investigator-initiative study  conducted with the support of Richmond Pharmaceutical and the Ministry of Science and Technology  from Argentina.</a:t>
            </a:r>
          </a:p>
          <a:p>
            <a:pPr>
              <a:buFont typeface="Arial" pitchFamily="34" charset="0"/>
              <a:buNone/>
            </a:pPr>
            <a:endParaRPr lang="es-ES" b="1" dirty="0" smtClean="0"/>
          </a:p>
        </p:txBody>
      </p:sp>
      <p:sp>
        <p:nvSpPr>
          <p:cNvPr id="4" name="3 Marcador de número de diapositiva"/>
          <p:cNvSpPr>
            <a:spLocks noGrp="1"/>
          </p:cNvSpPr>
          <p:nvPr>
            <p:ph type="sldNum" sz="quarter" idx="10"/>
          </p:nvPr>
        </p:nvSpPr>
        <p:spPr/>
        <p:txBody>
          <a:bodyPr/>
          <a:lstStyle/>
          <a:p>
            <a:pPr marL="0" marR="0" lvl="0" indent="0" algn="r" defTabSz="990600" rtl="0" eaLnBrk="1" fontAlgn="base" latinLnBrk="0" hangingPunct="1">
              <a:lnSpc>
                <a:spcPct val="100000"/>
              </a:lnSpc>
              <a:spcBef>
                <a:spcPct val="0"/>
              </a:spcBef>
              <a:spcAft>
                <a:spcPct val="0"/>
              </a:spcAft>
              <a:buClrTx/>
              <a:buSzTx/>
              <a:buFontTx/>
              <a:buNone/>
              <a:tabLst/>
              <a:defRPr/>
            </a:pPr>
            <a:fld id="{285E54B3-FC80-4011-8213-D9BA999D676F}" type="slidenum">
              <a:rPr kumimoji="0" lang="es-ES" sz="13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90600" rtl="0" eaLnBrk="1" fontAlgn="base" latinLnBrk="0" hangingPunct="1">
                <a:lnSpc>
                  <a:spcPct val="100000"/>
                </a:lnSpc>
                <a:spcBef>
                  <a:spcPct val="0"/>
                </a:spcBef>
                <a:spcAft>
                  <a:spcPct val="0"/>
                </a:spcAft>
                <a:buClrTx/>
                <a:buSzTx/>
                <a:buFontTx/>
                <a:buNone/>
                <a:tabLst/>
                <a:defRPr/>
              </a:pPr>
              <a:t>2</a:t>
            </a:fld>
            <a:endParaRPr kumimoji="0" lang="es-ES" sz="13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681868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buFont typeface="Arial" pitchFamily="34" charset="0"/>
              <a:buNone/>
            </a:pPr>
            <a:r>
              <a:rPr lang="en-US" b="1" dirty="0" smtClean="0"/>
              <a:t>As you know, Dual therapy has been explored in different studies, settings and drug combinations. In Argentina, a generic fixed dose combination of DRV800/ritonavir100 mg is available for treatment- naïve subjects. We designed a study to compare the efficacy and safety of this combination plus 3TC to standard-of care  ART based on the same drugs plus </a:t>
            </a:r>
            <a:r>
              <a:rPr lang="en-US" b="1" dirty="0" err="1" smtClean="0"/>
              <a:t>tenofovir</a:t>
            </a:r>
            <a:r>
              <a:rPr lang="en-US" b="1" dirty="0" smtClean="0"/>
              <a:t> </a:t>
            </a:r>
            <a:r>
              <a:rPr lang="en-US" b="1" dirty="0" err="1" smtClean="0"/>
              <a:t>difumarate</a:t>
            </a:r>
            <a:r>
              <a:rPr lang="en-US" b="1" dirty="0" smtClean="0"/>
              <a:t>. The primary</a:t>
            </a:r>
            <a:r>
              <a:rPr lang="en-US" b="1" baseline="0" dirty="0" smtClean="0"/>
              <a:t> endpoint was the percentage of subjects with viral load below 50 copies in an ITT exposed analyses. </a:t>
            </a:r>
            <a:endParaRPr lang="es-ES" b="1" dirty="0" smtClean="0"/>
          </a:p>
        </p:txBody>
      </p:sp>
      <p:sp>
        <p:nvSpPr>
          <p:cNvPr id="4" name="3 Marcador de número de diapositiva"/>
          <p:cNvSpPr>
            <a:spLocks noGrp="1"/>
          </p:cNvSpPr>
          <p:nvPr>
            <p:ph type="sldNum" sz="quarter" idx="10"/>
          </p:nvPr>
        </p:nvSpPr>
        <p:spPr/>
        <p:txBody>
          <a:bodyPr/>
          <a:lstStyle/>
          <a:p>
            <a:pPr>
              <a:defRPr/>
            </a:pPr>
            <a:fld id="{285E54B3-FC80-4011-8213-D9BA999D676F}" type="slidenum">
              <a:rPr lang="es-ES" smtClean="0"/>
              <a:pPr>
                <a:defRPr/>
              </a:pPr>
              <a:t>3</a:t>
            </a:fld>
            <a:endParaRPr lang="es-E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r>
              <a:rPr lang="en-US" b="1" dirty="0" smtClean="0">
                <a:latin typeface="Arial" pitchFamily="34" charset="0"/>
                <a:ea typeface="ＭＳ Ｐゴシック" pitchFamily="34" charset="-128"/>
              </a:rPr>
              <a:t>This was a randomized, open label phase 4 study, which included three hundred thirty-six subjects  in 2 stages, as per planned protocol . The main inclusion criteria are described in the box. Participants were randomized into two arms, dual therapy, including one hundred seventy one subjects and the triple therapy arm, including  one hundred sixty five naïve subjects.  </a:t>
            </a:r>
          </a:p>
          <a:p>
            <a:r>
              <a:rPr lang="en-US" b="1" dirty="0" smtClean="0">
                <a:latin typeface="Arial" pitchFamily="34" charset="0"/>
                <a:ea typeface="ＭＳ Ｐゴシック" pitchFamily="34" charset="-128"/>
              </a:rPr>
              <a:t>Of note, the results of the first stage were presented in 2018, with one hundred forty five participants included. Here we are presenting  the pooled analysis of both stages</a:t>
            </a:r>
            <a:r>
              <a:rPr lang="en-US" b="1" baseline="0" dirty="0" smtClean="0">
                <a:latin typeface="Arial" pitchFamily="34" charset="0"/>
                <a:ea typeface="ＭＳ Ｐゴシック" pitchFamily="34" charset="-128"/>
              </a:rPr>
              <a:t> .</a:t>
            </a:r>
            <a:endParaRPr lang="en-US" b="1" dirty="0" smtClean="0">
              <a:latin typeface="Arial" pitchFamily="34" charset="0"/>
              <a:ea typeface="ＭＳ Ｐゴシック" pitchFamily="34" charset="-128"/>
            </a:endParaRPr>
          </a:p>
          <a:p>
            <a:endParaRPr lang="en-US" b="1" dirty="0" smtClean="0">
              <a:latin typeface="Arial" pitchFamily="34" charset="0"/>
              <a:ea typeface="ＭＳ Ｐゴシック" pitchFamily="34" charset="-128"/>
            </a:endParaRPr>
          </a:p>
        </p:txBody>
      </p:sp>
      <p:sp>
        <p:nvSpPr>
          <p:cNvPr id="75780" name="Slide Number Placeholder 3"/>
          <p:cNvSpPr>
            <a:spLocks noGrp="1"/>
          </p:cNvSpPr>
          <p:nvPr>
            <p:ph type="sldNum" sz="quarter" idx="5"/>
          </p:nvPr>
        </p:nvSpPr>
        <p:spPr>
          <a:noFill/>
        </p:spPr>
        <p:txBody>
          <a:bodyPr/>
          <a:lstStyle/>
          <a:p>
            <a:fld id="{D81A5EC5-1647-4168-BC89-7C87808AD83A}" type="slidenum">
              <a:rPr lang="en-US" smtClean="0"/>
              <a:pPr/>
              <a:t>4</a:t>
            </a:fld>
            <a:endParaRPr lang="en-US" smtClean="0"/>
          </a:p>
        </p:txBody>
      </p:sp>
    </p:spTree>
    <p:extLst>
      <p:ext uri="{BB962C8B-B14F-4D97-AF65-F5344CB8AC3E}">
        <p14:creationId xmlns:p14="http://schemas.microsoft.com/office/powerpoint/2010/main" val="3086382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D9A11E-5F50-4737-957E-23213CD8D47B}" type="slidenum">
              <a:rPr lang="en-US"/>
              <a:pPr/>
              <a:t>5</a:t>
            </a:fld>
            <a:endParaRPr lang="en-US"/>
          </a:p>
        </p:txBody>
      </p:sp>
      <p:sp>
        <p:nvSpPr>
          <p:cNvPr id="52226" name="Rectangle 2"/>
          <p:cNvSpPr>
            <a:spLocks noGrp="1" noRot="1" noChangeAspect="1" noChangeArrowheads="1" noTextEdit="1"/>
          </p:cNvSpPr>
          <p:nvPr>
            <p:ph type="sldImg"/>
          </p:nvPr>
        </p:nvSpPr>
        <p:spPr>
          <a:xfrm>
            <a:off x="992188" y="768350"/>
            <a:ext cx="5114925" cy="3836988"/>
          </a:xfrm>
          <a:ln/>
        </p:spPr>
      </p:sp>
      <p:sp>
        <p:nvSpPr>
          <p:cNvPr id="52227" name="Rectangle 3"/>
          <p:cNvSpPr>
            <a:spLocks noGrp="1" noChangeArrowheads="1"/>
          </p:cNvSpPr>
          <p:nvPr>
            <p:ph type="body" idx="1"/>
          </p:nvPr>
        </p:nvSpPr>
        <p:spPr/>
        <p:txBody>
          <a:bodyPr/>
          <a:lstStyle/>
          <a:p>
            <a:pPr>
              <a:buFont typeface="Arial" pitchFamily="34" charset="0"/>
              <a:buNone/>
            </a:pPr>
            <a:r>
              <a:rPr lang="en-US" b="1" dirty="0" smtClean="0">
                <a:solidFill>
                  <a:srgbClr val="FF0000"/>
                </a:solidFill>
              </a:rPr>
              <a:t>As you can see, at baseline distributions </a:t>
            </a:r>
            <a:r>
              <a:rPr lang="en-US" b="1" dirty="0" smtClean="0">
                <a:solidFill>
                  <a:srgbClr val="FF0000"/>
                </a:solidFill>
              </a:rPr>
              <a:t> </a:t>
            </a:r>
            <a:r>
              <a:rPr lang="en-US" b="1" baseline="0" dirty="0" smtClean="0">
                <a:solidFill>
                  <a:srgbClr val="FF0000"/>
                </a:solidFill>
              </a:rPr>
              <a:t>by</a:t>
            </a:r>
            <a:r>
              <a:rPr lang="en-US" b="1" dirty="0" smtClean="0">
                <a:solidFill>
                  <a:srgbClr val="FF0000"/>
                </a:solidFill>
              </a:rPr>
              <a:t> gender, age, mode of transmission, viral load, CD4 count, and prior AIDS-defining conditions, were </a:t>
            </a:r>
            <a:r>
              <a:rPr lang="en-US" b="1" dirty="0" smtClean="0">
                <a:solidFill>
                  <a:srgbClr val="FF0000"/>
                </a:solidFill>
              </a:rPr>
              <a:t>similar between</a:t>
            </a:r>
            <a:r>
              <a:rPr lang="en-US" b="1" baseline="0" dirty="0" smtClean="0">
                <a:solidFill>
                  <a:srgbClr val="FF0000"/>
                </a:solidFill>
              </a:rPr>
              <a:t> arms</a:t>
            </a:r>
            <a:r>
              <a:rPr lang="en-US" b="1" dirty="0" smtClean="0">
                <a:solidFill>
                  <a:srgbClr val="FF0000"/>
                </a:solidFill>
              </a:rPr>
              <a:t>. </a:t>
            </a:r>
            <a:r>
              <a:rPr lang="en-US" b="1" dirty="0" smtClean="0"/>
              <a:t>They had a good CD4 status and most of them were asymptomatic at enrollment. In the sample about twenty percent of participants had  plasma viral load above than one hundred thousand copies. </a:t>
            </a:r>
            <a:endParaRPr lang="es-AR" b="1" dirty="0"/>
          </a:p>
        </p:txBody>
      </p:sp>
    </p:spTree>
    <p:extLst>
      <p:ext uri="{BB962C8B-B14F-4D97-AF65-F5344CB8AC3E}">
        <p14:creationId xmlns:p14="http://schemas.microsoft.com/office/powerpoint/2010/main" val="2632522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lvl="1" algn="l">
              <a:buFont typeface="Arial" pitchFamily="34" charset="0"/>
              <a:buNone/>
            </a:pPr>
            <a:r>
              <a:rPr lang="en-US" b="1" dirty="0" smtClean="0"/>
              <a:t>The primary endpoint of the study, in an ITT-exposed analysis, using the FDA snapshot algorithm showed non-inferiority between arms. This is also observed in the per protocol analysis. When we analyze the population with more than one hundred thousand copies, we find a similar virological response, but it fails to demonstrate non-inferiority. This could be related to the small subpopulation with a high viral load</a:t>
            </a:r>
            <a:r>
              <a:rPr lang="en-US" b="1" dirty="0" smtClean="0"/>
              <a:t>.</a:t>
            </a:r>
            <a:endParaRPr lang="en-US" b="1" dirty="0" smtClean="0"/>
          </a:p>
        </p:txBody>
      </p:sp>
      <p:sp>
        <p:nvSpPr>
          <p:cNvPr id="4" name="3 Marcador de número de diapositiva"/>
          <p:cNvSpPr>
            <a:spLocks noGrp="1"/>
          </p:cNvSpPr>
          <p:nvPr>
            <p:ph type="sldNum" sz="quarter" idx="10"/>
          </p:nvPr>
        </p:nvSpPr>
        <p:spPr/>
        <p:txBody>
          <a:bodyPr/>
          <a:lstStyle/>
          <a:p>
            <a:pPr>
              <a:defRPr/>
            </a:pPr>
            <a:fld id="{285E54B3-FC80-4011-8213-D9BA999D676F}" type="slidenum">
              <a:rPr lang="es-ES" smtClean="0"/>
              <a:pPr>
                <a:defRPr/>
              </a:pPr>
              <a:t>6</a:t>
            </a:fld>
            <a:endParaRPr lang="es-ES" dirty="0"/>
          </a:p>
        </p:txBody>
      </p:sp>
    </p:spTree>
    <p:extLst>
      <p:ext uri="{BB962C8B-B14F-4D97-AF65-F5344CB8AC3E}">
        <p14:creationId xmlns:p14="http://schemas.microsoft.com/office/powerpoint/2010/main" val="3491545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lvl="1" algn="l">
              <a:buFont typeface="Arial" pitchFamily="34" charset="0"/>
              <a:buNone/>
            </a:pPr>
            <a:r>
              <a:rPr lang="en-US" b="1" dirty="0" smtClean="0"/>
              <a:t>Seven patients had Protocol-Defined Virologic Failure through 48 week, similar in both arms.  Viral load was</a:t>
            </a:r>
            <a:r>
              <a:rPr lang="en-US" b="1" baseline="0" dirty="0" smtClean="0"/>
              <a:t> at </a:t>
            </a:r>
            <a:r>
              <a:rPr lang="en-US" b="1" dirty="0" smtClean="0"/>
              <a:t> low level at failure.</a:t>
            </a:r>
            <a:r>
              <a:rPr lang="en-US" b="1" baseline="0" dirty="0" smtClean="0"/>
              <a:t> I</a:t>
            </a:r>
            <a:r>
              <a:rPr lang="en-US" b="1" dirty="0" smtClean="0"/>
              <a:t>n subjects where the virus could be amplified, we did not find resistance mutations.</a:t>
            </a:r>
          </a:p>
          <a:p>
            <a:pPr lvl="1" algn="l">
              <a:buFont typeface="Arial" pitchFamily="34" charset="0"/>
              <a:buNone/>
            </a:pPr>
            <a:endParaRPr lang="es-ES" b="1" dirty="0"/>
          </a:p>
        </p:txBody>
      </p:sp>
      <p:sp>
        <p:nvSpPr>
          <p:cNvPr id="4" name="3 Marcador de número de diapositiva"/>
          <p:cNvSpPr>
            <a:spLocks noGrp="1"/>
          </p:cNvSpPr>
          <p:nvPr>
            <p:ph type="sldNum" sz="quarter" idx="10"/>
          </p:nvPr>
        </p:nvSpPr>
        <p:spPr/>
        <p:txBody>
          <a:bodyPr/>
          <a:lstStyle/>
          <a:p>
            <a:pPr marL="0" marR="0" lvl="0" indent="0" algn="r" defTabSz="990600" rtl="0" eaLnBrk="1" fontAlgn="base" latinLnBrk="0" hangingPunct="1">
              <a:lnSpc>
                <a:spcPct val="100000"/>
              </a:lnSpc>
              <a:spcBef>
                <a:spcPct val="0"/>
              </a:spcBef>
              <a:spcAft>
                <a:spcPct val="0"/>
              </a:spcAft>
              <a:buClrTx/>
              <a:buSzTx/>
              <a:buFontTx/>
              <a:buNone/>
              <a:tabLst/>
              <a:defRPr/>
            </a:pPr>
            <a:fld id="{285E54B3-FC80-4011-8213-D9BA999D676F}" type="slidenum">
              <a:rPr kumimoji="0" lang="es-ES" sz="13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90600" rtl="0" eaLnBrk="1" fontAlgn="base" latinLnBrk="0" hangingPunct="1">
                <a:lnSpc>
                  <a:spcPct val="100000"/>
                </a:lnSpc>
                <a:spcBef>
                  <a:spcPct val="0"/>
                </a:spcBef>
                <a:spcAft>
                  <a:spcPct val="0"/>
                </a:spcAft>
                <a:buClrTx/>
                <a:buSzTx/>
                <a:buFontTx/>
                <a:buNone/>
                <a:tabLst/>
                <a:defRPr/>
              </a:pPr>
              <a:t>7</a:t>
            </a:fld>
            <a:endParaRPr kumimoji="0" lang="es-ES" sz="13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070214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buFont typeface="Arial" pitchFamily="34" charset="0"/>
              <a:buNone/>
            </a:pPr>
            <a:r>
              <a:rPr lang="en-US" b="1" dirty="0" smtClean="0"/>
              <a:t>When we compare the immune reconstitution, we can see that the recovery of CD4 cells is greater than two hundred cells, with no differences between study  arms .</a:t>
            </a:r>
          </a:p>
          <a:p>
            <a:pPr>
              <a:buFont typeface="Arial" pitchFamily="34" charset="0"/>
              <a:buNone/>
            </a:pPr>
            <a:endParaRPr lang="es-ES" b="1" dirty="0"/>
          </a:p>
        </p:txBody>
      </p:sp>
      <p:sp>
        <p:nvSpPr>
          <p:cNvPr id="4" name="3 Marcador de número de diapositiva"/>
          <p:cNvSpPr>
            <a:spLocks noGrp="1"/>
          </p:cNvSpPr>
          <p:nvPr>
            <p:ph type="sldNum" sz="quarter" idx="10"/>
          </p:nvPr>
        </p:nvSpPr>
        <p:spPr/>
        <p:txBody>
          <a:bodyPr/>
          <a:lstStyle/>
          <a:p>
            <a:pPr>
              <a:defRPr/>
            </a:pPr>
            <a:fld id="{285E54B3-FC80-4011-8213-D9BA999D676F}" type="slidenum">
              <a:rPr lang="es-ES" smtClean="0"/>
              <a:pPr>
                <a:defRPr/>
              </a:pPr>
              <a:t>8</a:t>
            </a:fld>
            <a:endParaRPr lang="es-ES" dirty="0"/>
          </a:p>
        </p:txBody>
      </p:sp>
    </p:spTree>
    <p:extLst>
      <p:ext uri="{BB962C8B-B14F-4D97-AF65-F5344CB8AC3E}">
        <p14:creationId xmlns:p14="http://schemas.microsoft.com/office/powerpoint/2010/main" val="2204650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lvl="0"/>
            <a:r>
              <a:rPr lang="en-US" b="1" dirty="0" smtClean="0"/>
              <a:t>In relation to safety profile, we</a:t>
            </a:r>
            <a:r>
              <a:rPr lang="en-US" b="1" baseline="0" dirty="0" smtClean="0"/>
              <a:t>  considerer in the </a:t>
            </a:r>
            <a:r>
              <a:rPr lang="en-US" b="1" dirty="0" smtClean="0"/>
              <a:t> analysis</a:t>
            </a:r>
            <a:r>
              <a:rPr lang="en-US" b="1" baseline="0" dirty="0" smtClean="0"/>
              <a:t> </a:t>
            </a:r>
            <a:r>
              <a:rPr lang="en-US" b="1" dirty="0" smtClean="0"/>
              <a:t>the adverse events of grade two or higher related to study treatment. As you can see, there were twenty percent of subjects with AE in TT and twelve percent in DT. </a:t>
            </a:r>
          </a:p>
          <a:p>
            <a:pPr lvl="0"/>
            <a:r>
              <a:rPr lang="en-US" b="1" dirty="0" smtClean="0"/>
              <a:t>Only a few AEs grade two or higher  were reported in more than 1% , being  rash the most frequent in both arms , followed</a:t>
            </a:r>
            <a:r>
              <a:rPr lang="en-US" b="1" baseline="0" dirty="0" smtClean="0"/>
              <a:t> by diarrhea and abdominal pain,  both more frequent in the triple therapy arm. </a:t>
            </a:r>
            <a:r>
              <a:rPr lang="en-US" b="1" dirty="0" smtClean="0"/>
              <a:t>AEs leading to discontinuation were unusual  and similar between arms. Although twenty serious adverse events occurred during the study, only two had a possible relation with the study treatments. </a:t>
            </a:r>
          </a:p>
          <a:p>
            <a:pPr lvl="0"/>
            <a:endParaRPr lang="en-US" b="1" dirty="0" smtClean="0"/>
          </a:p>
        </p:txBody>
      </p:sp>
      <p:sp>
        <p:nvSpPr>
          <p:cNvPr id="61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6AB361D-14E3-4924-9A2F-7054B1716EC0}" type="slidenum">
              <a:rPr lang="en-GB" smtClean="0"/>
              <a:pPr fontAlgn="base">
                <a:spcBef>
                  <a:spcPct val="0"/>
                </a:spcBef>
                <a:spcAft>
                  <a:spcPct val="0"/>
                </a:spcAft>
                <a:defRPr/>
              </a:pPr>
              <a:t>9</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fld id="{B19C7FD7-BD48-4DD8-A737-458BB2A0A152}" type="datetime1">
              <a:rPr lang="es-ES"/>
              <a:pPr>
                <a:defRPr/>
              </a:pPr>
              <a:t>21/07/2022</a:t>
            </a:fld>
            <a:endParaRPr lang="es-E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E4D3C3C8-B40C-40E9-8D2F-0F98DDDA8A21}" type="slidenum">
              <a:rPr lang="es-ES"/>
              <a:pPr>
                <a:defRPr/>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fld id="{992D1CEB-383C-495E-AA43-DD445E681D26}" type="datetime1">
              <a:rPr lang="es-ES"/>
              <a:pPr>
                <a:defRPr/>
              </a:pPr>
              <a:t>21/07/2022</a:t>
            </a:fld>
            <a:endParaRPr lang="es-E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171D7BEF-77B5-4B8C-A5CD-7F0C497C995A}" type="slidenum">
              <a:rPr lang="es-ES"/>
              <a:pPr>
                <a:defRPr/>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fld id="{B89A32CF-8EDC-45BC-A79D-E626F0631931}" type="datetime1">
              <a:rPr lang="es-ES"/>
              <a:pPr>
                <a:defRPr/>
              </a:pPr>
              <a:t>21/07/2022</a:t>
            </a:fld>
            <a:endParaRPr lang="es-E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98D0F90F-27E0-4A99-B977-404CC2607075}" type="slidenum">
              <a:rPr lang="es-ES"/>
              <a:pPr>
                <a:defRPr/>
              </a:pPr>
              <a:t>‹Nº›</a:t>
            </a:fld>
            <a:endParaRPr lang="es-E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457200" y="1600200"/>
            <a:ext cx="8229600" cy="4525963"/>
          </a:xfrm>
        </p:spPr>
        <p:txBody>
          <a:bodyPr/>
          <a:lstStyle/>
          <a:p>
            <a:pPr lvl="0"/>
            <a:r>
              <a:rPr lang="es-ES" noProof="0" smtClean="0"/>
              <a:t>Haga clic en el icono para agregar una tabla</a:t>
            </a:r>
            <a:endParaRPr lang="es-ES" noProof="0" dirty="0"/>
          </a:p>
        </p:txBody>
      </p:sp>
      <p:sp>
        <p:nvSpPr>
          <p:cNvPr id="4" name="Rectangle 4"/>
          <p:cNvSpPr>
            <a:spLocks noGrp="1" noChangeArrowheads="1"/>
          </p:cNvSpPr>
          <p:nvPr>
            <p:ph type="dt" sz="half" idx="10"/>
          </p:nvPr>
        </p:nvSpPr>
        <p:spPr>
          <a:ln/>
        </p:spPr>
        <p:txBody>
          <a:bodyPr/>
          <a:lstStyle>
            <a:lvl1pPr>
              <a:defRPr/>
            </a:lvl1pPr>
          </a:lstStyle>
          <a:p>
            <a:pPr>
              <a:defRPr/>
            </a:pPr>
            <a:fld id="{52A74BAA-E432-40A9-89BE-A490BFC504A9}" type="datetime1">
              <a:rPr lang="es-ES"/>
              <a:pPr>
                <a:defRPr/>
              </a:pPr>
              <a:t>21/07/2022</a:t>
            </a:fld>
            <a:endParaRPr lang="es-E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01EF7A0D-3B58-478A-8DE4-BC9FAFE3A471}" type="slidenum">
              <a:rPr lang="es-ES"/>
              <a:pPr>
                <a:defRPr/>
              </a:pPr>
              <a:t>‹Nº›</a:t>
            </a:fld>
            <a:endParaRPr lang="es-E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AR"/>
          </a:p>
        </p:txBody>
      </p:sp>
      <p:sp>
        <p:nvSpPr>
          <p:cNvPr id="3" name="2 Marcador de texto"/>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Rectangle 4"/>
          <p:cNvSpPr>
            <a:spLocks noGrp="1" noChangeArrowheads="1"/>
          </p:cNvSpPr>
          <p:nvPr>
            <p:ph type="dt" sz="half" idx="10"/>
          </p:nvPr>
        </p:nvSpPr>
        <p:spPr>
          <a:ln/>
        </p:spPr>
        <p:txBody>
          <a:bodyPr/>
          <a:lstStyle>
            <a:lvl1pPr>
              <a:defRPr/>
            </a:lvl1pPr>
          </a:lstStyle>
          <a:p>
            <a:pPr>
              <a:defRPr/>
            </a:pPr>
            <a:fld id="{6AE57FC2-8103-42F5-A84A-B4E245476E45}" type="datetime1">
              <a:rPr lang="es-ES"/>
              <a:pPr>
                <a:defRPr/>
              </a:pPr>
              <a:t>21/07/2022</a:t>
            </a:fld>
            <a:endParaRPr lang="es-E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195B1FEF-6109-4479-A657-14D2F1139E01}" type="slidenum">
              <a:rPr lang="es-ES"/>
              <a:pPr>
                <a:defRPr/>
              </a:pPr>
              <a:t>‹Nº›</a:t>
            </a:fld>
            <a:endParaRPr lang="es-E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22 ONLY">
    <p:spTree>
      <p:nvGrpSpPr>
        <p:cNvPr id="1" name=""/>
        <p:cNvGrpSpPr/>
        <p:nvPr/>
      </p:nvGrpSpPr>
      <p:grpSpPr>
        <a:xfrm>
          <a:off x="0" y="0"/>
          <a:ext cx="0" cy="0"/>
          <a:chOff x="0" y="0"/>
          <a:chExt cx="0" cy="0"/>
        </a:xfrm>
      </p:grpSpPr>
      <p:sp>
        <p:nvSpPr>
          <p:cNvPr id="19" name="Rectangle 2"/>
          <p:cNvSpPr>
            <a:spLocks noGrp="1" noChangeArrowheads="1"/>
          </p:cNvSpPr>
          <p:nvPr>
            <p:ph type="title"/>
          </p:nvPr>
        </p:nvSpPr>
        <p:spPr bwMode="auto">
          <a:xfrm>
            <a:off x="228600" y="404664"/>
            <a:ext cx="8653417" cy="718919"/>
          </a:xfrm>
          <a:prstGeom prst="rect">
            <a:avLst/>
          </a:prstGeom>
          <a:noFill/>
          <a:ln w="9525" algn="ctr">
            <a:noFill/>
            <a:miter lim="800000"/>
            <a:headEnd/>
            <a:tailEnd/>
          </a:ln>
          <a:effectLst/>
        </p:spPr>
        <p:txBody>
          <a:bodyPr>
            <a:noAutofit/>
          </a:bodyPr>
          <a:lstStyle>
            <a:lvl1pPr>
              <a:defRPr sz="3200"/>
            </a:lvl1pPr>
          </a:lstStyle>
          <a:p>
            <a:pPr lvl="0"/>
            <a:r>
              <a:rPr lang="en-US" dirty="0" smtClean="0"/>
              <a:t>Click to edit Master title style</a:t>
            </a:r>
            <a:endParaRPr lang="en-GB" dirty="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Presentation Title - Gray">
    <p:bg>
      <p:bgPr>
        <a:solidFill>
          <a:srgbClr val="D0D3D3"/>
        </a:solidFill>
        <a:effectLst/>
      </p:bgPr>
    </p:bg>
    <p:spTree>
      <p:nvGrpSpPr>
        <p:cNvPr id="1" name=""/>
        <p:cNvGrpSpPr/>
        <p:nvPr/>
      </p:nvGrpSpPr>
      <p:grpSpPr>
        <a:xfrm>
          <a:off x="0" y="0"/>
          <a:ext cx="0" cy="0"/>
          <a:chOff x="0" y="0"/>
          <a:chExt cx="0" cy="0"/>
        </a:xfrm>
      </p:grpSpPr>
      <p:sp>
        <p:nvSpPr>
          <p:cNvPr id="10" name="Right Triangle 9">
            <a:extLst>
              <a:ext uri="{FF2B5EF4-FFF2-40B4-BE49-F238E27FC236}">
                <a16:creationId xmlns:a16="http://schemas.microsoft.com/office/drawing/2014/main" id="{0EFCFACB-866A-455B-8F69-93CD9F3D3D6E}"/>
              </a:ext>
            </a:extLst>
          </p:cNvPr>
          <p:cNvSpPr>
            <a:spLocks noChangeAspect="1"/>
          </p:cNvSpPr>
          <p:nvPr userDrawn="1"/>
        </p:nvSpPr>
        <p:spPr>
          <a:xfrm rot="10800000" flipH="1">
            <a:off x="0" y="0"/>
            <a:ext cx="1112469" cy="426720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Arial"/>
              <a:ea typeface="+mn-ea"/>
              <a:cs typeface="+mn-cs"/>
            </a:endParaRPr>
          </a:p>
        </p:txBody>
      </p:sp>
      <p:sp>
        <p:nvSpPr>
          <p:cNvPr id="8" name="Text Placeholder 4">
            <a:extLst>
              <a:ext uri="{FF2B5EF4-FFF2-40B4-BE49-F238E27FC236}">
                <a16:creationId xmlns:a16="http://schemas.microsoft.com/office/drawing/2014/main" id="{6F645C7C-F0D4-4F5C-8D68-FB851D5670AC}"/>
              </a:ext>
            </a:extLst>
          </p:cNvPr>
          <p:cNvSpPr txBox="1">
            <a:spLocks/>
          </p:cNvSpPr>
          <p:nvPr userDrawn="1"/>
        </p:nvSpPr>
        <p:spPr>
          <a:xfrm>
            <a:off x="524376" y="6417368"/>
            <a:ext cx="8124825"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marL="0" marR="0" lvl="0" indent="0" algn="l" defTabSz="685800" rtl="0" eaLnBrk="0" fontAlgn="base" latinLnBrk="0" hangingPunct="0">
              <a:lnSpc>
                <a:spcPct val="100000"/>
              </a:lnSpc>
              <a:spcBef>
                <a:spcPct val="0"/>
              </a:spcBef>
              <a:spcAft>
                <a:spcPts val="300"/>
              </a:spcAft>
              <a:buClr>
                <a:srgbClr val="E31836"/>
              </a:buClr>
              <a:buSzPct val="115000"/>
              <a:buFont typeface="Arial" panose="020B0604020202020204" pitchFamily="34" charset="0"/>
              <a:buNone/>
              <a:tabLst/>
              <a:defRPr/>
            </a:pPr>
            <a:r>
              <a:rPr kumimoji="0" lang="en-US" sz="600" b="1" i="0" u="none" strike="noStrike" kern="0" cap="none" spc="0" normalizeH="0" baseline="0" noProof="0" dirty="0">
                <a:ln>
                  <a:noFill/>
                </a:ln>
                <a:solidFill>
                  <a:srgbClr val="071D49"/>
                </a:solidFill>
                <a:effectLst/>
                <a:uLnTx/>
                <a:uFillTx/>
                <a:latin typeface="Arial" panose="020B0604020202020204" pitchFamily="34" charset="0"/>
                <a:ea typeface="+mn-ea"/>
                <a:cs typeface="Arial" panose="020B0604020202020204" pitchFamily="34" charset="0"/>
              </a:rPr>
              <a:t>23rd International AIDS Conference; July 6-10, 2020; Virtual</a:t>
            </a:r>
          </a:p>
        </p:txBody>
      </p:sp>
      <p:cxnSp>
        <p:nvCxnSpPr>
          <p:cNvPr id="9" name="Straight Connector 8">
            <a:extLst>
              <a:ext uri="{FF2B5EF4-FFF2-40B4-BE49-F238E27FC236}">
                <a16:creationId xmlns:a16="http://schemas.microsoft.com/office/drawing/2014/main" id="{1A5A9598-132B-4791-AA81-8424EC568A8B}"/>
              </a:ext>
            </a:extLst>
          </p:cNvPr>
          <p:cNvCxnSpPr/>
          <p:nvPr userDrawn="1"/>
        </p:nvCxnSpPr>
        <p:spPr>
          <a:xfrm>
            <a:off x="522873" y="6249600"/>
            <a:ext cx="391500" cy="0"/>
          </a:xfrm>
          <a:prstGeom prst="line">
            <a:avLst/>
          </a:prstGeom>
          <a:ln w="3175">
            <a:solidFill>
              <a:srgbClr val="071D49"/>
            </a:solidFill>
          </a:ln>
        </p:spPr>
        <p:style>
          <a:lnRef idx="1">
            <a:schemeClr val="accent1"/>
          </a:lnRef>
          <a:fillRef idx="0">
            <a:schemeClr val="accent1"/>
          </a:fillRef>
          <a:effectRef idx="0">
            <a:schemeClr val="accent1"/>
          </a:effectRef>
          <a:fontRef idx="minor">
            <a:schemeClr val="tx1"/>
          </a:fontRef>
        </p:style>
      </p:cxnSp>
      <p:sp>
        <p:nvSpPr>
          <p:cNvPr id="16" name="Title 1">
            <a:extLst>
              <a:ext uri="{FF2B5EF4-FFF2-40B4-BE49-F238E27FC236}">
                <a16:creationId xmlns:a16="http://schemas.microsoft.com/office/drawing/2014/main" id="{3951345F-605B-4B05-8202-DE3B46F9CDEE}"/>
              </a:ext>
            </a:extLst>
          </p:cNvPr>
          <p:cNvSpPr>
            <a:spLocks noGrp="1"/>
          </p:cNvSpPr>
          <p:nvPr>
            <p:ph type="ctrTitle" hasCustomPrompt="1"/>
          </p:nvPr>
        </p:nvSpPr>
        <p:spPr>
          <a:xfrm>
            <a:off x="822960" y="1828800"/>
            <a:ext cx="6858000" cy="2560320"/>
          </a:xfrm>
          <a:prstGeom prst="rect">
            <a:avLst/>
          </a:prstGeom>
        </p:spPr>
        <p:txBody>
          <a:bodyPr anchor="t">
            <a:normAutofit/>
          </a:bodyPr>
          <a:lstStyle>
            <a:lvl1pPr algn="l">
              <a:defRPr sz="3300" b="1">
                <a:solidFill>
                  <a:schemeClr val="tx1"/>
                </a:solidFill>
                <a:effectLst/>
                <a:latin typeface="+mj-lt"/>
                <a:cs typeface="Arial"/>
              </a:defRPr>
            </a:lvl1pPr>
          </a:lstStyle>
          <a:p>
            <a:r>
              <a:rPr lang="en-US" dirty="0"/>
              <a:t>Click to Edit Master Title Style</a:t>
            </a:r>
          </a:p>
        </p:txBody>
      </p:sp>
      <p:sp>
        <p:nvSpPr>
          <p:cNvPr id="19" name="Subtitle 2">
            <a:extLst>
              <a:ext uri="{FF2B5EF4-FFF2-40B4-BE49-F238E27FC236}">
                <a16:creationId xmlns:a16="http://schemas.microsoft.com/office/drawing/2014/main" id="{79680979-CC01-4E77-8530-905039B45F0A}"/>
              </a:ext>
            </a:extLst>
          </p:cNvPr>
          <p:cNvSpPr>
            <a:spLocks noGrp="1"/>
          </p:cNvSpPr>
          <p:nvPr>
            <p:ph type="subTitle" idx="1" hasCustomPrompt="1"/>
          </p:nvPr>
        </p:nvSpPr>
        <p:spPr>
          <a:xfrm>
            <a:off x="822960" y="4572000"/>
            <a:ext cx="6858000" cy="908304"/>
          </a:xfrm>
          <a:prstGeom prst="rect">
            <a:avLst/>
          </a:prstGeom>
        </p:spPr>
        <p:txBody>
          <a:bodyPr>
            <a:normAutofit/>
          </a:bodyPr>
          <a:lstStyle>
            <a:lvl1pPr marL="0" indent="0" algn="l">
              <a:buNone/>
              <a:defRPr sz="1125" b="1" i="0">
                <a:solidFill>
                  <a:schemeClr val="tx2"/>
                </a:solidFill>
                <a:effectLst/>
                <a:latin typeface="Arial"/>
                <a:cs typeface="Aria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20" name="Text Placeholder 19">
            <a:extLst>
              <a:ext uri="{FF2B5EF4-FFF2-40B4-BE49-F238E27FC236}">
                <a16:creationId xmlns:a16="http://schemas.microsoft.com/office/drawing/2014/main" id="{E0F6C3D1-ED36-45A1-94EC-A543584321B2}"/>
              </a:ext>
            </a:extLst>
          </p:cNvPr>
          <p:cNvSpPr>
            <a:spLocks noGrp="1"/>
          </p:cNvSpPr>
          <p:nvPr>
            <p:ph type="body" sz="quarter" idx="11" hasCustomPrompt="1"/>
          </p:nvPr>
        </p:nvSpPr>
        <p:spPr>
          <a:xfrm>
            <a:off x="822960" y="5303520"/>
            <a:ext cx="6858000" cy="859536"/>
          </a:xfrm>
        </p:spPr>
        <p:txBody>
          <a:bodyPr/>
          <a:lstStyle>
            <a:lvl1pPr marL="0" indent="0">
              <a:buNone/>
              <a:defRPr sz="863" i="1">
                <a:solidFill>
                  <a:schemeClr val="tx1"/>
                </a:solidFill>
              </a:defRPr>
            </a:lvl1pPr>
            <a:lvl2pPr marL="185733" indent="0">
              <a:buNone/>
              <a:defRPr/>
            </a:lvl2pPr>
            <a:lvl3pPr marL="380990" indent="0">
              <a:buNone/>
              <a:defRPr/>
            </a:lvl3pPr>
            <a:lvl4pPr marL="552437" indent="0">
              <a:buNone/>
              <a:defRPr/>
            </a:lvl4pPr>
            <a:lvl5pPr marL="715944" indent="0">
              <a:buNone/>
              <a:defRPr/>
            </a:lvl5pPr>
          </a:lstStyle>
          <a:p>
            <a:pPr lvl="0"/>
            <a:r>
              <a:rPr lang="en-US" dirty="0"/>
              <a:t>Click to Edit Master Text Styles</a:t>
            </a:r>
          </a:p>
        </p:txBody>
      </p:sp>
      <p:pic>
        <p:nvPicPr>
          <p:cNvPr id="11" name="Picture 10">
            <a:extLst>
              <a:ext uri="{FF2B5EF4-FFF2-40B4-BE49-F238E27FC236}">
                <a16:creationId xmlns:a16="http://schemas.microsoft.com/office/drawing/2014/main" id="{2D90AADF-112C-4300-8D1F-49B825951AA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3"/>
            <a:ext cx="1114424" cy="4346471"/>
          </a:xfrm>
          <a:prstGeom prst="rect">
            <a:avLst/>
          </a:prstGeom>
        </p:spPr>
      </p:pic>
    </p:spTree>
    <p:extLst>
      <p:ext uri="{BB962C8B-B14F-4D97-AF65-F5344CB8AC3E}">
        <p14:creationId xmlns:p14="http://schemas.microsoft.com/office/powerpoint/2010/main" val="106551630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693">
          <p15:clr>
            <a:srgbClr val="FBAE40"/>
          </p15:clr>
        </p15:guide>
        <p15:guide id="4" pos="561">
          <p15:clr>
            <a:srgbClr val="FBAE40"/>
          </p15:clr>
        </p15:guide>
        <p15:guide id="5" orient="horz" pos="4032">
          <p15:clr>
            <a:srgbClr val="FBAE40"/>
          </p15:clr>
        </p15:guide>
        <p15:guide id="6" orient="horz" pos="4159">
          <p15:clr>
            <a:srgbClr val="FBAE40"/>
          </p15:clr>
        </p15:guide>
        <p15:guide id="7" orient="horz" pos="937">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Presentation Title With Image">
    <p:bg>
      <p:bgPr>
        <a:solidFill>
          <a:srgbClr val="D0D3D3"/>
        </a:solidFill>
        <a:effectLst/>
      </p:bgPr>
    </p:bg>
    <p:spTree>
      <p:nvGrpSpPr>
        <p:cNvPr id="1" name=""/>
        <p:cNvGrpSpPr/>
        <p:nvPr/>
      </p:nvGrpSpPr>
      <p:grpSpPr>
        <a:xfrm>
          <a:off x="0" y="0"/>
          <a:ext cx="0" cy="0"/>
          <a:chOff x="0" y="0"/>
          <a:chExt cx="0" cy="0"/>
        </a:xfrm>
      </p:grpSpPr>
      <p:sp>
        <p:nvSpPr>
          <p:cNvPr id="10" name="Right Triangle 9">
            <a:extLst>
              <a:ext uri="{FF2B5EF4-FFF2-40B4-BE49-F238E27FC236}">
                <a16:creationId xmlns:a16="http://schemas.microsoft.com/office/drawing/2014/main" id="{0EFCFACB-866A-455B-8F69-93CD9F3D3D6E}"/>
              </a:ext>
            </a:extLst>
          </p:cNvPr>
          <p:cNvSpPr>
            <a:spLocks noChangeAspect="1"/>
          </p:cNvSpPr>
          <p:nvPr userDrawn="1"/>
        </p:nvSpPr>
        <p:spPr>
          <a:xfrm rot="10800000" flipH="1">
            <a:off x="0" y="0"/>
            <a:ext cx="1112469" cy="426720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Arial"/>
              <a:ea typeface="+mn-ea"/>
              <a:cs typeface="+mn-cs"/>
            </a:endParaRPr>
          </a:p>
        </p:txBody>
      </p:sp>
      <p:cxnSp>
        <p:nvCxnSpPr>
          <p:cNvPr id="9" name="Straight Connector 8">
            <a:extLst>
              <a:ext uri="{FF2B5EF4-FFF2-40B4-BE49-F238E27FC236}">
                <a16:creationId xmlns:a16="http://schemas.microsoft.com/office/drawing/2014/main" id="{1A5A9598-132B-4791-AA81-8424EC568A8B}"/>
              </a:ext>
            </a:extLst>
          </p:cNvPr>
          <p:cNvCxnSpPr/>
          <p:nvPr userDrawn="1"/>
        </p:nvCxnSpPr>
        <p:spPr>
          <a:xfrm>
            <a:off x="522873" y="6249600"/>
            <a:ext cx="391500" cy="0"/>
          </a:xfrm>
          <a:prstGeom prst="line">
            <a:avLst/>
          </a:prstGeom>
          <a:ln w="3175">
            <a:solidFill>
              <a:srgbClr val="071D49"/>
            </a:solidFill>
          </a:ln>
        </p:spPr>
        <p:style>
          <a:lnRef idx="1">
            <a:schemeClr val="accent1"/>
          </a:lnRef>
          <a:fillRef idx="0">
            <a:schemeClr val="accent1"/>
          </a:fillRef>
          <a:effectRef idx="0">
            <a:schemeClr val="accent1"/>
          </a:effectRef>
          <a:fontRef idx="minor">
            <a:schemeClr val="tx1"/>
          </a:fontRef>
        </p:style>
      </p:cxnSp>
      <p:sp>
        <p:nvSpPr>
          <p:cNvPr id="16" name="Title 1">
            <a:extLst>
              <a:ext uri="{FF2B5EF4-FFF2-40B4-BE49-F238E27FC236}">
                <a16:creationId xmlns:a16="http://schemas.microsoft.com/office/drawing/2014/main" id="{3951345F-605B-4B05-8202-DE3B46F9CDEE}"/>
              </a:ext>
            </a:extLst>
          </p:cNvPr>
          <p:cNvSpPr>
            <a:spLocks noGrp="1"/>
          </p:cNvSpPr>
          <p:nvPr>
            <p:ph type="ctrTitle" hasCustomPrompt="1"/>
          </p:nvPr>
        </p:nvSpPr>
        <p:spPr>
          <a:xfrm>
            <a:off x="822960" y="1280160"/>
            <a:ext cx="3860228" cy="2377440"/>
          </a:xfrm>
          <a:prstGeom prst="rect">
            <a:avLst/>
          </a:prstGeom>
        </p:spPr>
        <p:txBody>
          <a:bodyPr anchor="t">
            <a:normAutofit/>
          </a:bodyPr>
          <a:lstStyle>
            <a:lvl1pPr algn="l">
              <a:defRPr sz="3300" b="1">
                <a:solidFill>
                  <a:schemeClr val="tx1"/>
                </a:solidFill>
                <a:effectLst/>
                <a:latin typeface="+mj-lt"/>
                <a:cs typeface="Arial"/>
              </a:defRPr>
            </a:lvl1pPr>
          </a:lstStyle>
          <a:p>
            <a:r>
              <a:rPr lang="en-US" dirty="0"/>
              <a:t>Click to Edit Master Title Style</a:t>
            </a:r>
          </a:p>
        </p:txBody>
      </p:sp>
      <p:sp>
        <p:nvSpPr>
          <p:cNvPr id="19" name="Subtitle 2">
            <a:extLst>
              <a:ext uri="{FF2B5EF4-FFF2-40B4-BE49-F238E27FC236}">
                <a16:creationId xmlns:a16="http://schemas.microsoft.com/office/drawing/2014/main" id="{79680979-CC01-4E77-8530-905039B45F0A}"/>
              </a:ext>
            </a:extLst>
          </p:cNvPr>
          <p:cNvSpPr>
            <a:spLocks noGrp="1"/>
          </p:cNvSpPr>
          <p:nvPr>
            <p:ph type="subTitle" idx="1" hasCustomPrompt="1"/>
          </p:nvPr>
        </p:nvSpPr>
        <p:spPr>
          <a:xfrm>
            <a:off x="822960" y="3625372"/>
            <a:ext cx="3517328" cy="914400"/>
          </a:xfrm>
          <a:prstGeom prst="rect">
            <a:avLst/>
          </a:prstGeom>
        </p:spPr>
        <p:txBody>
          <a:bodyPr>
            <a:normAutofit/>
          </a:bodyPr>
          <a:lstStyle>
            <a:lvl1pPr marL="0" indent="0" algn="l">
              <a:buNone/>
              <a:defRPr sz="1125" b="1" i="0">
                <a:solidFill>
                  <a:schemeClr val="tx2"/>
                </a:solidFill>
                <a:effectLst/>
                <a:latin typeface="Arial"/>
                <a:cs typeface="Aria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20" name="Text Placeholder 19">
            <a:extLst>
              <a:ext uri="{FF2B5EF4-FFF2-40B4-BE49-F238E27FC236}">
                <a16:creationId xmlns:a16="http://schemas.microsoft.com/office/drawing/2014/main" id="{E0F6C3D1-ED36-45A1-94EC-A543584321B2}"/>
              </a:ext>
            </a:extLst>
          </p:cNvPr>
          <p:cNvSpPr>
            <a:spLocks noGrp="1"/>
          </p:cNvSpPr>
          <p:nvPr>
            <p:ph type="body" sz="quarter" idx="11" hasCustomPrompt="1"/>
          </p:nvPr>
        </p:nvSpPr>
        <p:spPr>
          <a:xfrm>
            <a:off x="822960" y="4551964"/>
            <a:ext cx="3288728" cy="914400"/>
          </a:xfrm>
        </p:spPr>
        <p:txBody>
          <a:bodyPr/>
          <a:lstStyle>
            <a:lvl1pPr marL="0" indent="0">
              <a:buNone/>
              <a:defRPr sz="863" i="1">
                <a:solidFill>
                  <a:schemeClr val="tx1"/>
                </a:solidFill>
              </a:defRPr>
            </a:lvl1pPr>
            <a:lvl2pPr marL="185733" indent="0">
              <a:buNone/>
              <a:defRPr/>
            </a:lvl2pPr>
            <a:lvl3pPr marL="380990" indent="0">
              <a:buNone/>
              <a:defRPr/>
            </a:lvl3pPr>
            <a:lvl4pPr marL="552437" indent="0">
              <a:buNone/>
              <a:defRPr/>
            </a:lvl4pPr>
            <a:lvl5pPr marL="715944" indent="0">
              <a:buNone/>
              <a:defRPr/>
            </a:lvl5pPr>
          </a:lstStyle>
          <a:p>
            <a:pPr lvl="0"/>
            <a:r>
              <a:rPr lang="en-US" dirty="0"/>
              <a:t>Click to Edit Master Text Styles</a:t>
            </a:r>
          </a:p>
        </p:txBody>
      </p:sp>
      <p:pic>
        <p:nvPicPr>
          <p:cNvPr id="11" name="Picture 10">
            <a:extLst>
              <a:ext uri="{FF2B5EF4-FFF2-40B4-BE49-F238E27FC236}">
                <a16:creationId xmlns:a16="http://schemas.microsoft.com/office/drawing/2014/main" id="{2D90AADF-112C-4300-8D1F-49B825951AA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3"/>
            <a:ext cx="1114424" cy="4346471"/>
          </a:xfrm>
          <a:prstGeom prst="rect">
            <a:avLst/>
          </a:prstGeom>
        </p:spPr>
      </p:pic>
      <p:sp>
        <p:nvSpPr>
          <p:cNvPr id="12" name="Picture Placeholder 11">
            <a:extLst>
              <a:ext uri="{FF2B5EF4-FFF2-40B4-BE49-F238E27FC236}">
                <a16:creationId xmlns:a16="http://schemas.microsoft.com/office/drawing/2014/main" id="{4E36D134-E6A1-41AE-8FE0-43649CB944BF}"/>
              </a:ext>
            </a:extLst>
          </p:cNvPr>
          <p:cNvSpPr>
            <a:spLocks noGrp="1"/>
          </p:cNvSpPr>
          <p:nvPr>
            <p:ph type="pic" sz="quarter" idx="12" hasCustomPrompt="1"/>
          </p:nvPr>
        </p:nvSpPr>
        <p:spPr>
          <a:xfrm>
            <a:off x="3668692" y="0"/>
            <a:ext cx="5475308" cy="6858000"/>
          </a:xfrm>
          <a:custGeom>
            <a:avLst/>
            <a:gdLst>
              <a:gd name="connsiteX0" fmla="*/ 0 w 4795335"/>
              <a:gd name="connsiteY0" fmla="*/ 0 h 6858000"/>
              <a:gd name="connsiteX1" fmla="*/ 4795335 w 4795335"/>
              <a:gd name="connsiteY1" fmla="*/ 0 h 6858000"/>
              <a:gd name="connsiteX2" fmla="*/ 4795335 w 4795335"/>
              <a:gd name="connsiteY2" fmla="*/ 6858000 h 6858000"/>
              <a:gd name="connsiteX3" fmla="*/ 0 w 4795335"/>
              <a:gd name="connsiteY3" fmla="*/ 6858000 h 6858000"/>
              <a:gd name="connsiteX4" fmla="*/ 0 w 4795335"/>
              <a:gd name="connsiteY4" fmla="*/ 0 h 6858000"/>
              <a:gd name="connsiteX0" fmla="*/ 2505075 w 7300410"/>
              <a:gd name="connsiteY0" fmla="*/ 0 h 6858000"/>
              <a:gd name="connsiteX1" fmla="*/ 7300410 w 7300410"/>
              <a:gd name="connsiteY1" fmla="*/ 0 h 6858000"/>
              <a:gd name="connsiteX2" fmla="*/ 7300410 w 7300410"/>
              <a:gd name="connsiteY2" fmla="*/ 6858000 h 6858000"/>
              <a:gd name="connsiteX3" fmla="*/ 0 w 7300410"/>
              <a:gd name="connsiteY3" fmla="*/ 6858000 h 6858000"/>
              <a:gd name="connsiteX4" fmla="*/ 2505075 w 730041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0410" h="6858000">
                <a:moveTo>
                  <a:pt x="2505075" y="0"/>
                </a:moveTo>
                <a:lnTo>
                  <a:pt x="7300410" y="0"/>
                </a:lnTo>
                <a:lnTo>
                  <a:pt x="7300410" y="6858000"/>
                </a:lnTo>
                <a:lnTo>
                  <a:pt x="0" y="6858000"/>
                </a:lnTo>
                <a:lnTo>
                  <a:pt x="2505075" y="0"/>
                </a:lnTo>
                <a:close/>
              </a:path>
            </a:pathLst>
          </a:custGeom>
          <a:noFill/>
        </p:spPr>
        <p:txBody>
          <a:bodyPr anchor="ctr" anchorCtr="0"/>
          <a:lstStyle>
            <a:lvl1pPr marL="0" indent="0" algn="ctr">
              <a:buNone/>
              <a:defRPr sz="1200" b="1">
                <a:solidFill>
                  <a:schemeClr val="bg1"/>
                </a:solidFill>
              </a:defRPr>
            </a:lvl1pPr>
          </a:lstStyle>
          <a:p>
            <a:r>
              <a:rPr lang="en-GB" dirty="0"/>
              <a:t>Click to add image</a:t>
            </a:r>
          </a:p>
        </p:txBody>
      </p:sp>
      <p:sp>
        <p:nvSpPr>
          <p:cNvPr id="17" name="Text Placeholder 2">
            <a:extLst>
              <a:ext uri="{FF2B5EF4-FFF2-40B4-BE49-F238E27FC236}">
                <a16:creationId xmlns:a16="http://schemas.microsoft.com/office/drawing/2014/main" id="{CDEBF4DA-FDF0-4CF3-BFF1-27088EC0F17A}"/>
              </a:ext>
            </a:extLst>
          </p:cNvPr>
          <p:cNvSpPr>
            <a:spLocks noGrp="1"/>
          </p:cNvSpPr>
          <p:nvPr>
            <p:ph type="body" sz="quarter" idx="14" hasCustomPrompt="1"/>
          </p:nvPr>
        </p:nvSpPr>
        <p:spPr>
          <a:xfrm>
            <a:off x="4755357" y="6599238"/>
            <a:ext cx="3902869" cy="108000"/>
          </a:xfrm>
          <a:prstGeom prst="rect">
            <a:avLst/>
          </a:prstGeom>
        </p:spPr>
        <p:txBody>
          <a:bodyPr lIns="0" tIns="0" rIns="0" bIns="0"/>
          <a:lstStyle>
            <a:lvl1pPr marL="0" indent="0" algn="r">
              <a:spcBef>
                <a:spcPts val="0"/>
              </a:spcBef>
              <a:buNone/>
              <a:defRPr sz="525">
                <a:solidFill>
                  <a:schemeClr val="tx1"/>
                </a:solidFill>
              </a:defRPr>
            </a:lvl1pPr>
            <a:lvl2pPr marL="342900" indent="0">
              <a:buNone/>
              <a:defRPr sz="525">
                <a:solidFill>
                  <a:schemeClr val="accent2"/>
                </a:solidFill>
              </a:defRPr>
            </a:lvl2pPr>
            <a:lvl3pPr marL="685800" indent="0">
              <a:buNone/>
              <a:defRPr sz="525">
                <a:solidFill>
                  <a:schemeClr val="accent2"/>
                </a:solidFill>
              </a:defRPr>
            </a:lvl3pPr>
            <a:lvl4pPr marL="1028700" indent="0">
              <a:buNone/>
              <a:defRPr sz="525">
                <a:solidFill>
                  <a:schemeClr val="accent2"/>
                </a:solidFill>
              </a:defRPr>
            </a:lvl4pPr>
            <a:lvl5pPr marL="1371600" indent="0">
              <a:buNone/>
              <a:defRPr sz="525">
                <a:solidFill>
                  <a:schemeClr val="accent2"/>
                </a:solidFill>
              </a:defRPr>
            </a:lvl5pPr>
          </a:lstStyle>
          <a:p>
            <a:pPr lvl="0"/>
            <a:r>
              <a:rPr lang="en-US" dirty="0"/>
              <a:t>Click to edit </a:t>
            </a:r>
            <a:r>
              <a:rPr lang="en-US"/>
              <a:t>photo disclaimer</a:t>
            </a:r>
            <a:endParaRPr lang="en-GB" dirty="0"/>
          </a:p>
        </p:txBody>
      </p:sp>
      <p:sp>
        <p:nvSpPr>
          <p:cNvPr id="22" name="Text Placeholder 4">
            <a:extLst>
              <a:ext uri="{FF2B5EF4-FFF2-40B4-BE49-F238E27FC236}">
                <a16:creationId xmlns:a16="http://schemas.microsoft.com/office/drawing/2014/main" id="{D6C1BFBD-962E-4E45-99AB-CD982194B459}"/>
              </a:ext>
            </a:extLst>
          </p:cNvPr>
          <p:cNvSpPr txBox="1">
            <a:spLocks/>
          </p:cNvSpPr>
          <p:nvPr userDrawn="1"/>
        </p:nvSpPr>
        <p:spPr>
          <a:xfrm>
            <a:off x="524376" y="6417367"/>
            <a:ext cx="3254668" cy="181866"/>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marL="0" marR="0" lvl="0" indent="0" algn="l" defTabSz="685800" rtl="0" eaLnBrk="0" fontAlgn="base" latinLnBrk="0" hangingPunct="0">
              <a:lnSpc>
                <a:spcPct val="100000"/>
              </a:lnSpc>
              <a:spcBef>
                <a:spcPct val="0"/>
              </a:spcBef>
              <a:spcAft>
                <a:spcPts val="300"/>
              </a:spcAft>
              <a:buClr>
                <a:srgbClr val="E31836"/>
              </a:buClr>
              <a:buSzPct val="115000"/>
              <a:buFont typeface="Arial" panose="020B0604020202020204" pitchFamily="34" charset="0"/>
              <a:buNone/>
              <a:tabLst/>
              <a:defRPr/>
            </a:pPr>
            <a:r>
              <a:rPr kumimoji="0" lang="en-US" sz="600" b="1" i="0" u="none" strike="noStrike" kern="0" cap="none" spc="0" normalizeH="0" baseline="0" noProof="0" dirty="0">
                <a:ln>
                  <a:noFill/>
                </a:ln>
                <a:solidFill>
                  <a:srgbClr val="071D49"/>
                </a:solidFill>
                <a:effectLst/>
                <a:uLnTx/>
                <a:uFillTx/>
                <a:latin typeface="Arial" panose="020B0604020202020204" pitchFamily="34" charset="0"/>
                <a:ea typeface="+mn-ea"/>
                <a:cs typeface="Arial" panose="020B0604020202020204" pitchFamily="34" charset="0"/>
              </a:rPr>
              <a:t>23rd International AIDS Conference; July 6-10, 2020; Virtual</a:t>
            </a:r>
          </a:p>
        </p:txBody>
      </p:sp>
    </p:spTree>
    <p:extLst>
      <p:ext uri="{BB962C8B-B14F-4D97-AF65-F5344CB8AC3E}">
        <p14:creationId xmlns:p14="http://schemas.microsoft.com/office/powerpoint/2010/main" val="18543392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693">
          <p15:clr>
            <a:srgbClr val="FBAE40"/>
          </p15:clr>
        </p15:guide>
        <p15:guide id="4" pos="561">
          <p15:clr>
            <a:srgbClr val="FBAE40"/>
          </p15:clr>
        </p15:guide>
        <p15:guide id="5" orient="horz" pos="4032">
          <p15:clr>
            <a:srgbClr val="FBAE40"/>
          </p15:clr>
        </p15:guide>
        <p15:guide id="6" orient="horz" pos="4159">
          <p15:clr>
            <a:srgbClr val="FBAE40"/>
          </p15:clr>
        </p15:guide>
        <p15:guide id="7" orient="horz" pos="937">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Divider Slide - Gray">
    <p:bg>
      <p:bgPr>
        <a:solidFill>
          <a:srgbClr val="D0D3D3"/>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2E5EF343-BC1C-4481-AB08-1FEA749ADFA1}"/>
              </a:ext>
            </a:extLst>
          </p:cNvPr>
          <p:cNvCxnSpPr/>
          <p:nvPr userDrawn="1"/>
        </p:nvCxnSpPr>
        <p:spPr>
          <a:xfrm rot="1200000">
            <a:off x="832248" y="-409575"/>
            <a:ext cx="0" cy="6850380"/>
          </a:xfrm>
          <a:prstGeom prst="line">
            <a:avLst/>
          </a:prstGeom>
          <a:ln w="25400" cap="sq">
            <a:solidFill>
              <a:srgbClr val="E40046"/>
            </a:solidFill>
          </a:ln>
        </p:spPr>
        <p:style>
          <a:lnRef idx="1">
            <a:schemeClr val="accent1"/>
          </a:lnRef>
          <a:fillRef idx="0">
            <a:schemeClr val="accent1"/>
          </a:fillRef>
          <a:effectRef idx="0">
            <a:schemeClr val="accent1"/>
          </a:effectRef>
          <a:fontRef idx="minor">
            <a:schemeClr val="tx1"/>
          </a:fontRef>
        </p:style>
      </p:cxnSp>
      <p:sp>
        <p:nvSpPr>
          <p:cNvPr id="7" name="Text Placeholder 4">
            <a:extLst>
              <a:ext uri="{FF2B5EF4-FFF2-40B4-BE49-F238E27FC236}">
                <a16:creationId xmlns:a16="http://schemas.microsoft.com/office/drawing/2014/main" id="{D548C306-055E-4E11-A507-A1F28C273740}"/>
              </a:ext>
            </a:extLst>
          </p:cNvPr>
          <p:cNvSpPr txBox="1">
            <a:spLocks/>
          </p:cNvSpPr>
          <p:nvPr userDrawn="1"/>
        </p:nvSpPr>
        <p:spPr>
          <a:xfrm>
            <a:off x="524376" y="6417368"/>
            <a:ext cx="8124825"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marL="0" marR="0" lvl="0" indent="0" algn="l" defTabSz="685800" rtl="0" eaLnBrk="0" fontAlgn="base" latinLnBrk="0" hangingPunct="0">
              <a:lnSpc>
                <a:spcPct val="100000"/>
              </a:lnSpc>
              <a:spcBef>
                <a:spcPct val="0"/>
              </a:spcBef>
              <a:spcAft>
                <a:spcPts val="300"/>
              </a:spcAft>
              <a:buClr>
                <a:srgbClr val="E31836"/>
              </a:buClr>
              <a:buSzPct val="115000"/>
              <a:buFont typeface="Arial" panose="020B0604020202020204" pitchFamily="34" charset="0"/>
              <a:buNone/>
              <a:tabLst/>
              <a:defRPr/>
            </a:pPr>
            <a:r>
              <a:rPr kumimoji="0" lang="en-US" sz="600" b="1" i="0" u="none" strike="noStrike" kern="0" cap="none" spc="0" normalizeH="0" baseline="0" noProof="0" dirty="0">
                <a:ln>
                  <a:noFill/>
                </a:ln>
                <a:solidFill>
                  <a:srgbClr val="071D49"/>
                </a:solidFill>
                <a:effectLst/>
                <a:uLnTx/>
                <a:uFillTx/>
                <a:latin typeface="Arial" panose="020B0604020202020204" pitchFamily="34" charset="0"/>
                <a:ea typeface="+mn-ea"/>
                <a:cs typeface="Arial" panose="020B0604020202020204" pitchFamily="34" charset="0"/>
              </a:rPr>
              <a:t>23rd International AIDS Conference; July 6-10, 2020; Virtual</a:t>
            </a:r>
          </a:p>
        </p:txBody>
      </p:sp>
      <p:cxnSp>
        <p:nvCxnSpPr>
          <p:cNvPr id="9" name="Straight Connector 8">
            <a:extLst>
              <a:ext uri="{FF2B5EF4-FFF2-40B4-BE49-F238E27FC236}">
                <a16:creationId xmlns:a16="http://schemas.microsoft.com/office/drawing/2014/main" id="{6AA343B2-0BB0-4C07-85D9-BE40CD7987FA}"/>
              </a:ext>
            </a:extLst>
          </p:cNvPr>
          <p:cNvCxnSpPr/>
          <p:nvPr userDrawn="1"/>
        </p:nvCxnSpPr>
        <p:spPr>
          <a:xfrm>
            <a:off x="522873" y="6249600"/>
            <a:ext cx="3915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EBB7A876-30A6-4294-849D-215C944656A3}"/>
              </a:ext>
            </a:extLst>
          </p:cNvPr>
          <p:cNvSpPr>
            <a:spLocks noGrp="1"/>
          </p:cNvSpPr>
          <p:nvPr>
            <p:ph type="ctrTitle" hasCustomPrompt="1"/>
          </p:nvPr>
        </p:nvSpPr>
        <p:spPr>
          <a:xfrm>
            <a:off x="914400" y="3093106"/>
            <a:ext cx="7086600" cy="2469494"/>
          </a:xfrm>
          <a:prstGeom prst="rect">
            <a:avLst/>
          </a:prstGeom>
        </p:spPr>
        <p:txBody>
          <a:bodyPr anchor="t">
            <a:normAutofit/>
          </a:bodyPr>
          <a:lstStyle>
            <a:lvl1pPr algn="l">
              <a:defRPr sz="3300" b="1">
                <a:solidFill>
                  <a:schemeClr val="tx1"/>
                </a:solidFill>
                <a:effectLst/>
                <a:latin typeface="+mj-lt"/>
                <a:cs typeface="Arial"/>
              </a:defRPr>
            </a:lvl1pPr>
          </a:lstStyle>
          <a:p>
            <a:r>
              <a:rPr lang="en-US" dirty="0"/>
              <a:t>Click to Edit Master Title Style</a:t>
            </a:r>
          </a:p>
        </p:txBody>
      </p:sp>
      <p:sp>
        <p:nvSpPr>
          <p:cNvPr id="11" name="Right Triangle 10">
            <a:extLst>
              <a:ext uri="{FF2B5EF4-FFF2-40B4-BE49-F238E27FC236}">
                <a16:creationId xmlns:a16="http://schemas.microsoft.com/office/drawing/2014/main" id="{813BAFCA-3624-452E-85A4-8E4C1CBC89CD}"/>
              </a:ext>
            </a:extLst>
          </p:cNvPr>
          <p:cNvSpPr>
            <a:spLocks noChangeAspect="1"/>
          </p:cNvSpPr>
          <p:nvPr userDrawn="1"/>
        </p:nvSpPr>
        <p:spPr>
          <a:xfrm rot="10800000" flipH="1">
            <a:off x="0" y="0"/>
            <a:ext cx="480060" cy="18414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Arial"/>
              <a:ea typeface="+mn-ea"/>
              <a:cs typeface="+mn-cs"/>
            </a:endParaRPr>
          </a:p>
        </p:txBody>
      </p:sp>
      <p:pic>
        <p:nvPicPr>
          <p:cNvPr id="12" name="Picture 11">
            <a:extLst>
              <a:ext uri="{FF2B5EF4-FFF2-40B4-BE49-F238E27FC236}">
                <a16:creationId xmlns:a16="http://schemas.microsoft.com/office/drawing/2014/main" id="{45B97EE3-F253-4A71-B5C1-6A01EEC062E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
            <a:ext cx="528900" cy="2025551"/>
          </a:xfrm>
          <a:prstGeom prst="rect">
            <a:avLst/>
          </a:prstGeom>
        </p:spPr>
      </p:pic>
    </p:spTree>
    <p:extLst>
      <p:ext uri="{BB962C8B-B14F-4D97-AF65-F5344CB8AC3E}">
        <p14:creationId xmlns:p14="http://schemas.microsoft.com/office/powerpoint/2010/main" val="14499391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11" name="Rectangle 3"/>
          <p:cNvSpPr>
            <a:spLocks noGrp="1" noChangeArrowheads="1"/>
          </p:cNvSpPr>
          <p:nvPr>
            <p:ph idx="1"/>
          </p:nvPr>
        </p:nvSpPr>
        <p:spPr bwMode="auto">
          <a:xfrm>
            <a:off x="533401" y="1350964"/>
            <a:ext cx="8358188"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5pPr>
              <a:defRPr/>
            </a:lvl5p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a:p>
            <a:pPr lvl="4"/>
            <a:endParaRPr lang="en-US" altLang="en-US" noProof="0" dirty="0"/>
          </a:p>
        </p:txBody>
      </p:sp>
      <p:pic>
        <p:nvPicPr>
          <p:cNvPr id="7" name="Picture 6">
            <a:extLst>
              <a:ext uri="{FF2B5EF4-FFF2-40B4-BE49-F238E27FC236}">
                <a16:creationId xmlns:a16="http://schemas.microsoft.com/office/drawing/2014/main" id="{8FCAB574-D00F-404B-99A4-2638A1E732D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95663" t="79880"/>
          <a:stretch/>
        </p:blipFill>
        <p:spPr>
          <a:xfrm>
            <a:off x="8747449" y="5477069"/>
            <a:ext cx="396551" cy="1379057"/>
          </a:xfrm>
          <a:prstGeom prst="rect">
            <a:avLst/>
          </a:prstGeom>
        </p:spPr>
      </p:pic>
      <p:sp>
        <p:nvSpPr>
          <p:cNvPr id="17" name="Slide Number Placeholder 1">
            <a:extLst>
              <a:ext uri="{FF2B5EF4-FFF2-40B4-BE49-F238E27FC236}">
                <a16:creationId xmlns:a16="http://schemas.microsoft.com/office/drawing/2014/main" id="{5E20FFAB-DF01-48B8-AAF8-D9E9981965AD}"/>
              </a:ext>
            </a:extLst>
          </p:cNvPr>
          <p:cNvSpPr>
            <a:spLocks noGrp="1"/>
          </p:cNvSpPr>
          <p:nvPr>
            <p:ph type="sldNum" sz="quarter" idx="4"/>
          </p:nvPr>
        </p:nvSpPr>
        <p:spPr>
          <a:xfrm>
            <a:off x="8802291" y="6519600"/>
            <a:ext cx="341708" cy="336525"/>
          </a:xfrm>
          <a:prstGeom prst="rect">
            <a:avLst/>
          </a:prstGeom>
        </p:spPr>
        <p:txBody>
          <a:bodyPr/>
          <a:lstStyle>
            <a:lvl1pPr algn="r">
              <a:defRPr sz="900" b="1">
                <a:solidFill>
                  <a:schemeClr val="bg1"/>
                </a:solidFill>
              </a:defRPr>
            </a:lvl1pPr>
          </a:lstStyle>
          <a:p>
            <a:pPr defTabSz="685800" eaLnBrk="1" fontAlgn="auto" hangingPunct="1">
              <a:spcBef>
                <a:spcPts val="0"/>
              </a:spcBef>
              <a:spcAft>
                <a:spcPts val="0"/>
              </a:spcAft>
              <a:defRPr/>
            </a:pPr>
            <a:fld id="{724AC3FD-09E3-4FF5-A0F9-A72F20D7F301}" type="slidenum">
              <a:rPr lang="en-GB" smtClean="0">
                <a:solidFill>
                  <a:srgbClr val="FFFFFF"/>
                </a:solidFill>
                <a:latin typeface="Arial"/>
              </a:rPr>
              <a:pPr defTabSz="685800" eaLnBrk="1" fontAlgn="auto" hangingPunct="1">
                <a:spcBef>
                  <a:spcPts val="0"/>
                </a:spcBef>
                <a:spcAft>
                  <a:spcPts val="0"/>
                </a:spcAft>
                <a:defRPr/>
              </a:pPr>
              <a:t>‹Nº›</a:t>
            </a:fld>
            <a:endParaRPr lang="en-GB" dirty="0">
              <a:solidFill>
                <a:srgbClr val="FFFFFF"/>
              </a:solidFill>
              <a:latin typeface="Arial"/>
            </a:endParaRPr>
          </a:p>
        </p:txBody>
      </p:sp>
      <p:sp>
        <p:nvSpPr>
          <p:cNvPr id="8" name="Rectangle 2">
            <a:extLst>
              <a:ext uri="{FF2B5EF4-FFF2-40B4-BE49-F238E27FC236}">
                <a16:creationId xmlns:a16="http://schemas.microsoft.com/office/drawing/2014/main" id="{B269CE4D-2347-44B5-ABE1-5082EFF06F2D}"/>
              </a:ext>
            </a:extLst>
          </p:cNvPr>
          <p:cNvSpPr>
            <a:spLocks noGrp="1" noChangeArrowheads="1"/>
          </p:cNvSpPr>
          <p:nvPr>
            <p:ph type="title"/>
          </p:nvPr>
        </p:nvSpPr>
        <p:spPr bwMode="auto">
          <a:xfrm>
            <a:off x="533400" y="152400"/>
            <a:ext cx="835818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dirty="0"/>
              <a:t>Click to edit Master title style</a:t>
            </a:r>
            <a:endParaRPr lang="en-GB" altLang="en-US" dirty="0"/>
          </a:p>
        </p:txBody>
      </p:sp>
      <p:sp>
        <p:nvSpPr>
          <p:cNvPr id="9" name="Text Placeholder 2">
            <a:extLst>
              <a:ext uri="{FF2B5EF4-FFF2-40B4-BE49-F238E27FC236}">
                <a16:creationId xmlns:a16="http://schemas.microsoft.com/office/drawing/2014/main" id="{F6A834DD-6116-4B73-BBE9-851C2D5E28BF}"/>
              </a:ext>
            </a:extLst>
          </p:cNvPr>
          <p:cNvSpPr>
            <a:spLocks noGrp="1"/>
          </p:cNvSpPr>
          <p:nvPr>
            <p:ph type="body" sz="quarter" idx="18"/>
          </p:nvPr>
        </p:nvSpPr>
        <p:spPr>
          <a:xfrm>
            <a:off x="533400" y="5759113"/>
            <a:ext cx="8357616" cy="304769"/>
          </a:xfrm>
        </p:spPr>
        <p:txBody>
          <a:bodyPr anchor="b"/>
          <a:lstStyle>
            <a:lvl1pPr marL="0" indent="0" algn="l" rtl="0" eaLnBrk="0" fontAlgn="base" hangingPunct="0">
              <a:spcBef>
                <a:spcPct val="0"/>
              </a:spcBef>
              <a:spcAft>
                <a:spcPts val="300"/>
              </a:spcAft>
              <a:buClr>
                <a:srgbClr val="E31836"/>
              </a:buClr>
              <a:buSzPct val="115000"/>
              <a:buFont typeface="Arial" panose="020B0604020202020204" pitchFamily="34" charset="0"/>
              <a:buNone/>
              <a:defRPr lang="en-US" sz="600" kern="0" baseline="0" dirty="0" smtClean="0">
                <a:solidFill>
                  <a:schemeClr val="tx1"/>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300"/>
              </a:spcAft>
              <a:buClr>
                <a:srgbClr val="E31836"/>
              </a:buClr>
              <a:buSzPct val="115000"/>
              <a:buFont typeface="Arial" panose="020B0604020202020204" pitchFamily="34" charset="0"/>
              <a:buNone/>
              <a:defRPr lang="en-US" sz="675"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300"/>
              </a:spcAft>
              <a:buClr>
                <a:srgbClr val="E31836"/>
              </a:buClr>
              <a:buSzPct val="115000"/>
              <a:buFont typeface="Arial" panose="020B0604020202020204" pitchFamily="34" charset="0"/>
              <a:buNone/>
              <a:defRPr lang="en-US" sz="675"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300"/>
              </a:spcAft>
              <a:buClr>
                <a:srgbClr val="E31836"/>
              </a:buClr>
              <a:buSzPct val="115000"/>
              <a:buFont typeface="Arial" panose="020B0604020202020204" pitchFamily="34" charset="0"/>
              <a:buNone/>
              <a:defRPr lang="en-US" sz="675"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300"/>
              </a:spcAft>
              <a:buClr>
                <a:srgbClr val="E31836"/>
              </a:buClr>
              <a:buSzPct val="115000"/>
              <a:buFont typeface="Arial" panose="020B0604020202020204" pitchFamily="34" charset="0"/>
              <a:buNone/>
              <a:defRPr lang="en-US" sz="675"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135187520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4032">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Slide_Title Only">
    <p:spTree>
      <p:nvGrpSpPr>
        <p:cNvPr id="1" name=""/>
        <p:cNvGrpSpPr/>
        <p:nvPr/>
      </p:nvGrpSpPr>
      <p:grpSpPr>
        <a:xfrm>
          <a:off x="0" y="0"/>
          <a:ext cx="0" cy="0"/>
          <a:chOff x="0" y="0"/>
          <a:chExt cx="0" cy="0"/>
        </a:xfrm>
      </p:grpSpPr>
      <p:sp>
        <p:nvSpPr>
          <p:cNvPr id="7" name="Slide Number Placeholder 1">
            <a:extLst>
              <a:ext uri="{FF2B5EF4-FFF2-40B4-BE49-F238E27FC236}">
                <a16:creationId xmlns:a16="http://schemas.microsoft.com/office/drawing/2014/main" id="{C683A308-5D3A-4CA6-AC20-9C72DA27D845}"/>
              </a:ext>
            </a:extLst>
          </p:cNvPr>
          <p:cNvSpPr>
            <a:spLocks noGrp="1"/>
          </p:cNvSpPr>
          <p:nvPr>
            <p:ph type="sldNum" sz="quarter" idx="4"/>
          </p:nvPr>
        </p:nvSpPr>
        <p:spPr>
          <a:xfrm>
            <a:off x="8802291" y="6519600"/>
            <a:ext cx="341708" cy="336525"/>
          </a:xfrm>
          <a:prstGeom prst="rect">
            <a:avLst/>
          </a:prstGeom>
        </p:spPr>
        <p:txBody>
          <a:bodyPr/>
          <a:lstStyle>
            <a:lvl1pPr algn="r">
              <a:defRPr sz="900" b="1">
                <a:solidFill>
                  <a:schemeClr val="bg1"/>
                </a:solidFill>
              </a:defRPr>
            </a:lvl1pPr>
          </a:lstStyle>
          <a:p>
            <a:pPr defTabSz="685800" eaLnBrk="1" fontAlgn="auto" hangingPunct="1">
              <a:spcBef>
                <a:spcPts val="0"/>
              </a:spcBef>
              <a:spcAft>
                <a:spcPts val="0"/>
              </a:spcAft>
              <a:defRPr/>
            </a:pPr>
            <a:fld id="{724AC3FD-09E3-4FF5-A0F9-A72F20D7F301}" type="slidenum">
              <a:rPr lang="en-GB" smtClean="0">
                <a:solidFill>
                  <a:srgbClr val="FFFFFF"/>
                </a:solidFill>
                <a:latin typeface="Arial"/>
              </a:rPr>
              <a:pPr defTabSz="685800" eaLnBrk="1" fontAlgn="auto" hangingPunct="1">
                <a:spcBef>
                  <a:spcPts val="0"/>
                </a:spcBef>
                <a:spcAft>
                  <a:spcPts val="0"/>
                </a:spcAft>
                <a:defRPr/>
              </a:pPr>
              <a:t>‹Nº›</a:t>
            </a:fld>
            <a:endParaRPr lang="en-GB" dirty="0">
              <a:solidFill>
                <a:srgbClr val="FFFFFF"/>
              </a:solidFill>
              <a:latin typeface="Arial"/>
            </a:endParaRPr>
          </a:p>
        </p:txBody>
      </p:sp>
      <p:sp>
        <p:nvSpPr>
          <p:cNvPr id="14" name="Text Placeholder 2">
            <a:extLst>
              <a:ext uri="{FF2B5EF4-FFF2-40B4-BE49-F238E27FC236}">
                <a16:creationId xmlns:a16="http://schemas.microsoft.com/office/drawing/2014/main" id="{7D1BDFE1-7D83-4C75-AB1F-B7E84E75F7E2}"/>
              </a:ext>
            </a:extLst>
          </p:cNvPr>
          <p:cNvSpPr>
            <a:spLocks noGrp="1"/>
          </p:cNvSpPr>
          <p:nvPr>
            <p:ph type="body" sz="quarter" idx="18"/>
          </p:nvPr>
        </p:nvSpPr>
        <p:spPr>
          <a:xfrm>
            <a:off x="533400" y="5759113"/>
            <a:ext cx="8357616" cy="304769"/>
          </a:xfrm>
        </p:spPr>
        <p:txBody>
          <a:bodyPr anchor="b"/>
          <a:lstStyle>
            <a:lvl1pPr marL="0" indent="0" algn="l" rtl="0" eaLnBrk="0" fontAlgn="base" hangingPunct="0">
              <a:spcBef>
                <a:spcPct val="0"/>
              </a:spcBef>
              <a:spcAft>
                <a:spcPts val="300"/>
              </a:spcAft>
              <a:buClr>
                <a:srgbClr val="E31836"/>
              </a:buClr>
              <a:buSzPct val="115000"/>
              <a:buFont typeface="Arial" panose="020B0604020202020204" pitchFamily="34" charset="0"/>
              <a:buNone/>
              <a:defRPr lang="en-US" sz="600" kern="0" baseline="0" dirty="0" smtClean="0">
                <a:solidFill>
                  <a:schemeClr val="tx1"/>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300"/>
              </a:spcAft>
              <a:buClr>
                <a:srgbClr val="E31836"/>
              </a:buClr>
              <a:buSzPct val="115000"/>
              <a:buFont typeface="Arial" panose="020B0604020202020204" pitchFamily="34" charset="0"/>
              <a:buNone/>
              <a:defRPr lang="en-US" sz="675"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300"/>
              </a:spcAft>
              <a:buClr>
                <a:srgbClr val="E31836"/>
              </a:buClr>
              <a:buSzPct val="115000"/>
              <a:buFont typeface="Arial" panose="020B0604020202020204" pitchFamily="34" charset="0"/>
              <a:buNone/>
              <a:defRPr lang="en-US" sz="675"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300"/>
              </a:spcAft>
              <a:buClr>
                <a:srgbClr val="E31836"/>
              </a:buClr>
              <a:buSzPct val="115000"/>
              <a:buFont typeface="Arial" panose="020B0604020202020204" pitchFamily="34" charset="0"/>
              <a:buNone/>
              <a:defRPr lang="en-US" sz="675"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300"/>
              </a:spcAft>
              <a:buClr>
                <a:srgbClr val="E31836"/>
              </a:buClr>
              <a:buSzPct val="115000"/>
              <a:buFont typeface="Arial" panose="020B0604020202020204" pitchFamily="34" charset="0"/>
              <a:buNone/>
              <a:defRPr lang="en-US" sz="675"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
        <p:nvSpPr>
          <p:cNvPr id="5" name="Rectangle 2">
            <a:extLst>
              <a:ext uri="{FF2B5EF4-FFF2-40B4-BE49-F238E27FC236}">
                <a16:creationId xmlns:a16="http://schemas.microsoft.com/office/drawing/2014/main" id="{999A2E9C-1C03-427F-9B0F-714F67A738CE}"/>
              </a:ext>
            </a:extLst>
          </p:cNvPr>
          <p:cNvSpPr>
            <a:spLocks noGrp="1" noChangeArrowheads="1"/>
          </p:cNvSpPr>
          <p:nvPr>
            <p:ph type="title"/>
          </p:nvPr>
        </p:nvSpPr>
        <p:spPr bwMode="auto">
          <a:xfrm>
            <a:off x="533400" y="152400"/>
            <a:ext cx="835818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dirty="0"/>
              <a:t>Click to edit Master title style</a:t>
            </a:r>
            <a:endParaRPr lang="en-GB" altLang="en-US" dirty="0"/>
          </a:p>
        </p:txBody>
      </p:sp>
    </p:spTree>
    <p:extLst>
      <p:ext uri="{BB962C8B-B14F-4D97-AF65-F5344CB8AC3E}">
        <p14:creationId xmlns:p14="http://schemas.microsoft.com/office/powerpoint/2010/main" val="77738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fld id="{0D661050-D041-4C55-94B7-CD9D74FFB822}" type="datetime1">
              <a:rPr lang="es-ES"/>
              <a:pPr>
                <a:defRPr/>
              </a:pPr>
              <a:t>21/07/2022</a:t>
            </a:fld>
            <a:endParaRPr lang="es-E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6B61B88B-AED2-458C-9E18-5199B618C194}" type="slidenum">
              <a:rPr lang="es-ES"/>
              <a:pPr>
                <a:defRPr/>
              </a:pPr>
              <a:t>‹Nº›</a:t>
            </a:fld>
            <a:endParaRPr lang="es-E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_Content 2 Columns">
    <p:spTree>
      <p:nvGrpSpPr>
        <p:cNvPr id="1" name=""/>
        <p:cNvGrpSpPr/>
        <p:nvPr/>
      </p:nvGrpSpPr>
      <p:grpSpPr>
        <a:xfrm>
          <a:off x="0" y="0"/>
          <a:ext cx="0" cy="0"/>
          <a:chOff x="0" y="0"/>
          <a:chExt cx="0" cy="0"/>
        </a:xfrm>
      </p:grpSpPr>
      <p:sp>
        <p:nvSpPr>
          <p:cNvPr id="10" name="Rectangle 3">
            <a:extLst>
              <a:ext uri="{FF2B5EF4-FFF2-40B4-BE49-F238E27FC236}">
                <a16:creationId xmlns:a16="http://schemas.microsoft.com/office/drawing/2014/main" id="{672622E9-B50D-4DD4-BEBE-8BF8C87BBD65}"/>
              </a:ext>
            </a:extLst>
          </p:cNvPr>
          <p:cNvSpPr>
            <a:spLocks noGrp="1" noChangeArrowheads="1"/>
          </p:cNvSpPr>
          <p:nvPr>
            <p:ph idx="21"/>
          </p:nvPr>
        </p:nvSpPr>
        <p:spPr bwMode="auto">
          <a:xfrm>
            <a:off x="4852415" y="1341820"/>
            <a:ext cx="4038600" cy="4389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5pPr>
              <a:defRPr/>
            </a:lvl5p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a:p>
            <a:pPr lvl="4"/>
            <a:endParaRPr lang="en-US" altLang="en-US" noProof="0" dirty="0"/>
          </a:p>
        </p:txBody>
      </p:sp>
      <p:sp>
        <p:nvSpPr>
          <p:cNvPr id="11" name="Rectangle 3"/>
          <p:cNvSpPr>
            <a:spLocks noGrp="1" noChangeArrowheads="1"/>
          </p:cNvSpPr>
          <p:nvPr>
            <p:ph idx="1"/>
          </p:nvPr>
        </p:nvSpPr>
        <p:spPr bwMode="auto">
          <a:xfrm>
            <a:off x="533401" y="1350964"/>
            <a:ext cx="4038600" cy="4379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5pPr>
              <a:defRPr/>
            </a:lvl5p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a:p>
            <a:pPr lvl="4"/>
            <a:endParaRPr lang="en-US" altLang="en-US" noProof="0" dirty="0"/>
          </a:p>
        </p:txBody>
      </p:sp>
      <p:pic>
        <p:nvPicPr>
          <p:cNvPr id="7" name="Picture 6">
            <a:extLst>
              <a:ext uri="{FF2B5EF4-FFF2-40B4-BE49-F238E27FC236}">
                <a16:creationId xmlns:a16="http://schemas.microsoft.com/office/drawing/2014/main" id="{8FCAB574-D00F-404B-99A4-2638A1E732D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95663" t="79880"/>
          <a:stretch/>
        </p:blipFill>
        <p:spPr>
          <a:xfrm>
            <a:off x="8747449" y="5477069"/>
            <a:ext cx="396551" cy="1379057"/>
          </a:xfrm>
          <a:prstGeom prst="rect">
            <a:avLst/>
          </a:prstGeom>
        </p:spPr>
      </p:pic>
      <p:sp>
        <p:nvSpPr>
          <p:cNvPr id="17" name="Slide Number Placeholder 1">
            <a:extLst>
              <a:ext uri="{FF2B5EF4-FFF2-40B4-BE49-F238E27FC236}">
                <a16:creationId xmlns:a16="http://schemas.microsoft.com/office/drawing/2014/main" id="{5E20FFAB-DF01-48B8-AAF8-D9E9981965AD}"/>
              </a:ext>
            </a:extLst>
          </p:cNvPr>
          <p:cNvSpPr>
            <a:spLocks noGrp="1"/>
          </p:cNvSpPr>
          <p:nvPr>
            <p:ph type="sldNum" sz="quarter" idx="4"/>
          </p:nvPr>
        </p:nvSpPr>
        <p:spPr>
          <a:xfrm>
            <a:off x="8802291" y="6519600"/>
            <a:ext cx="341708" cy="336525"/>
          </a:xfrm>
          <a:prstGeom prst="rect">
            <a:avLst/>
          </a:prstGeom>
        </p:spPr>
        <p:txBody>
          <a:bodyPr/>
          <a:lstStyle>
            <a:lvl1pPr algn="r">
              <a:defRPr sz="900" b="1">
                <a:solidFill>
                  <a:schemeClr val="bg1"/>
                </a:solidFill>
              </a:defRPr>
            </a:lvl1pPr>
          </a:lstStyle>
          <a:p>
            <a:pPr defTabSz="685800" eaLnBrk="1" fontAlgn="auto" hangingPunct="1">
              <a:spcBef>
                <a:spcPts val="0"/>
              </a:spcBef>
              <a:spcAft>
                <a:spcPts val="0"/>
              </a:spcAft>
              <a:defRPr/>
            </a:pPr>
            <a:fld id="{724AC3FD-09E3-4FF5-A0F9-A72F20D7F301}" type="slidenum">
              <a:rPr lang="en-GB" smtClean="0">
                <a:solidFill>
                  <a:srgbClr val="FFFFFF"/>
                </a:solidFill>
                <a:latin typeface="Arial"/>
              </a:rPr>
              <a:pPr defTabSz="685800" eaLnBrk="1" fontAlgn="auto" hangingPunct="1">
                <a:spcBef>
                  <a:spcPts val="0"/>
                </a:spcBef>
                <a:spcAft>
                  <a:spcPts val="0"/>
                </a:spcAft>
                <a:defRPr/>
              </a:pPr>
              <a:t>‹Nº›</a:t>
            </a:fld>
            <a:endParaRPr lang="en-GB" dirty="0">
              <a:solidFill>
                <a:srgbClr val="FFFFFF"/>
              </a:solidFill>
              <a:latin typeface="Arial"/>
            </a:endParaRPr>
          </a:p>
        </p:txBody>
      </p:sp>
      <p:sp>
        <p:nvSpPr>
          <p:cNvPr id="19" name="Text Placeholder 2">
            <a:extLst>
              <a:ext uri="{FF2B5EF4-FFF2-40B4-BE49-F238E27FC236}">
                <a16:creationId xmlns:a16="http://schemas.microsoft.com/office/drawing/2014/main" id="{49131C29-6C0E-4A47-B9A7-C55071F93D16}"/>
              </a:ext>
            </a:extLst>
          </p:cNvPr>
          <p:cNvSpPr>
            <a:spLocks noGrp="1"/>
          </p:cNvSpPr>
          <p:nvPr>
            <p:ph type="body" sz="quarter" idx="18"/>
          </p:nvPr>
        </p:nvSpPr>
        <p:spPr>
          <a:xfrm>
            <a:off x="533400" y="5759113"/>
            <a:ext cx="8357616" cy="304769"/>
          </a:xfrm>
        </p:spPr>
        <p:txBody>
          <a:bodyPr anchor="b"/>
          <a:lstStyle>
            <a:lvl1pPr marL="0" indent="0" algn="l" rtl="0" eaLnBrk="0" fontAlgn="base" hangingPunct="0">
              <a:spcBef>
                <a:spcPct val="0"/>
              </a:spcBef>
              <a:spcAft>
                <a:spcPts val="300"/>
              </a:spcAft>
              <a:buClr>
                <a:srgbClr val="E31836"/>
              </a:buClr>
              <a:buSzPct val="115000"/>
              <a:buFont typeface="Arial" panose="020B0604020202020204" pitchFamily="34" charset="0"/>
              <a:buNone/>
              <a:defRPr lang="en-US" sz="600" kern="0" baseline="0" dirty="0" smtClean="0">
                <a:solidFill>
                  <a:schemeClr val="tx1"/>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300"/>
              </a:spcAft>
              <a:buClr>
                <a:srgbClr val="E31836"/>
              </a:buClr>
              <a:buSzPct val="115000"/>
              <a:buFont typeface="Arial" panose="020B0604020202020204" pitchFamily="34" charset="0"/>
              <a:buNone/>
              <a:defRPr lang="en-US" sz="675"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300"/>
              </a:spcAft>
              <a:buClr>
                <a:srgbClr val="E31836"/>
              </a:buClr>
              <a:buSzPct val="115000"/>
              <a:buFont typeface="Arial" panose="020B0604020202020204" pitchFamily="34" charset="0"/>
              <a:buNone/>
              <a:defRPr lang="en-US" sz="675"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300"/>
              </a:spcAft>
              <a:buClr>
                <a:srgbClr val="E31836"/>
              </a:buClr>
              <a:buSzPct val="115000"/>
              <a:buFont typeface="Arial" panose="020B0604020202020204" pitchFamily="34" charset="0"/>
              <a:buNone/>
              <a:defRPr lang="en-US" sz="675"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300"/>
              </a:spcAft>
              <a:buClr>
                <a:srgbClr val="E31836"/>
              </a:buClr>
              <a:buSzPct val="115000"/>
              <a:buFont typeface="Arial" panose="020B0604020202020204" pitchFamily="34" charset="0"/>
              <a:buNone/>
              <a:defRPr lang="en-US" sz="675"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
        <p:nvSpPr>
          <p:cNvPr id="8" name="Rectangle 2">
            <a:extLst>
              <a:ext uri="{FF2B5EF4-FFF2-40B4-BE49-F238E27FC236}">
                <a16:creationId xmlns:a16="http://schemas.microsoft.com/office/drawing/2014/main" id="{D858B5B0-AA36-4F59-94DC-3FDB41691940}"/>
              </a:ext>
            </a:extLst>
          </p:cNvPr>
          <p:cNvSpPr>
            <a:spLocks noGrp="1" noChangeArrowheads="1"/>
          </p:cNvSpPr>
          <p:nvPr>
            <p:ph type="title"/>
          </p:nvPr>
        </p:nvSpPr>
        <p:spPr bwMode="auto">
          <a:xfrm>
            <a:off x="533400" y="152400"/>
            <a:ext cx="835818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dirty="0"/>
              <a:t>Click to edit Master title style</a:t>
            </a:r>
            <a:endParaRPr lang="en-GB" altLang="en-US" dirty="0"/>
          </a:p>
        </p:txBody>
      </p:sp>
    </p:spTree>
    <p:extLst>
      <p:ext uri="{BB962C8B-B14F-4D97-AF65-F5344CB8AC3E}">
        <p14:creationId xmlns:p14="http://schemas.microsoft.com/office/powerpoint/2010/main" val="21363733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4032">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_Content 2 Columns with heads">
    <p:spTree>
      <p:nvGrpSpPr>
        <p:cNvPr id="1" name=""/>
        <p:cNvGrpSpPr/>
        <p:nvPr/>
      </p:nvGrpSpPr>
      <p:grpSpPr>
        <a:xfrm>
          <a:off x="0" y="0"/>
          <a:ext cx="0" cy="0"/>
          <a:chOff x="0" y="0"/>
          <a:chExt cx="0" cy="0"/>
        </a:xfrm>
      </p:grpSpPr>
      <p:sp>
        <p:nvSpPr>
          <p:cNvPr id="10" name="Rectangle 3">
            <a:extLst>
              <a:ext uri="{FF2B5EF4-FFF2-40B4-BE49-F238E27FC236}">
                <a16:creationId xmlns:a16="http://schemas.microsoft.com/office/drawing/2014/main" id="{672622E9-B50D-4DD4-BEBE-8BF8C87BBD65}"/>
              </a:ext>
            </a:extLst>
          </p:cNvPr>
          <p:cNvSpPr>
            <a:spLocks noGrp="1" noChangeArrowheads="1"/>
          </p:cNvSpPr>
          <p:nvPr>
            <p:ph idx="21"/>
          </p:nvPr>
        </p:nvSpPr>
        <p:spPr bwMode="auto">
          <a:xfrm>
            <a:off x="4852415" y="1783080"/>
            <a:ext cx="4038600" cy="3941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5pPr>
              <a:defRPr/>
            </a:lvl5p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a:p>
            <a:pPr lvl="4"/>
            <a:endParaRPr lang="en-US" altLang="en-US" noProof="0" dirty="0"/>
          </a:p>
        </p:txBody>
      </p:sp>
      <p:sp>
        <p:nvSpPr>
          <p:cNvPr id="11" name="Rectangle 3"/>
          <p:cNvSpPr>
            <a:spLocks noGrp="1" noChangeArrowheads="1"/>
          </p:cNvSpPr>
          <p:nvPr>
            <p:ph idx="1"/>
          </p:nvPr>
        </p:nvSpPr>
        <p:spPr bwMode="auto">
          <a:xfrm>
            <a:off x="533401" y="1783080"/>
            <a:ext cx="4038599" cy="3941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5pPr>
              <a:defRPr/>
            </a:lvl5p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a:p>
            <a:pPr lvl="4"/>
            <a:endParaRPr lang="en-US" altLang="en-US" noProof="0" dirty="0"/>
          </a:p>
        </p:txBody>
      </p:sp>
      <p:pic>
        <p:nvPicPr>
          <p:cNvPr id="7" name="Picture 6">
            <a:extLst>
              <a:ext uri="{FF2B5EF4-FFF2-40B4-BE49-F238E27FC236}">
                <a16:creationId xmlns:a16="http://schemas.microsoft.com/office/drawing/2014/main" id="{8FCAB574-D00F-404B-99A4-2638A1E732D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95663" t="79880"/>
          <a:stretch/>
        </p:blipFill>
        <p:spPr>
          <a:xfrm>
            <a:off x="8747449" y="5477069"/>
            <a:ext cx="396551" cy="1379057"/>
          </a:xfrm>
          <a:prstGeom prst="rect">
            <a:avLst/>
          </a:prstGeom>
        </p:spPr>
      </p:pic>
      <p:sp>
        <p:nvSpPr>
          <p:cNvPr id="17" name="Slide Number Placeholder 1">
            <a:extLst>
              <a:ext uri="{FF2B5EF4-FFF2-40B4-BE49-F238E27FC236}">
                <a16:creationId xmlns:a16="http://schemas.microsoft.com/office/drawing/2014/main" id="{5E20FFAB-DF01-48B8-AAF8-D9E9981965AD}"/>
              </a:ext>
            </a:extLst>
          </p:cNvPr>
          <p:cNvSpPr>
            <a:spLocks noGrp="1"/>
          </p:cNvSpPr>
          <p:nvPr>
            <p:ph type="sldNum" sz="quarter" idx="4"/>
          </p:nvPr>
        </p:nvSpPr>
        <p:spPr>
          <a:xfrm>
            <a:off x="8802291" y="6519600"/>
            <a:ext cx="341708" cy="336525"/>
          </a:xfrm>
          <a:prstGeom prst="rect">
            <a:avLst/>
          </a:prstGeom>
        </p:spPr>
        <p:txBody>
          <a:bodyPr/>
          <a:lstStyle>
            <a:lvl1pPr algn="r">
              <a:defRPr sz="900" b="1">
                <a:solidFill>
                  <a:schemeClr val="bg1"/>
                </a:solidFill>
              </a:defRPr>
            </a:lvl1pPr>
          </a:lstStyle>
          <a:p>
            <a:pPr defTabSz="685800" eaLnBrk="1" fontAlgn="auto" hangingPunct="1">
              <a:spcBef>
                <a:spcPts val="0"/>
              </a:spcBef>
              <a:spcAft>
                <a:spcPts val="0"/>
              </a:spcAft>
              <a:defRPr/>
            </a:pPr>
            <a:fld id="{724AC3FD-09E3-4FF5-A0F9-A72F20D7F301}" type="slidenum">
              <a:rPr lang="en-GB" smtClean="0">
                <a:solidFill>
                  <a:srgbClr val="FFFFFF"/>
                </a:solidFill>
                <a:latin typeface="Arial"/>
              </a:rPr>
              <a:pPr defTabSz="685800" eaLnBrk="1" fontAlgn="auto" hangingPunct="1">
                <a:spcBef>
                  <a:spcPts val="0"/>
                </a:spcBef>
                <a:spcAft>
                  <a:spcPts val="0"/>
                </a:spcAft>
                <a:defRPr/>
              </a:pPr>
              <a:t>‹Nº›</a:t>
            </a:fld>
            <a:endParaRPr lang="en-GB" dirty="0">
              <a:solidFill>
                <a:srgbClr val="FFFFFF"/>
              </a:solidFill>
              <a:latin typeface="Arial"/>
            </a:endParaRPr>
          </a:p>
        </p:txBody>
      </p:sp>
      <p:sp>
        <p:nvSpPr>
          <p:cNvPr id="19" name="Text Placeholder 2">
            <a:extLst>
              <a:ext uri="{FF2B5EF4-FFF2-40B4-BE49-F238E27FC236}">
                <a16:creationId xmlns:a16="http://schemas.microsoft.com/office/drawing/2014/main" id="{49131C29-6C0E-4A47-B9A7-C55071F93D16}"/>
              </a:ext>
            </a:extLst>
          </p:cNvPr>
          <p:cNvSpPr>
            <a:spLocks noGrp="1"/>
          </p:cNvSpPr>
          <p:nvPr>
            <p:ph type="body" sz="quarter" idx="18"/>
          </p:nvPr>
        </p:nvSpPr>
        <p:spPr>
          <a:xfrm>
            <a:off x="533400" y="5759113"/>
            <a:ext cx="8357616" cy="304769"/>
          </a:xfrm>
        </p:spPr>
        <p:txBody>
          <a:bodyPr anchor="b"/>
          <a:lstStyle>
            <a:lvl1pPr marL="0" indent="0" algn="l" rtl="0" eaLnBrk="0" fontAlgn="base" hangingPunct="0">
              <a:spcBef>
                <a:spcPct val="0"/>
              </a:spcBef>
              <a:spcAft>
                <a:spcPts val="300"/>
              </a:spcAft>
              <a:buClr>
                <a:srgbClr val="E31836"/>
              </a:buClr>
              <a:buSzPct val="115000"/>
              <a:buFont typeface="Arial" panose="020B0604020202020204" pitchFamily="34" charset="0"/>
              <a:buNone/>
              <a:defRPr lang="en-US" sz="600" kern="0" baseline="0" dirty="0" smtClean="0">
                <a:solidFill>
                  <a:schemeClr val="tx1"/>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300"/>
              </a:spcAft>
              <a:buClr>
                <a:srgbClr val="E31836"/>
              </a:buClr>
              <a:buSzPct val="115000"/>
              <a:buFont typeface="Arial" panose="020B0604020202020204" pitchFamily="34" charset="0"/>
              <a:buNone/>
              <a:defRPr lang="en-US" sz="675"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300"/>
              </a:spcAft>
              <a:buClr>
                <a:srgbClr val="E31836"/>
              </a:buClr>
              <a:buSzPct val="115000"/>
              <a:buFont typeface="Arial" panose="020B0604020202020204" pitchFamily="34" charset="0"/>
              <a:buNone/>
              <a:defRPr lang="en-US" sz="675"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300"/>
              </a:spcAft>
              <a:buClr>
                <a:srgbClr val="E31836"/>
              </a:buClr>
              <a:buSzPct val="115000"/>
              <a:buFont typeface="Arial" panose="020B0604020202020204" pitchFamily="34" charset="0"/>
              <a:buNone/>
              <a:defRPr lang="en-US" sz="675"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300"/>
              </a:spcAft>
              <a:buClr>
                <a:srgbClr val="E31836"/>
              </a:buClr>
              <a:buSzPct val="115000"/>
              <a:buFont typeface="Arial" panose="020B0604020202020204" pitchFamily="34" charset="0"/>
              <a:buNone/>
              <a:defRPr lang="en-US" sz="675"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
        <p:nvSpPr>
          <p:cNvPr id="8" name="Text Placeholder 2">
            <a:extLst>
              <a:ext uri="{FF2B5EF4-FFF2-40B4-BE49-F238E27FC236}">
                <a16:creationId xmlns:a16="http://schemas.microsoft.com/office/drawing/2014/main" id="{07245587-433B-4369-BF10-2F4987B1F1E1}"/>
              </a:ext>
            </a:extLst>
          </p:cNvPr>
          <p:cNvSpPr>
            <a:spLocks noGrp="1"/>
          </p:cNvSpPr>
          <p:nvPr>
            <p:ph type="body" sz="quarter" idx="17"/>
          </p:nvPr>
        </p:nvSpPr>
        <p:spPr>
          <a:xfrm>
            <a:off x="533401" y="1371600"/>
            <a:ext cx="4038599" cy="381000"/>
          </a:xfrm>
        </p:spPr>
        <p:txBody>
          <a:bodyPr/>
          <a:lstStyle>
            <a:lvl1pPr marL="0" indent="0">
              <a:buNone/>
              <a:defRPr b="0">
                <a:solidFill>
                  <a:schemeClr val="tx1"/>
                </a:solidFill>
              </a:defRPr>
            </a:lvl1pPr>
          </a:lstStyle>
          <a:p>
            <a:pPr lvl="0"/>
            <a:r>
              <a:rPr lang="en-US" dirty="0"/>
              <a:t>Click to edit Master text styles</a:t>
            </a:r>
          </a:p>
        </p:txBody>
      </p:sp>
      <p:sp>
        <p:nvSpPr>
          <p:cNvPr id="9" name="Text Placeholder 2">
            <a:extLst>
              <a:ext uri="{FF2B5EF4-FFF2-40B4-BE49-F238E27FC236}">
                <a16:creationId xmlns:a16="http://schemas.microsoft.com/office/drawing/2014/main" id="{B33319C2-39F1-4EB2-A346-E3025727F845}"/>
              </a:ext>
            </a:extLst>
          </p:cNvPr>
          <p:cNvSpPr>
            <a:spLocks noGrp="1"/>
          </p:cNvSpPr>
          <p:nvPr>
            <p:ph type="body" sz="quarter" idx="22"/>
          </p:nvPr>
        </p:nvSpPr>
        <p:spPr>
          <a:xfrm>
            <a:off x="4852416" y="1371600"/>
            <a:ext cx="4038599" cy="381000"/>
          </a:xfrm>
        </p:spPr>
        <p:txBody>
          <a:bodyPr/>
          <a:lstStyle>
            <a:lvl1pPr marL="0" indent="0">
              <a:buNone/>
              <a:defRPr b="0">
                <a:solidFill>
                  <a:schemeClr val="tx1"/>
                </a:solidFill>
              </a:defRPr>
            </a:lvl1pPr>
          </a:lstStyle>
          <a:p>
            <a:pPr lvl="0"/>
            <a:r>
              <a:rPr lang="en-US" dirty="0"/>
              <a:t>Click to edit Master text styles</a:t>
            </a:r>
          </a:p>
        </p:txBody>
      </p:sp>
      <p:sp>
        <p:nvSpPr>
          <p:cNvPr id="13" name="Rectangle 2">
            <a:extLst>
              <a:ext uri="{FF2B5EF4-FFF2-40B4-BE49-F238E27FC236}">
                <a16:creationId xmlns:a16="http://schemas.microsoft.com/office/drawing/2014/main" id="{6DBF9288-11FB-4CAD-85DF-1DB1DD1DF5AD}"/>
              </a:ext>
            </a:extLst>
          </p:cNvPr>
          <p:cNvSpPr>
            <a:spLocks noGrp="1" noChangeArrowheads="1"/>
          </p:cNvSpPr>
          <p:nvPr>
            <p:ph type="title"/>
          </p:nvPr>
        </p:nvSpPr>
        <p:spPr bwMode="auto">
          <a:xfrm>
            <a:off x="533400" y="152400"/>
            <a:ext cx="835818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dirty="0"/>
              <a:t>Click to edit Master title style</a:t>
            </a:r>
            <a:endParaRPr lang="en-GB" altLang="en-US" dirty="0"/>
          </a:p>
        </p:txBody>
      </p:sp>
    </p:spTree>
    <p:extLst>
      <p:ext uri="{BB962C8B-B14F-4D97-AF65-F5344CB8AC3E}">
        <p14:creationId xmlns:p14="http://schemas.microsoft.com/office/powerpoint/2010/main" val="348369362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4032">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ull page visual + cap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DF670-0F1E-4B34-A98C-FC23A60B4134}"/>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ED1CEE7A-9BCB-401D-ADE3-C49764F2B6E1}"/>
              </a:ext>
            </a:extLst>
          </p:cNvPr>
          <p:cNvSpPr>
            <a:spLocks noGrp="1"/>
          </p:cNvSpPr>
          <p:nvPr>
            <p:ph type="sldNum" sz="quarter" idx="10"/>
          </p:nvPr>
        </p:nvSpPr>
        <p:spPr/>
        <p:txBody>
          <a:bodyPr/>
          <a:lstStyle/>
          <a:p>
            <a:pPr defTabSz="685800" eaLnBrk="1" fontAlgn="auto" hangingPunct="1">
              <a:spcBef>
                <a:spcPts val="0"/>
              </a:spcBef>
              <a:spcAft>
                <a:spcPts val="0"/>
              </a:spcAft>
              <a:defRPr/>
            </a:pPr>
            <a:fld id="{724AC3FD-09E3-4FF5-A0F9-A72F20D7F301}" type="slidenum">
              <a:rPr lang="en-GB" smtClean="0">
                <a:solidFill>
                  <a:srgbClr val="FFFFFF"/>
                </a:solidFill>
                <a:latin typeface="Arial"/>
              </a:rPr>
              <a:pPr defTabSz="685800" eaLnBrk="1" fontAlgn="auto" hangingPunct="1">
                <a:spcBef>
                  <a:spcPts val="0"/>
                </a:spcBef>
                <a:spcAft>
                  <a:spcPts val="0"/>
                </a:spcAft>
                <a:defRPr/>
              </a:pPr>
              <a:t>‹Nº›</a:t>
            </a:fld>
            <a:endParaRPr lang="en-GB" dirty="0">
              <a:solidFill>
                <a:srgbClr val="FFFFFF"/>
              </a:solidFill>
              <a:latin typeface="Arial"/>
            </a:endParaRPr>
          </a:p>
        </p:txBody>
      </p:sp>
      <p:sp>
        <p:nvSpPr>
          <p:cNvPr id="4" name="Content Placeholder 5">
            <a:extLst>
              <a:ext uri="{FF2B5EF4-FFF2-40B4-BE49-F238E27FC236}">
                <a16:creationId xmlns:a16="http://schemas.microsoft.com/office/drawing/2014/main" id="{398AEDB1-EAF6-4F1C-B9DE-513484F4DD5F}"/>
              </a:ext>
            </a:extLst>
          </p:cNvPr>
          <p:cNvSpPr>
            <a:spLocks noGrp="1"/>
          </p:cNvSpPr>
          <p:nvPr>
            <p:ph sz="quarter" idx="19" hasCustomPrompt="1"/>
          </p:nvPr>
        </p:nvSpPr>
        <p:spPr>
          <a:xfrm>
            <a:off x="533399" y="1081088"/>
            <a:ext cx="8357616" cy="4608000"/>
          </a:xfrm>
          <a:noFill/>
        </p:spPr>
        <p:txBody>
          <a:bodyPr/>
          <a:lstStyle>
            <a:lvl1pPr algn="ctr">
              <a:defRPr sz="750" b="1" baseline="0"/>
            </a:lvl1pPr>
            <a:lvl2pPr algn="ctr">
              <a:defRPr/>
            </a:lvl2pPr>
            <a:lvl3pPr algn="ctr">
              <a:defRPr/>
            </a:lvl3pPr>
            <a:lvl4pPr algn="ctr">
              <a:defRPr/>
            </a:lvl4pPr>
            <a:lvl5pPr algn="ctr">
              <a:defRPr/>
            </a:lvl5pPr>
          </a:lstStyle>
          <a:p>
            <a:pPr lvl="0"/>
            <a:r>
              <a:rPr lang="en-US" dirty="0"/>
              <a:t>Click relevant icon below to add full-page content (eg, image of chart of table). Delete blue comment/caption boxes if not required.</a:t>
            </a:r>
            <a:endParaRPr lang="en-GB" dirty="0"/>
          </a:p>
        </p:txBody>
      </p:sp>
      <p:sp>
        <p:nvSpPr>
          <p:cNvPr id="5" name="Text Placeholder 13">
            <a:extLst>
              <a:ext uri="{FF2B5EF4-FFF2-40B4-BE49-F238E27FC236}">
                <a16:creationId xmlns:a16="http://schemas.microsoft.com/office/drawing/2014/main" id="{93652455-A371-49E9-8A18-90D2825EBD1E}"/>
              </a:ext>
            </a:extLst>
          </p:cNvPr>
          <p:cNvSpPr>
            <a:spLocks noGrp="1"/>
          </p:cNvSpPr>
          <p:nvPr>
            <p:ph type="body" sz="quarter" idx="20" hasCustomPrompt="1"/>
          </p:nvPr>
        </p:nvSpPr>
        <p:spPr>
          <a:xfrm>
            <a:off x="533398" y="1285875"/>
            <a:ext cx="2193473" cy="1080000"/>
          </a:xfrm>
          <a:custGeom>
            <a:avLst/>
            <a:gdLst>
              <a:gd name="connsiteX0" fmla="*/ 0 w 2880000"/>
              <a:gd name="connsiteY0" fmla="*/ 0 h 1080000"/>
              <a:gd name="connsiteX1" fmla="*/ 2880000 w 2880000"/>
              <a:gd name="connsiteY1" fmla="*/ 0 h 1080000"/>
              <a:gd name="connsiteX2" fmla="*/ 2880000 w 2880000"/>
              <a:gd name="connsiteY2" fmla="*/ 1080000 h 1080000"/>
              <a:gd name="connsiteX3" fmla="*/ 0 w 2880000"/>
              <a:gd name="connsiteY3" fmla="*/ 1080000 h 1080000"/>
              <a:gd name="connsiteX4" fmla="*/ 0 w 2880000"/>
              <a:gd name="connsiteY4" fmla="*/ 0 h 1080000"/>
              <a:gd name="connsiteX0" fmla="*/ 0 w 2880000"/>
              <a:gd name="connsiteY0" fmla="*/ 0 h 1080000"/>
              <a:gd name="connsiteX1" fmla="*/ 2880000 w 2880000"/>
              <a:gd name="connsiteY1" fmla="*/ 0 h 1080000"/>
              <a:gd name="connsiteX2" fmla="*/ 2494237 w 2880000"/>
              <a:gd name="connsiteY2" fmla="*/ 1080000 h 1080000"/>
              <a:gd name="connsiteX3" fmla="*/ 0 w 2880000"/>
              <a:gd name="connsiteY3" fmla="*/ 1080000 h 1080000"/>
              <a:gd name="connsiteX4" fmla="*/ 0 w 2880000"/>
              <a:gd name="connsiteY4" fmla="*/ 0 h 1080000"/>
              <a:gd name="connsiteX0" fmla="*/ 0 w 2880000"/>
              <a:gd name="connsiteY0" fmla="*/ 0 h 1080000"/>
              <a:gd name="connsiteX1" fmla="*/ 2880000 w 2880000"/>
              <a:gd name="connsiteY1" fmla="*/ 0 h 1080000"/>
              <a:gd name="connsiteX2" fmla="*/ 2487093 w 2880000"/>
              <a:gd name="connsiteY2" fmla="*/ 1080000 h 1080000"/>
              <a:gd name="connsiteX3" fmla="*/ 0 w 2880000"/>
              <a:gd name="connsiteY3" fmla="*/ 1080000 h 1080000"/>
              <a:gd name="connsiteX4" fmla="*/ 0 w 2880000"/>
              <a:gd name="connsiteY4" fmla="*/ 0 h 1080000"/>
              <a:gd name="connsiteX0" fmla="*/ 0 w 2880000"/>
              <a:gd name="connsiteY0" fmla="*/ 0 h 1080000"/>
              <a:gd name="connsiteX1" fmla="*/ 2880000 w 2880000"/>
              <a:gd name="connsiteY1" fmla="*/ 0 h 1080000"/>
              <a:gd name="connsiteX2" fmla="*/ 2491740 w 2880000"/>
              <a:gd name="connsiteY2" fmla="*/ 1080000 h 1080000"/>
              <a:gd name="connsiteX3" fmla="*/ 0 w 2880000"/>
              <a:gd name="connsiteY3" fmla="*/ 1080000 h 1080000"/>
              <a:gd name="connsiteX4" fmla="*/ 0 w 2880000"/>
              <a:gd name="connsiteY4" fmla="*/ 0 h 1080000"/>
              <a:gd name="connsiteX0" fmla="*/ 0 w 2880000"/>
              <a:gd name="connsiteY0" fmla="*/ 0 h 1080000"/>
              <a:gd name="connsiteX1" fmla="*/ 2880000 w 2880000"/>
              <a:gd name="connsiteY1" fmla="*/ 0 h 1080000"/>
              <a:gd name="connsiteX2" fmla="*/ 2496386 w 2880000"/>
              <a:gd name="connsiteY2" fmla="*/ 1080000 h 1080000"/>
              <a:gd name="connsiteX3" fmla="*/ 0 w 2880000"/>
              <a:gd name="connsiteY3" fmla="*/ 1080000 h 1080000"/>
              <a:gd name="connsiteX4" fmla="*/ 0 w 2880000"/>
              <a:gd name="connsiteY4" fmla="*/ 0 h 108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000" h="1080000">
                <a:moveTo>
                  <a:pt x="0" y="0"/>
                </a:moveTo>
                <a:lnTo>
                  <a:pt x="2880000" y="0"/>
                </a:lnTo>
                <a:lnTo>
                  <a:pt x="2496386" y="1080000"/>
                </a:lnTo>
                <a:lnTo>
                  <a:pt x="0" y="1080000"/>
                </a:lnTo>
                <a:lnTo>
                  <a:pt x="0" y="0"/>
                </a:lnTo>
                <a:close/>
              </a:path>
            </a:pathLst>
          </a:custGeom>
          <a:solidFill>
            <a:schemeClr val="tx1"/>
          </a:solidFill>
        </p:spPr>
        <p:txBody>
          <a:bodyPr lIns="216000" tIns="180000" rIns="288000" bIns="180000" anchor="ctr" anchorCtr="0"/>
          <a:lstStyle>
            <a:lvl1pPr>
              <a:defRPr sz="825">
                <a:solidFill>
                  <a:schemeClr val="bg1"/>
                </a:solidFill>
              </a:defRPr>
            </a:lvl1pPr>
            <a:lvl2pPr>
              <a:defRPr sz="825">
                <a:solidFill>
                  <a:schemeClr val="bg1"/>
                </a:solidFill>
              </a:defRPr>
            </a:lvl2pPr>
            <a:lvl3pPr>
              <a:defRPr sz="825">
                <a:solidFill>
                  <a:schemeClr val="bg1"/>
                </a:solidFill>
              </a:defRPr>
            </a:lvl3pPr>
            <a:lvl4pPr>
              <a:defRPr sz="825">
                <a:solidFill>
                  <a:schemeClr val="bg1"/>
                </a:solidFill>
              </a:defRPr>
            </a:lvl4pPr>
            <a:lvl5pPr>
              <a:defRPr sz="825">
                <a:solidFill>
                  <a:schemeClr val="bg1"/>
                </a:solidFill>
              </a:defRPr>
            </a:lvl5pPr>
          </a:lstStyle>
          <a:p>
            <a:pPr lvl="0"/>
            <a:r>
              <a:rPr lang="en-US"/>
              <a:t>Click to add supporting text (max 20 words)</a:t>
            </a:r>
            <a:endParaRPr lang="en-GB"/>
          </a:p>
        </p:txBody>
      </p:sp>
      <p:sp>
        <p:nvSpPr>
          <p:cNvPr id="6" name="Text Placeholder 15">
            <a:extLst>
              <a:ext uri="{FF2B5EF4-FFF2-40B4-BE49-F238E27FC236}">
                <a16:creationId xmlns:a16="http://schemas.microsoft.com/office/drawing/2014/main" id="{25706BE0-1A84-4568-A914-0DF963ADAB5E}"/>
              </a:ext>
            </a:extLst>
          </p:cNvPr>
          <p:cNvSpPr>
            <a:spLocks noGrp="1"/>
          </p:cNvSpPr>
          <p:nvPr>
            <p:ph type="body" sz="quarter" idx="21" hasCustomPrompt="1"/>
          </p:nvPr>
        </p:nvSpPr>
        <p:spPr>
          <a:xfrm>
            <a:off x="6677016" y="5148001"/>
            <a:ext cx="2213999" cy="360001"/>
          </a:xfrm>
          <a:custGeom>
            <a:avLst/>
            <a:gdLst>
              <a:gd name="connsiteX0" fmla="*/ 0 w 2952000"/>
              <a:gd name="connsiteY0" fmla="*/ 0 h 360000"/>
              <a:gd name="connsiteX1" fmla="*/ 2952000 w 2952000"/>
              <a:gd name="connsiteY1" fmla="*/ 0 h 360000"/>
              <a:gd name="connsiteX2" fmla="*/ 2952000 w 2952000"/>
              <a:gd name="connsiteY2" fmla="*/ 360000 h 360000"/>
              <a:gd name="connsiteX3" fmla="*/ 0 w 2952000"/>
              <a:gd name="connsiteY3" fmla="*/ 360000 h 360000"/>
              <a:gd name="connsiteX4" fmla="*/ 0 w 2952000"/>
              <a:gd name="connsiteY4" fmla="*/ 0 h 360000"/>
              <a:gd name="connsiteX0" fmla="*/ 128588 w 2952000"/>
              <a:gd name="connsiteY0" fmla="*/ 0 h 360000"/>
              <a:gd name="connsiteX1" fmla="*/ 2952000 w 2952000"/>
              <a:gd name="connsiteY1" fmla="*/ 0 h 360000"/>
              <a:gd name="connsiteX2" fmla="*/ 2952000 w 2952000"/>
              <a:gd name="connsiteY2" fmla="*/ 360000 h 360000"/>
              <a:gd name="connsiteX3" fmla="*/ 0 w 2952000"/>
              <a:gd name="connsiteY3" fmla="*/ 360000 h 360000"/>
              <a:gd name="connsiteX4" fmla="*/ 128588 w 2952000"/>
              <a:gd name="connsiteY4" fmla="*/ 0 h 360000"/>
              <a:gd name="connsiteX0" fmla="*/ 133350 w 2952000"/>
              <a:gd name="connsiteY0" fmla="*/ 2381 h 360000"/>
              <a:gd name="connsiteX1" fmla="*/ 2952000 w 2952000"/>
              <a:gd name="connsiteY1" fmla="*/ 0 h 360000"/>
              <a:gd name="connsiteX2" fmla="*/ 2952000 w 2952000"/>
              <a:gd name="connsiteY2" fmla="*/ 360000 h 360000"/>
              <a:gd name="connsiteX3" fmla="*/ 0 w 2952000"/>
              <a:gd name="connsiteY3" fmla="*/ 360000 h 360000"/>
              <a:gd name="connsiteX4" fmla="*/ 133350 w 2952000"/>
              <a:gd name="connsiteY4" fmla="*/ 2381 h 360000"/>
              <a:gd name="connsiteX0" fmla="*/ 133350 w 2952000"/>
              <a:gd name="connsiteY0" fmla="*/ 0 h 360001"/>
              <a:gd name="connsiteX1" fmla="*/ 2952000 w 2952000"/>
              <a:gd name="connsiteY1" fmla="*/ 1 h 360001"/>
              <a:gd name="connsiteX2" fmla="*/ 2952000 w 2952000"/>
              <a:gd name="connsiteY2" fmla="*/ 360001 h 360001"/>
              <a:gd name="connsiteX3" fmla="*/ 0 w 2952000"/>
              <a:gd name="connsiteY3" fmla="*/ 360001 h 360001"/>
              <a:gd name="connsiteX4" fmla="*/ 133350 w 2952000"/>
              <a:gd name="connsiteY4" fmla="*/ 0 h 3600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2000" h="360001">
                <a:moveTo>
                  <a:pt x="133350" y="0"/>
                </a:moveTo>
                <a:lnTo>
                  <a:pt x="2952000" y="1"/>
                </a:lnTo>
                <a:lnTo>
                  <a:pt x="2952000" y="360001"/>
                </a:lnTo>
                <a:lnTo>
                  <a:pt x="0" y="360001"/>
                </a:lnTo>
                <a:lnTo>
                  <a:pt x="133350" y="0"/>
                </a:lnTo>
                <a:close/>
              </a:path>
            </a:pathLst>
          </a:custGeom>
          <a:solidFill>
            <a:schemeClr val="tx1"/>
          </a:solidFill>
        </p:spPr>
        <p:txBody>
          <a:bodyPr lIns="180000" tIns="0" rIns="216000" anchor="ctr" anchorCtr="0"/>
          <a:lstStyle>
            <a:lvl1pPr algn="r">
              <a:defRPr sz="525">
                <a:solidFill>
                  <a:schemeClr val="bg1"/>
                </a:solidFill>
              </a:defRPr>
            </a:lvl1pPr>
            <a:lvl2pPr>
              <a:defRPr sz="525"/>
            </a:lvl2pPr>
            <a:lvl3pPr>
              <a:defRPr sz="525"/>
            </a:lvl3pPr>
            <a:lvl4pPr>
              <a:defRPr sz="525"/>
            </a:lvl4pPr>
            <a:lvl5pPr>
              <a:defRPr sz="525"/>
            </a:lvl5pPr>
          </a:lstStyle>
          <a:p>
            <a:pPr lvl="0"/>
            <a:r>
              <a:rPr lang="en-US"/>
              <a:t>Click to add image caption</a:t>
            </a:r>
            <a:endParaRPr lang="en-GB"/>
          </a:p>
        </p:txBody>
      </p:sp>
      <p:sp>
        <p:nvSpPr>
          <p:cNvPr id="7" name="Text Placeholder 2">
            <a:extLst>
              <a:ext uri="{FF2B5EF4-FFF2-40B4-BE49-F238E27FC236}">
                <a16:creationId xmlns:a16="http://schemas.microsoft.com/office/drawing/2014/main" id="{351B2302-A57D-40EE-B085-D87F3134DCB1}"/>
              </a:ext>
            </a:extLst>
          </p:cNvPr>
          <p:cNvSpPr>
            <a:spLocks noGrp="1"/>
          </p:cNvSpPr>
          <p:nvPr>
            <p:ph type="body" sz="quarter" idx="18"/>
          </p:nvPr>
        </p:nvSpPr>
        <p:spPr>
          <a:xfrm>
            <a:off x="533400" y="5759113"/>
            <a:ext cx="8357616" cy="304769"/>
          </a:xfrm>
        </p:spPr>
        <p:txBody>
          <a:bodyPr anchor="b"/>
          <a:lstStyle>
            <a:lvl1pPr marL="0" indent="0" algn="l" rtl="0" eaLnBrk="0" fontAlgn="base" hangingPunct="0">
              <a:spcBef>
                <a:spcPct val="0"/>
              </a:spcBef>
              <a:spcAft>
                <a:spcPts val="300"/>
              </a:spcAft>
              <a:buClr>
                <a:srgbClr val="E31836"/>
              </a:buClr>
              <a:buSzPct val="115000"/>
              <a:buFont typeface="Arial" panose="020B0604020202020204" pitchFamily="34" charset="0"/>
              <a:buNone/>
              <a:defRPr lang="en-US" sz="600" kern="0" baseline="0" dirty="0" smtClean="0">
                <a:solidFill>
                  <a:schemeClr val="tx1"/>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300"/>
              </a:spcAft>
              <a:buClr>
                <a:srgbClr val="E31836"/>
              </a:buClr>
              <a:buSzPct val="115000"/>
              <a:buFont typeface="Arial" panose="020B0604020202020204" pitchFamily="34" charset="0"/>
              <a:buNone/>
              <a:defRPr lang="en-US" sz="675"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300"/>
              </a:spcAft>
              <a:buClr>
                <a:srgbClr val="E31836"/>
              </a:buClr>
              <a:buSzPct val="115000"/>
              <a:buFont typeface="Arial" panose="020B0604020202020204" pitchFamily="34" charset="0"/>
              <a:buNone/>
              <a:defRPr lang="en-US" sz="675"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300"/>
              </a:spcAft>
              <a:buClr>
                <a:srgbClr val="E31836"/>
              </a:buClr>
              <a:buSzPct val="115000"/>
              <a:buFont typeface="Arial" panose="020B0604020202020204" pitchFamily="34" charset="0"/>
              <a:buNone/>
              <a:defRPr lang="en-US" sz="675"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300"/>
              </a:spcAft>
              <a:buClr>
                <a:srgbClr val="E31836"/>
              </a:buClr>
              <a:buSzPct val="115000"/>
              <a:buFont typeface="Arial" panose="020B0604020202020204" pitchFamily="34" charset="0"/>
              <a:buNone/>
              <a:defRPr lang="en-US" sz="675"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814431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fld id="{02804FC8-59E6-490F-A685-8C605ADF3062}" type="datetime1">
              <a:rPr lang="es-ES"/>
              <a:pPr>
                <a:defRPr/>
              </a:pPr>
              <a:t>21/07/2022</a:t>
            </a:fld>
            <a:endParaRPr lang="es-E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73D45B56-4EC3-4CDD-B9B7-F5DA65CA281D}" type="slidenum">
              <a:rPr lang="es-ES"/>
              <a:pPr>
                <a:defRPr/>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fld id="{97286CBB-22F0-43CE-9FB4-5219434DD600}" type="datetime1">
              <a:rPr lang="es-ES"/>
              <a:pPr>
                <a:defRPr/>
              </a:pPr>
              <a:t>21/07/2022</a:t>
            </a:fld>
            <a:endParaRPr lang="es-E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719B06B2-C240-403E-9954-212D53B03286}" type="slidenum">
              <a:rPr lang="es-ES"/>
              <a:pPr>
                <a:defRPr/>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fld id="{588D6961-FEAB-41E3-A048-318EE1F0B6B3}" type="datetime1">
              <a:rPr lang="es-ES"/>
              <a:pPr>
                <a:defRPr/>
              </a:pPr>
              <a:t>21/07/2022</a:t>
            </a:fld>
            <a:endParaRPr lang="es-E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99F64874-E02F-4BC6-B7F0-A2F1750ABC1C}" type="slidenum">
              <a:rPr lang="es-ES"/>
              <a:pPr>
                <a:defRPr/>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fld id="{ADF9596C-ADC9-49F7-B291-2F4C4A727D9B}" type="datetime1">
              <a:rPr lang="es-ES"/>
              <a:pPr>
                <a:defRPr/>
              </a:pPr>
              <a:t>21/07/2022</a:t>
            </a:fld>
            <a:endParaRPr lang="es-E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A11467DD-B325-459A-BA29-F8CF934A23CF}" type="slidenum">
              <a:rPr lang="es-ES"/>
              <a:pPr>
                <a:defRPr/>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3C5BD60B-7668-4003-A212-5D15393C6248}" type="datetime1">
              <a:rPr lang="es-ES"/>
              <a:pPr>
                <a:defRPr/>
              </a:pPr>
              <a:t>21/07/2022</a:t>
            </a:fld>
            <a:endParaRPr lang="es-E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9C1B94F6-EC71-46FC-BBB4-38D7EF58DACC}" type="slidenum">
              <a:rPr lang="es-ES"/>
              <a:pPr>
                <a:defRPr/>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fld id="{36149F26-641C-4489-A0C3-D5704084893C}" type="datetime1">
              <a:rPr lang="es-ES"/>
              <a:pPr>
                <a:defRPr/>
              </a:pPr>
              <a:t>21/07/2022</a:t>
            </a:fld>
            <a:endParaRPr lang="es-E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F2CED255-F6E2-4506-BCBE-02BAD0223220}" type="slidenum">
              <a:rPr lang="es-ES"/>
              <a:pPr>
                <a:defRPr/>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s-ES"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fld id="{E6D1F7BE-7466-4FBD-AA61-388B3BDD5770}" type="datetime1">
              <a:rPr lang="es-ES"/>
              <a:pPr>
                <a:defRPr/>
              </a:pPr>
              <a:t>21/07/2022</a:t>
            </a:fld>
            <a:endParaRPr lang="es-E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19A90F35-A494-4B2A-A52A-2A9B3B92F024}" type="slidenum">
              <a:rPr lang="es-ES"/>
              <a:pPr>
                <a:defRPr/>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image" Target="../media/image3.png"/><Relationship Id="rId5" Type="http://schemas.openxmlformats.org/officeDocument/2006/relationships/slideLayout" Target="../slideLayouts/slideLayout19.xml"/><Relationship Id="rId10" Type="http://schemas.openxmlformats.org/officeDocument/2006/relationships/image" Target="../media/image2.png"/><Relationship Id="rId4" Type="http://schemas.openxmlformats.org/officeDocument/2006/relationships/slideLayout" Target="../slideLayouts/slideLayout18.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b="0">
                <a:latin typeface="Arial" charset="0"/>
              </a:defRPr>
            </a:lvl1pPr>
          </a:lstStyle>
          <a:p>
            <a:pPr>
              <a:defRPr/>
            </a:pPr>
            <a:fld id="{B4CBCE60-59A4-4313-AAE8-A84AE79A1315}" type="datetime1">
              <a:rPr lang="es-ES"/>
              <a:pPr>
                <a:defRPr/>
              </a:pPr>
              <a:t>21/07/2022</a:t>
            </a:fld>
            <a:endParaRPr lang="es-E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latin typeface="Arial" charset="0"/>
              </a:defRPr>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defRPr sz="1400" b="0" i="0">
                <a:latin typeface="Arial" charset="0"/>
              </a:defRPr>
            </a:lvl1pPr>
          </a:lstStyle>
          <a:p>
            <a:pPr>
              <a:defRPr/>
            </a:pPr>
            <a:fld id="{ECA6A46B-FE01-42E4-8E2F-0DEB14E3C1B7}" type="slidenum">
              <a:rPr lang="es-ES"/>
              <a:pPr>
                <a:defRPr/>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3" r:id="rId14"/>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ight Triangle 1">
            <a:extLst>
              <a:ext uri="{FF2B5EF4-FFF2-40B4-BE49-F238E27FC236}">
                <a16:creationId xmlns:a16="http://schemas.microsoft.com/office/drawing/2014/main" id="{73F26EA8-0986-4F87-89F7-CBBBEFDF2F4F}"/>
              </a:ext>
            </a:extLst>
          </p:cNvPr>
          <p:cNvSpPr>
            <a:spLocks noChangeAspect="1"/>
          </p:cNvSpPr>
          <p:nvPr userDrawn="1"/>
        </p:nvSpPr>
        <p:spPr>
          <a:xfrm rot="10800000" flipH="1">
            <a:off x="0" y="0"/>
            <a:ext cx="480060" cy="18414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Arial"/>
              <a:ea typeface="+mn-ea"/>
              <a:cs typeface="+mn-cs"/>
            </a:endParaRPr>
          </a:p>
        </p:txBody>
      </p:sp>
      <p:pic>
        <p:nvPicPr>
          <p:cNvPr id="7" name="Picture 6">
            <a:extLst>
              <a:ext uri="{FF2B5EF4-FFF2-40B4-BE49-F238E27FC236}">
                <a16:creationId xmlns:a16="http://schemas.microsoft.com/office/drawing/2014/main" id="{3BED7756-A1E0-481E-80F6-AD6128434BBA}"/>
              </a:ext>
            </a:extLst>
          </p:cNvPr>
          <p:cNvPicPr>
            <a:picLocks noChangeAspect="1"/>
          </p:cNvPicPr>
          <p:nvPr userDrawn="1"/>
        </p:nvPicPr>
        <p:blipFill rotWithShape="1">
          <a:blip r:embed="rId10" cstate="print">
            <a:extLst>
              <a:ext uri="{28A0092B-C50C-407E-A947-70E740481C1C}">
                <a14:useLocalDpi xmlns:a14="http://schemas.microsoft.com/office/drawing/2010/main" val="0"/>
              </a:ext>
            </a:extLst>
          </a:blip>
          <a:srcRect l="95663" t="79880"/>
          <a:stretch/>
        </p:blipFill>
        <p:spPr>
          <a:xfrm>
            <a:off x="8747449" y="5477069"/>
            <a:ext cx="396551" cy="1379057"/>
          </a:xfrm>
          <a:prstGeom prst="rect">
            <a:avLst/>
          </a:prstGeom>
        </p:spPr>
      </p:pic>
      <p:sp>
        <p:nvSpPr>
          <p:cNvPr id="1026" name="Rectangle 2">
            <a:extLst>
              <a:ext uri="{FF2B5EF4-FFF2-40B4-BE49-F238E27FC236}">
                <a16:creationId xmlns:a16="http://schemas.microsoft.com/office/drawing/2014/main" id="{F53C982F-E673-4A9B-8473-37E918252E1D}"/>
              </a:ext>
            </a:extLst>
          </p:cNvPr>
          <p:cNvSpPr>
            <a:spLocks noGrp="1" noChangeArrowheads="1"/>
          </p:cNvSpPr>
          <p:nvPr>
            <p:ph type="title"/>
          </p:nvPr>
        </p:nvSpPr>
        <p:spPr bwMode="auto">
          <a:xfrm>
            <a:off x="533400" y="152400"/>
            <a:ext cx="835818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dirty="0"/>
              <a:t>Click to edit Master title style</a:t>
            </a:r>
            <a:endParaRPr lang="en-GB" altLang="en-US" dirty="0"/>
          </a:p>
        </p:txBody>
      </p:sp>
      <p:sp>
        <p:nvSpPr>
          <p:cNvPr id="1027" name="Rectangle 3">
            <a:extLst>
              <a:ext uri="{FF2B5EF4-FFF2-40B4-BE49-F238E27FC236}">
                <a16:creationId xmlns:a16="http://schemas.microsoft.com/office/drawing/2014/main" id="{CD521839-B413-4698-B7AB-42AC3F4B2BAC}"/>
              </a:ext>
            </a:extLst>
          </p:cNvPr>
          <p:cNvSpPr>
            <a:spLocks noGrp="1" noChangeArrowheads="1"/>
          </p:cNvSpPr>
          <p:nvPr>
            <p:ph type="body" idx="1"/>
          </p:nvPr>
        </p:nvSpPr>
        <p:spPr bwMode="auto">
          <a:xfrm>
            <a:off x="533401" y="1350436"/>
            <a:ext cx="8358188" cy="4218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marL="548879" marR="0" lvl="4" indent="-89297" algn="l" defTabSz="923902" rtl="0" eaLnBrk="0" fontAlgn="base" latinLnBrk="0" hangingPunct="0">
              <a:lnSpc>
                <a:spcPct val="100000"/>
              </a:lnSpc>
              <a:spcBef>
                <a:spcPts val="300"/>
              </a:spcBef>
              <a:spcAft>
                <a:spcPts val="0"/>
              </a:spcAft>
              <a:buClr>
                <a:srgbClr val="E40046"/>
              </a:buClr>
              <a:buSzPct val="115000"/>
              <a:buFont typeface="Arial" panose="020B0604020202020204" pitchFamily="34" charset="0"/>
              <a:buChar char="•"/>
              <a:tabLst/>
              <a:defRPr/>
            </a:pPr>
            <a:r>
              <a:rPr kumimoji="0" lang="en-US" altLang="en-US" sz="825" b="0" i="0" u="none" strike="noStrike" kern="0" cap="none" spc="0" normalizeH="0" baseline="0" noProof="0" dirty="0">
                <a:ln>
                  <a:noFill/>
                </a:ln>
                <a:solidFill>
                  <a:srgbClr val="071D49"/>
                </a:solidFill>
                <a:effectLst/>
                <a:uLnTx/>
                <a:uFillTx/>
                <a:latin typeface="Arial" panose="020B0604020202020204" pitchFamily="34" charset="0"/>
                <a:cs typeface="Arial" panose="020B0604020202020204" pitchFamily="34" charset="0"/>
              </a:rPr>
              <a:t>Fifth level</a:t>
            </a:r>
          </a:p>
        </p:txBody>
      </p:sp>
      <p:sp>
        <p:nvSpPr>
          <p:cNvPr id="6" name="Slide Number Placeholder 1">
            <a:extLst>
              <a:ext uri="{FF2B5EF4-FFF2-40B4-BE49-F238E27FC236}">
                <a16:creationId xmlns:a16="http://schemas.microsoft.com/office/drawing/2014/main" id="{49D49944-0172-41BB-A851-8D03A481D08F}"/>
              </a:ext>
            </a:extLst>
          </p:cNvPr>
          <p:cNvSpPr>
            <a:spLocks noGrp="1"/>
          </p:cNvSpPr>
          <p:nvPr>
            <p:ph type="sldNum" sz="quarter" idx="4"/>
          </p:nvPr>
        </p:nvSpPr>
        <p:spPr>
          <a:xfrm>
            <a:off x="8802291" y="6519600"/>
            <a:ext cx="341708" cy="336525"/>
          </a:xfrm>
          <a:prstGeom prst="rect">
            <a:avLst/>
          </a:prstGeom>
        </p:spPr>
        <p:txBody>
          <a:bodyPr/>
          <a:lstStyle>
            <a:lvl1pPr algn="r">
              <a:defRPr sz="900" b="1">
                <a:solidFill>
                  <a:schemeClr val="bg1"/>
                </a:solidFill>
              </a:defRPr>
            </a:lvl1pPr>
          </a:lstStyle>
          <a:p>
            <a:pPr defTabSz="685800" eaLnBrk="1" fontAlgn="auto" hangingPunct="1">
              <a:spcBef>
                <a:spcPts val="0"/>
              </a:spcBef>
              <a:spcAft>
                <a:spcPts val="0"/>
              </a:spcAft>
              <a:defRPr/>
            </a:pPr>
            <a:fld id="{724AC3FD-09E3-4FF5-A0F9-A72F20D7F301}" type="slidenum">
              <a:rPr lang="en-GB" smtClean="0">
                <a:solidFill>
                  <a:srgbClr val="FFFFFF"/>
                </a:solidFill>
                <a:latin typeface="Arial"/>
              </a:rPr>
              <a:pPr defTabSz="685800" eaLnBrk="1" fontAlgn="auto" hangingPunct="1">
                <a:spcBef>
                  <a:spcPts val="0"/>
                </a:spcBef>
                <a:spcAft>
                  <a:spcPts val="0"/>
                </a:spcAft>
                <a:defRPr/>
              </a:pPr>
              <a:t>‹Nº›</a:t>
            </a:fld>
            <a:endParaRPr lang="en-GB" dirty="0">
              <a:solidFill>
                <a:srgbClr val="FFFFFF"/>
              </a:solidFill>
              <a:latin typeface="Arial"/>
            </a:endParaRPr>
          </a:p>
        </p:txBody>
      </p:sp>
      <p:sp>
        <p:nvSpPr>
          <p:cNvPr id="10" name="Text Placeholder 4">
            <a:extLst>
              <a:ext uri="{FF2B5EF4-FFF2-40B4-BE49-F238E27FC236}">
                <a16:creationId xmlns:a16="http://schemas.microsoft.com/office/drawing/2014/main" id="{1789C359-43D2-40CF-B169-BB07634D6AC8}"/>
              </a:ext>
            </a:extLst>
          </p:cNvPr>
          <p:cNvSpPr txBox="1">
            <a:spLocks/>
          </p:cNvSpPr>
          <p:nvPr userDrawn="1"/>
        </p:nvSpPr>
        <p:spPr>
          <a:xfrm>
            <a:off x="524376" y="6417368"/>
            <a:ext cx="8124825"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marL="0" marR="0" lvl="0" indent="0" algn="l" defTabSz="685800" rtl="0" eaLnBrk="0" fontAlgn="base" latinLnBrk="0" hangingPunct="0">
              <a:lnSpc>
                <a:spcPct val="100000"/>
              </a:lnSpc>
              <a:spcBef>
                <a:spcPct val="0"/>
              </a:spcBef>
              <a:spcAft>
                <a:spcPts val="300"/>
              </a:spcAft>
              <a:buClr>
                <a:srgbClr val="E31836"/>
              </a:buClr>
              <a:buSzPct val="115000"/>
              <a:buFont typeface="Arial" panose="020B0604020202020204" pitchFamily="34" charset="0"/>
              <a:buNone/>
              <a:tabLst/>
              <a:defRPr/>
            </a:pPr>
            <a:r>
              <a:rPr kumimoji="0" lang="en-US" sz="600" b="1" i="0" u="none" strike="noStrike" kern="0" cap="none" spc="0" normalizeH="0" baseline="0" noProof="0" dirty="0">
                <a:ln>
                  <a:noFill/>
                </a:ln>
                <a:solidFill>
                  <a:srgbClr val="071D49"/>
                </a:solidFill>
                <a:effectLst/>
                <a:uLnTx/>
                <a:uFillTx/>
                <a:latin typeface="Arial" panose="020B0604020202020204" pitchFamily="34" charset="0"/>
                <a:ea typeface="+mn-ea"/>
                <a:cs typeface="Arial" panose="020B0604020202020204" pitchFamily="34" charset="0"/>
              </a:rPr>
              <a:t>23rd International AIDS Conference; July 6-10, 2020; Virtual</a:t>
            </a:r>
          </a:p>
        </p:txBody>
      </p:sp>
      <p:cxnSp>
        <p:nvCxnSpPr>
          <p:cNvPr id="12" name="Straight Connector 11">
            <a:extLst>
              <a:ext uri="{FF2B5EF4-FFF2-40B4-BE49-F238E27FC236}">
                <a16:creationId xmlns:a16="http://schemas.microsoft.com/office/drawing/2014/main" id="{58958EBF-8926-4F05-877B-D19506E5DEDC}"/>
              </a:ext>
            </a:extLst>
          </p:cNvPr>
          <p:cNvCxnSpPr/>
          <p:nvPr userDrawn="1"/>
        </p:nvCxnSpPr>
        <p:spPr>
          <a:xfrm>
            <a:off x="522873" y="6249600"/>
            <a:ext cx="3915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FCF22212-023A-4770-B891-8003E80BAA37}"/>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0" y="1"/>
            <a:ext cx="528900" cy="2025551"/>
          </a:xfrm>
          <a:prstGeom prst="rect">
            <a:avLst/>
          </a:prstGeom>
        </p:spPr>
      </p:pic>
    </p:spTree>
    <p:extLst>
      <p:ext uri="{BB962C8B-B14F-4D97-AF65-F5344CB8AC3E}">
        <p14:creationId xmlns:p14="http://schemas.microsoft.com/office/powerpoint/2010/main" val="1699061933"/>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Lst>
  <p:hf hdr="0" ftr="0" dt="0"/>
  <p:txStyles>
    <p:titleStyle>
      <a:lvl1pPr algn="l" rtl="0" eaLnBrk="0" fontAlgn="base" hangingPunct="0">
        <a:lnSpc>
          <a:spcPct val="85000"/>
        </a:lnSpc>
        <a:spcBef>
          <a:spcPct val="0"/>
        </a:spcBef>
        <a:spcAft>
          <a:spcPct val="0"/>
        </a:spcAft>
        <a:defRPr sz="2400" b="1">
          <a:solidFill>
            <a:schemeClr val="tx2"/>
          </a:solidFill>
          <a:latin typeface="+mj-lt"/>
          <a:ea typeface="+mj-ea"/>
          <a:cs typeface="Arial" panose="020B0604020202020204" pitchFamily="34" charset="0"/>
        </a:defRPr>
      </a:lvl1pPr>
      <a:lvl2pPr algn="l" rtl="0" eaLnBrk="0" fontAlgn="base" hangingPunct="0">
        <a:lnSpc>
          <a:spcPts val="3500"/>
        </a:lnSpc>
        <a:spcBef>
          <a:spcPct val="0"/>
        </a:spcBef>
        <a:spcAft>
          <a:spcPct val="0"/>
        </a:spcAft>
        <a:defRPr sz="2400" b="1">
          <a:solidFill>
            <a:srgbClr val="E31836"/>
          </a:solidFill>
          <a:latin typeface="Arial" pitchFamily="34" charset="0"/>
          <a:cs typeface="Arial" charset="0"/>
        </a:defRPr>
      </a:lvl2pPr>
      <a:lvl3pPr algn="l" rtl="0" eaLnBrk="0" fontAlgn="base" hangingPunct="0">
        <a:lnSpc>
          <a:spcPts val="3500"/>
        </a:lnSpc>
        <a:spcBef>
          <a:spcPct val="0"/>
        </a:spcBef>
        <a:spcAft>
          <a:spcPct val="0"/>
        </a:spcAft>
        <a:defRPr sz="2400" b="1">
          <a:solidFill>
            <a:srgbClr val="E31836"/>
          </a:solidFill>
          <a:latin typeface="Arial" pitchFamily="34" charset="0"/>
          <a:cs typeface="Arial" charset="0"/>
        </a:defRPr>
      </a:lvl3pPr>
      <a:lvl4pPr algn="l" rtl="0" eaLnBrk="0" fontAlgn="base" hangingPunct="0">
        <a:lnSpc>
          <a:spcPts val="3500"/>
        </a:lnSpc>
        <a:spcBef>
          <a:spcPct val="0"/>
        </a:spcBef>
        <a:spcAft>
          <a:spcPct val="0"/>
        </a:spcAft>
        <a:defRPr sz="2400" b="1">
          <a:solidFill>
            <a:srgbClr val="E31836"/>
          </a:solidFill>
          <a:latin typeface="Arial" pitchFamily="34" charset="0"/>
          <a:cs typeface="Arial" charset="0"/>
        </a:defRPr>
      </a:lvl4pPr>
      <a:lvl5pPr algn="l" rtl="0" eaLnBrk="0" fontAlgn="base" hangingPunct="0">
        <a:lnSpc>
          <a:spcPts val="3500"/>
        </a:lnSpc>
        <a:spcBef>
          <a:spcPct val="0"/>
        </a:spcBef>
        <a:spcAft>
          <a:spcPct val="0"/>
        </a:spcAft>
        <a:defRPr sz="2400" b="1">
          <a:solidFill>
            <a:srgbClr val="E31836"/>
          </a:solidFill>
          <a:latin typeface="Arial" pitchFamily="34" charset="0"/>
          <a:cs typeface="Arial" charset="0"/>
        </a:defRPr>
      </a:lvl5pPr>
      <a:lvl6pPr marL="457189" algn="l" rtl="0" eaLnBrk="1" fontAlgn="base" hangingPunct="1">
        <a:spcBef>
          <a:spcPct val="0"/>
        </a:spcBef>
        <a:spcAft>
          <a:spcPct val="0"/>
        </a:spcAft>
        <a:defRPr sz="2100">
          <a:solidFill>
            <a:srgbClr val="B61229"/>
          </a:solidFill>
          <a:latin typeface="Century Gothic" pitchFamily="34" charset="0"/>
          <a:cs typeface="Arial" charset="0"/>
        </a:defRPr>
      </a:lvl6pPr>
      <a:lvl7pPr marL="914378" algn="l" rtl="0" eaLnBrk="1" fontAlgn="base" hangingPunct="1">
        <a:spcBef>
          <a:spcPct val="0"/>
        </a:spcBef>
        <a:spcAft>
          <a:spcPct val="0"/>
        </a:spcAft>
        <a:defRPr sz="2100">
          <a:solidFill>
            <a:srgbClr val="B61229"/>
          </a:solidFill>
          <a:latin typeface="Century Gothic" pitchFamily="34" charset="0"/>
          <a:cs typeface="Arial" charset="0"/>
        </a:defRPr>
      </a:lvl7pPr>
      <a:lvl8pPr marL="1371566" algn="l" rtl="0" eaLnBrk="1" fontAlgn="base" hangingPunct="1">
        <a:spcBef>
          <a:spcPct val="0"/>
        </a:spcBef>
        <a:spcAft>
          <a:spcPct val="0"/>
        </a:spcAft>
        <a:defRPr sz="2100">
          <a:solidFill>
            <a:srgbClr val="B61229"/>
          </a:solidFill>
          <a:latin typeface="Century Gothic" pitchFamily="34" charset="0"/>
          <a:cs typeface="Arial" charset="0"/>
        </a:defRPr>
      </a:lvl8pPr>
      <a:lvl9pPr marL="1828754" algn="l" rtl="0" eaLnBrk="1" fontAlgn="base" hangingPunct="1">
        <a:spcBef>
          <a:spcPct val="0"/>
        </a:spcBef>
        <a:spcAft>
          <a:spcPct val="0"/>
        </a:spcAft>
        <a:defRPr sz="2100">
          <a:solidFill>
            <a:srgbClr val="B61229"/>
          </a:solidFill>
          <a:latin typeface="Century Gothic" pitchFamily="34" charset="0"/>
          <a:cs typeface="Arial" charset="0"/>
        </a:defRPr>
      </a:lvl9pPr>
    </p:titleStyle>
    <p:bodyStyle>
      <a:lvl1pPr marL="144018" indent="-144018" algn="l" rtl="0" eaLnBrk="0" fontAlgn="base" hangingPunct="0">
        <a:spcBef>
          <a:spcPts val="600"/>
        </a:spcBef>
        <a:spcAft>
          <a:spcPts val="0"/>
        </a:spcAft>
        <a:buClr>
          <a:schemeClr val="tx2"/>
        </a:buClr>
        <a:buSzPct val="115000"/>
        <a:buFont typeface="Arial" panose="020B0604020202020204" pitchFamily="34" charset="0"/>
        <a:buChar char="•"/>
        <a:defRPr sz="1500">
          <a:solidFill>
            <a:schemeClr val="tx1"/>
          </a:solidFill>
          <a:latin typeface="Arial" panose="020B0604020202020204" pitchFamily="34" charset="0"/>
          <a:ea typeface="+mn-ea"/>
          <a:cs typeface="Arial" panose="020B0604020202020204" pitchFamily="34" charset="0"/>
        </a:defRPr>
      </a:lvl1pPr>
      <a:lvl2pPr marL="260604" indent="-116586" algn="l" rtl="0" eaLnBrk="0" fontAlgn="base" hangingPunct="0">
        <a:spcBef>
          <a:spcPts val="300"/>
        </a:spcBef>
        <a:spcAft>
          <a:spcPts val="0"/>
        </a:spcAft>
        <a:buClr>
          <a:srgbClr val="E31836"/>
        </a:buClr>
        <a:buSzPct val="115000"/>
        <a:buFont typeface="Arial" panose="020B0604020202020204" pitchFamily="34" charset="0"/>
        <a:buChar char="•"/>
        <a:defRPr sz="1275">
          <a:solidFill>
            <a:schemeClr val="tx1"/>
          </a:solidFill>
          <a:latin typeface="Arial" panose="020B0604020202020204" pitchFamily="34" charset="0"/>
          <a:cs typeface="Arial" panose="020B0604020202020204" pitchFamily="34" charset="0"/>
        </a:defRPr>
      </a:lvl2pPr>
      <a:lvl3pPr marL="370332" indent="-109728" algn="l" rtl="0" eaLnBrk="0" fontAlgn="base" hangingPunct="0">
        <a:spcBef>
          <a:spcPts val="300"/>
        </a:spcBef>
        <a:spcAft>
          <a:spcPts val="0"/>
        </a:spcAft>
        <a:buClr>
          <a:srgbClr val="E40046"/>
        </a:buClr>
        <a:buSzPct val="115000"/>
        <a:buFont typeface="Arial" panose="020B0604020202020204" pitchFamily="34" charset="0"/>
        <a:buChar char="•"/>
        <a:defRPr lang="en-US" sz="1125" dirty="0">
          <a:solidFill>
            <a:schemeClr val="tx1"/>
          </a:solidFill>
          <a:latin typeface="Arial" panose="020B0604020202020204" pitchFamily="34" charset="0"/>
          <a:cs typeface="Arial" panose="020B0604020202020204" pitchFamily="34" charset="0"/>
        </a:defRPr>
      </a:lvl3pPr>
      <a:lvl4pPr marL="466344" indent="-96012" algn="l" rtl="0" eaLnBrk="0" fontAlgn="base" hangingPunct="0">
        <a:spcBef>
          <a:spcPts val="300"/>
        </a:spcBef>
        <a:spcAft>
          <a:spcPts val="0"/>
        </a:spcAft>
        <a:buClr>
          <a:srgbClr val="E40046"/>
        </a:buClr>
        <a:buSzPct val="115000"/>
        <a:buFont typeface="Arial" panose="020B0604020202020204" pitchFamily="34" charset="0"/>
        <a:buChar char="•"/>
        <a:defRPr lang="en-US" sz="975" dirty="0">
          <a:solidFill>
            <a:schemeClr val="tx1"/>
          </a:solidFill>
          <a:latin typeface="Arial" panose="020B0604020202020204" pitchFamily="34" charset="0"/>
          <a:cs typeface="Arial" panose="020B0604020202020204" pitchFamily="34" charset="0"/>
        </a:defRPr>
      </a:lvl4pPr>
      <a:lvl5pPr marL="548879" marR="0" indent="-89297" algn="l" defTabSz="923902" rtl="0" eaLnBrk="0" fontAlgn="base" latinLnBrk="0" hangingPunct="0">
        <a:lnSpc>
          <a:spcPct val="100000"/>
        </a:lnSpc>
        <a:spcBef>
          <a:spcPts val="300"/>
        </a:spcBef>
        <a:spcAft>
          <a:spcPts val="0"/>
        </a:spcAft>
        <a:buClr>
          <a:srgbClr val="E40046"/>
        </a:buClr>
        <a:buSzPct val="115000"/>
        <a:buFont typeface="Arial" panose="020B0604020202020204" pitchFamily="34" charset="0"/>
        <a:buChar char="•"/>
        <a:tabLst/>
        <a:defRPr lang="en-GB" sz="825" dirty="0">
          <a:solidFill>
            <a:schemeClr val="tx1"/>
          </a:solidFill>
          <a:latin typeface="Arial" panose="020B0604020202020204" pitchFamily="34" charset="0"/>
          <a:cs typeface="Arial" panose="020B0604020202020204" pitchFamily="34" charset="0"/>
        </a:defRPr>
      </a:lvl5pPr>
      <a:lvl6pPr marL="668321"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764" indent="-188909"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4953" indent="-188909"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141" indent="-188909"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7276">
          <p15:clr>
            <a:srgbClr val="F26B43"/>
          </p15:clr>
        </p15:guide>
        <p15:guide id="4" pos="4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14.xml"/><Relationship Id="rId5" Type="http://schemas.openxmlformats.org/officeDocument/2006/relationships/image" Target="../media/image6.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34863" y="3644613"/>
            <a:ext cx="8939284" cy="2208736"/>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eaLnBrk="1" hangingPunct="1">
              <a:lnSpc>
                <a:spcPts val="3600"/>
              </a:lnSpc>
              <a:spcBef>
                <a:spcPct val="20000"/>
              </a:spcBef>
            </a:pPr>
            <a:r>
              <a:rPr lang="en-US" sz="2400" b="0" kern="0" dirty="0" smtClean="0">
                <a:solidFill>
                  <a:srgbClr val="000000"/>
                </a:solidFill>
              </a:rPr>
              <a:t>              </a:t>
            </a:r>
          </a:p>
          <a:p>
            <a:pPr lvl="0" eaLnBrk="1" hangingPunct="1">
              <a:lnSpc>
                <a:spcPts val="3600"/>
              </a:lnSpc>
              <a:spcBef>
                <a:spcPct val="20000"/>
              </a:spcBef>
            </a:pPr>
            <a:r>
              <a:rPr lang="en-US" sz="2400" b="0" kern="0" dirty="0">
                <a:solidFill>
                  <a:srgbClr val="000000"/>
                </a:solidFill>
              </a:rPr>
              <a:t> </a:t>
            </a:r>
            <a:r>
              <a:rPr lang="en-US" sz="2400" b="0" kern="0" dirty="0" smtClean="0">
                <a:solidFill>
                  <a:srgbClr val="000000"/>
                </a:solidFill>
              </a:rPr>
              <a:t>    </a:t>
            </a:r>
            <a:r>
              <a:rPr lang="en-US" sz="1400" b="0" kern="0" dirty="0" smtClean="0">
                <a:solidFill>
                  <a:schemeClr val="bg1"/>
                </a:solidFill>
              </a:rPr>
              <a:t>ClinicalTrials.gov </a:t>
            </a:r>
            <a:r>
              <a:rPr lang="en-US" sz="1400" b="0" kern="0" dirty="0">
                <a:solidFill>
                  <a:schemeClr val="bg1"/>
                </a:solidFill>
              </a:rPr>
              <a:t>Identifier: </a:t>
            </a:r>
            <a:r>
              <a:rPr lang="en-US" sz="1400" b="0" kern="0" dirty="0" smtClean="0">
                <a:solidFill>
                  <a:schemeClr val="bg1"/>
                </a:solidFill>
              </a:rPr>
              <a:t>NCT02770508 </a:t>
            </a:r>
            <a:endParaRPr lang="en-US" sz="1400" b="0" kern="0" dirty="0">
              <a:solidFill>
                <a:schemeClr val="bg1"/>
              </a:solidFill>
            </a:endParaRPr>
          </a:p>
        </p:txBody>
      </p:sp>
      <p:sp>
        <p:nvSpPr>
          <p:cNvPr id="4099" name="Rectangle 7"/>
          <p:cNvSpPr>
            <a:spLocks noGrp="1" noChangeArrowheads="1"/>
          </p:cNvSpPr>
          <p:nvPr>
            <p:ph type="subTitle" idx="1"/>
          </p:nvPr>
        </p:nvSpPr>
        <p:spPr>
          <a:xfrm>
            <a:off x="250825" y="3341000"/>
            <a:ext cx="8569325" cy="1407981"/>
          </a:xfrm>
          <a:ln>
            <a:noFill/>
          </a:ln>
        </p:spPr>
        <p:txBody>
          <a:bodyPr/>
          <a:lstStyle/>
          <a:p>
            <a:pPr>
              <a:lnSpc>
                <a:spcPct val="110000"/>
              </a:lnSpc>
              <a:spcBef>
                <a:spcPts val="0"/>
              </a:spcBef>
              <a:defRPr/>
            </a:pPr>
            <a:r>
              <a:rPr lang="en-US" sz="1800" b="1" dirty="0">
                <a:solidFill>
                  <a:schemeClr val="bg1"/>
                </a:solidFill>
              </a:rPr>
              <a:t>Dual therapy based on </a:t>
            </a:r>
            <a:r>
              <a:rPr lang="en-US" sz="1800" b="1" dirty="0" smtClean="0">
                <a:solidFill>
                  <a:schemeClr val="bg1"/>
                </a:solidFill>
              </a:rPr>
              <a:t>DRV/r </a:t>
            </a:r>
            <a:r>
              <a:rPr lang="en-US" sz="1800" b="1" dirty="0">
                <a:solidFill>
                  <a:schemeClr val="bg1"/>
                </a:solidFill>
              </a:rPr>
              <a:t>plus 3TC in HIV-1 naïve patients: </a:t>
            </a:r>
            <a:endParaRPr lang="en-US" sz="1800" b="1" dirty="0" smtClean="0">
              <a:solidFill>
                <a:schemeClr val="bg1"/>
              </a:solidFill>
            </a:endParaRPr>
          </a:p>
          <a:p>
            <a:pPr>
              <a:lnSpc>
                <a:spcPct val="110000"/>
              </a:lnSpc>
              <a:spcBef>
                <a:spcPts val="0"/>
              </a:spcBef>
              <a:defRPr/>
            </a:pPr>
            <a:r>
              <a:rPr lang="en-US" sz="1800" b="1" dirty="0" smtClean="0">
                <a:solidFill>
                  <a:schemeClr val="bg1"/>
                </a:solidFill>
              </a:rPr>
              <a:t>Global 48 </a:t>
            </a:r>
            <a:r>
              <a:rPr lang="en-US" sz="1800" b="1" dirty="0">
                <a:solidFill>
                  <a:schemeClr val="bg1"/>
                </a:solidFill>
              </a:rPr>
              <a:t>week results from ANDES </a:t>
            </a:r>
            <a:r>
              <a:rPr lang="en-US" sz="1800" b="1" dirty="0" smtClean="0">
                <a:solidFill>
                  <a:schemeClr val="bg1"/>
                </a:solidFill>
              </a:rPr>
              <a:t>Study</a:t>
            </a:r>
            <a:r>
              <a:rPr lang="en-US" sz="1800" dirty="0" smtClean="0">
                <a:solidFill>
                  <a:schemeClr val="bg1"/>
                </a:solidFill>
              </a:rPr>
              <a:t> </a:t>
            </a:r>
            <a:endParaRPr lang="en-US" sz="1800" dirty="0">
              <a:solidFill>
                <a:schemeClr val="bg1"/>
              </a:solidFill>
            </a:endParaRPr>
          </a:p>
          <a:p>
            <a:pPr eaLnBrk="1" hangingPunct="1">
              <a:lnSpc>
                <a:spcPct val="110000"/>
              </a:lnSpc>
              <a:spcBef>
                <a:spcPts val="0"/>
              </a:spcBef>
              <a:defRPr/>
            </a:pPr>
            <a:endParaRPr lang="en-US" sz="1800" dirty="0" smtClean="0">
              <a:solidFill>
                <a:schemeClr val="bg1"/>
              </a:solidFill>
              <a:latin typeface="Calibri" panose="020F0502020204030204" pitchFamily="34" charset="0"/>
              <a:cs typeface="Calibri" panose="020F0502020204030204" pitchFamily="34" charset="0"/>
            </a:endParaRPr>
          </a:p>
          <a:p>
            <a:pPr eaLnBrk="1" hangingPunct="1">
              <a:lnSpc>
                <a:spcPct val="110000"/>
              </a:lnSpc>
              <a:spcBef>
                <a:spcPts val="0"/>
              </a:spcBef>
              <a:defRPr/>
            </a:pPr>
            <a:r>
              <a:rPr lang="en-US" sz="2000" b="1" i="1" dirty="0" smtClean="0">
                <a:solidFill>
                  <a:schemeClr val="bg1"/>
                </a:solidFill>
                <a:latin typeface="Calibri" panose="020F0502020204030204" pitchFamily="34" charset="0"/>
                <a:cs typeface="Calibri" panose="020F0502020204030204" pitchFamily="34" charset="0"/>
              </a:rPr>
              <a:t>Maria Ines Figueroa on behalf of the ANDES study group</a:t>
            </a:r>
            <a:r>
              <a:rPr lang="es-ES" sz="2000" b="1" i="1" dirty="0" smtClean="0">
                <a:effectLst>
                  <a:outerShdw blurRad="38100" dist="38100" dir="2700000" algn="tl">
                    <a:srgbClr val="C0C0C0"/>
                  </a:outerShdw>
                </a:effectLst>
                <a:latin typeface="Calibri" panose="020F0502020204030204" pitchFamily="34" charset="0"/>
                <a:cs typeface="Calibri" panose="020F0502020204030204" pitchFamily="34" charset="0"/>
              </a:rPr>
              <a:t>         </a:t>
            </a:r>
          </a:p>
        </p:txBody>
      </p:sp>
      <p:pic>
        <p:nvPicPr>
          <p:cNvPr id="7" name="Imagen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78792" y="1863976"/>
            <a:ext cx="4061337" cy="1780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ángulo 1"/>
          <p:cNvSpPr/>
          <p:nvPr/>
        </p:nvSpPr>
        <p:spPr>
          <a:xfrm>
            <a:off x="0" y="252623"/>
            <a:ext cx="7141008" cy="707886"/>
          </a:xfrm>
          <a:prstGeom prst="rect">
            <a:avLst/>
          </a:prstGeom>
        </p:spPr>
        <p:txBody>
          <a:bodyPr wrap="square">
            <a:spAutoFit/>
          </a:bodyPr>
          <a:lstStyle/>
          <a:p>
            <a:pPr algn="l"/>
            <a:r>
              <a:rPr lang="en-US" sz="1400" dirty="0" smtClean="0">
                <a:solidFill>
                  <a:srgbClr val="222222"/>
                </a:solidFill>
                <a:latin typeface="Arial" panose="020B0604020202020204" pitchFamily="34" charset="0"/>
              </a:rPr>
              <a:t>AIDS 2022</a:t>
            </a:r>
          </a:p>
          <a:p>
            <a:pPr algn="l"/>
            <a:r>
              <a:rPr lang="en-US" sz="1400" dirty="0" smtClean="0">
                <a:solidFill>
                  <a:srgbClr val="222222"/>
                </a:solidFill>
                <a:latin typeface="Arial" panose="020B0604020202020204" pitchFamily="34" charset="0"/>
              </a:rPr>
              <a:t>Session </a:t>
            </a:r>
            <a:r>
              <a:rPr lang="en-US" sz="1400" dirty="0">
                <a:solidFill>
                  <a:srgbClr val="222222"/>
                </a:solidFill>
                <a:latin typeface="Arial" panose="020B0604020202020204" pitchFamily="34" charset="0"/>
              </a:rPr>
              <a:t>title</a:t>
            </a:r>
            <a:r>
              <a:rPr lang="en-US" sz="1400" b="0" dirty="0">
                <a:solidFill>
                  <a:srgbClr val="222222"/>
                </a:solidFill>
                <a:latin typeface="Arial" panose="020B0604020202020204" pitchFamily="34" charset="0"/>
              </a:rPr>
              <a:t>: </a:t>
            </a:r>
            <a:r>
              <a:rPr lang="en-US" sz="1400" dirty="0">
                <a:solidFill>
                  <a:srgbClr val="222222"/>
                </a:solidFill>
                <a:latin typeface="Arial" panose="020B0604020202020204" pitchFamily="34" charset="0"/>
              </a:rPr>
              <a:t>ART </a:t>
            </a:r>
            <a:r>
              <a:rPr lang="en-US" sz="1400" dirty="0" smtClean="0">
                <a:solidFill>
                  <a:srgbClr val="222222"/>
                </a:solidFill>
                <a:latin typeface="Arial" panose="020B0604020202020204" pitchFamily="34" charset="0"/>
              </a:rPr>
              <a:t>in evidence,</a:t>
            </a:r>
            <a:r>
              <a:rPr lang="es-AR" sz="1400" dirty="0" smtClean="0"/>
              <a:t>OAB03</a:t>
            </a:r>
          </a:p>
          <a:p>
            <a:pPr algn="l"/>
            <a:r>
              <a:rPr lang="en-US" sz="1200" dirty="0" smtClean="0"/>
              <a:t>Saturday</a:t>
            </a:r>
            <a:r>
              <a:rPr lang="en-US" sz="1200" dirty="0"/>
              <a:t>, July 30, 10:30 – 11:30</a:t>
            </a:r>
            <a:endParaRPr lang="es-AR" sz="1200" dirty="0"/>
          </a:p>
        </p:txBody>
      </p:sp>
    </p:spTree>
    <p:extLst>
      <p:ext uri="{BB962C8B-B14F-4D97-AF65-F5344CB8AC3E}">
        <p14:creationId xmlns:p14="http://schemas.microsoft.com/office/powerpoint/2010/main" val="38437208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187288" y="215470"/>
            <a:ext cx="8460952" cy="555711"/>
          </a:xfrm>
          <a:solidFill>
            <a:srgbClr val="C00000"/>
          </a:solidFill>
          <a:ln>
            <a:solidFill>
              <a:srgbClr val="C00000"/>
            </a:solidFill>
          </a:ln>
        </p:spPr>
        <p:style>
          <a:lnRef idx="2">
            <a:schemeClr val="dk1"/>
          </a:lnRef>
          <a:fillRef idx="1">
            <a:schemeClr val="lt1"/>
          </a:fillRef>
          <a:effectRef idx="0">
            <a:schemeClr val="dk1"/>
          </a:effectRef>
          <a:fontRef idx="minor">
            <a:schemeClr val="dk1"/>
          </a:fontRef>
        </p:style>
        <p:txBody>
          <a:bodyPr/>
          <a:lstStyle/>
          <a:p>
            <a:pPr eaLnBrk="0" hangingPunct="0">
              <a:defRPr/>
            </a:pPr>
            <a:r>
              <a:rPr lang="en-US" sz="2800" b="1" dirty="0" smtClean="0">
                <a:solidFill>
                  <a:schemeClr val="bg1"/>
                </a:solidFill>
                <a:latin typeface="+mj-lt"/>
                <a:cs typeface="Calibri" pitchFamily="34" charset="0"/>
              </a:rPr>
              <a:t>Safety: Laboratory Abnormalities/lipid profile </a:t>
            </a:r>
            <a:endParaRPr lang="en-US" sz="2800" b="1" dirty="0">
              <a:solidFill>
                <a:schemeClr val="bg1"/>
              </a:solidFill>
              <a:latin typeface="+mj-lt"/>
              <a:cs typeface="Calibri" pitchFamily="34" charset="0"/>
            </a:endParaRPr>
          </a:p>
        </p:txBody>
      </p:sp>
      <p:graphicFrame>
        <p:nvGraphicFramePr>
          <p:cNvPr id="9" name="Tabla 8"/>
          <p:cNvGraphicFramePr>
            <a:graphicFrameLocks noGrp="1"/>
          </p:cNvGraphicFramePr>
          <p:nvPr>
            <p:extLst>
              <p:ext uri="{D42A27DB-BD31-4B8C-83A1-F6EECF244321}">
                <p14:modId xmlns:p14="http://schemas.microsoft.com/office/powerpoint/2010/main" val="58228749"/>
              </p:ext>
            </p:extLst>
          </p:nvPr>
        </p:nvGraphicFramePr>
        <p:xfrm>
          <a:off x="130311" y="1040621"/>
          <a:ext cx="3887065" cy="5049469"/>
        </p:xfrm>
        <a:graphic>
          <a:graphicData uri="http://schemas.openxmlformats.org/drawingml/2006/table">
            <a:tbl>
              <a:tblPr bandRow="1">
                <a:effectLst>
                  <a:outerShdw blurRad="50800" dist="38100" dir="2700000" algn="tl" rotWithShape="0">
                    <a:prstClr val="black">
                      <a:alpha val="40000"/>
                    </a:prstClr>
                  </a:outerShdw>
                </a:effectLst>
              </a:tblPr>
              <a:tblGrid>
                <a:gridCol w="1794295">
                  <a:extLst>
                    <a:ext uri="{9D8B030D-6E8A-4147-A177-3AD203B41FA5}">
                      <a16:colId xmlns:a16="http://schemas.microsoft.com/office/drawing/2014/main" val="4215651306"/>
                    </a:ext>
                  </a:extLst>
                </a:gridCol>
                <a:gridCol w="165951">
                  <a:extLst>
                    <a:ext uri="{9D8B030D-6E8A-4147-A177-3AD203B41FA5}">
                      <a16:colId xmlns:a16="http://schemas.microsoft.com/office/drawing/2014/main" val="3734033080"/>
                    </a:ext>
                  </a:extLst>
                </a:gridCol>
                <a:gridCol w="858634">
                  <a:extLst>
                    <a:ext uri="{9D8B030D-6E8A-4147-A177-3AD203B41FA5}">
                      <a16:colId xmlns:a16="http://schemas.microsoft.com/office/drawing/2014/main" val="1999330819"/>
                    </a:ext>
                  </a:extLst>
                </a:gridCol>
                <a:gridCol w="125470">
                  <a:extLst>
                    <a:ext uri="{9D8B030D-6E8A-4147-A177-3AD203B41FA5}">
                      <a16:colId xmlns:a16="http://schemas.microsoft.com/office/drawing/2014/main" val="4101109464"/>
                    </a:ext>
                  </a:extLst>
                </a:gridCol>
                <a:gridCol w="942715">
                  <a:extLst>
                    <a:ext uri="{9D8B030D-6E8A-4147-A177-3AD203B41FA5}">
                      <a16:colId xmlns:a16="http://schemas.microsoft.com/office/drawing/2014/main" val="618222086"/>
                    </a:ext>
                  </a:extLst>
                </a:gridCol>
              </a:tblGrid>
              <a:tr h="1220308">
                <a:tc gridSpan="2">
                  <a:txBody>
                    <a:bodyPr/>
                    <a:lstStyle/>
                    <a:p>
                      <a:pPr>
                        <a:lnSpc>
                          <a:spcPct val="150000"/>
                        </a:lnSpc>
                        <a:spcAft>
                          <a:spcPts val="0"/>
                        </a:spcAft>
                      </a:pPr>
                      <a:r>
                        <a:rPr lang="es-ES" sz="1600" b="1" dirty="0">
                          <a:effectLst/>
                          <a:latin typeface="Arial" panose="020B0604020202020204" pitchFamily="34" charset="0"/>
                          <a:ea typeface="Arial" panose="020B0604020202020204" pitchFamily="34" charset="0"/>
                          <a:cs typeface="Times New Roman" panose="02020603050405020304" pitchFamily="18" charset="0"/>
                        </a:rPr>
                        <a:t> </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nSpc>
                          <a:spcPct val="150000"/>
                        </a:lnSpc>
                        <a:spcAft>
                          <a:spcPts val="0"/>
                        </a:spcAft>
                      </a:pPr>
                      <a:r>
                        <a:rPr lang="es-ES" sz="1600" b="1" dirty="0">
                          <a:solidFill>
                            <a:srgbClr val="000099"/>
                          </a:solidFill>
                          <a:effectLst/>
                          <a:latin typeface="Arial" panose="020B0604020202020204" pitchFamily="34" charset="0"/>
                          <a:ea typeface="Arial" panose="020B0604020202020204" pitchFamily="34" charset="0"/>
                          <a:cs typeface="Times New Roman" panose="02020603050405020304" pitchFamily="18" charset="0"/>
                        </a:rPr>
                        <a:t>Triple </a:t>
                      </a:r>
                      <a:r>
                        <a:rPr lang="es-ES" sz="1600" b="1" dirty="0" err="1">
                          <a:solidFill>
                            <a:srgbClr val="000099"/>
                          </a:solidFill>
                          <a:effectLst/>
                          <a:latin typeface="Arial" panose="020B0604020202020204" pitchFamily="34" charset="0"/>
                          <a:ea typeface="Arial" panose="020B0604020202020204" pitchFamily="34" charset="0"/>
                          <a:cs typeface="Times New Roman" panose="02020603050405020304" pitchFamily="18" charset="0"/>
                        </a:rPr>
                        <a:t>T</a:t>
                      </a:r>
                      <a:r>
                        <a:rPr lang="es-ES" sz="1600" b="1" dirty="0" err="1" smtClean="0">
                          <a:solidFill>
                            <a:srgbClr val="000099"/>
                          </a:solidFill>
                          <a:effectLst/>
                          <a:latin typeface="Arial" panose="020B0604020202020204" pitchFamily="34" charset="0"/>
                          <a:ea typeface="Arial" panose="020B0604020202020204" pitchFamily="34" charset="0"/>
                          <a:cs typeface="Times New Roman" panose="02020603050405020304" pitchFamily="18" charset="0"/>
                        </a:rPr>
                        <a:t>herapy</a:t>
                      </a:r>
                      <a:r>
                        <a:rPr lang="es-ES" sz="1600" b="1" dirty="0" smtClean="0">
                          <a:solidFill>
                            <a:srgbClr val="000099"/>
                          </a:solidFill>
                          <a:effectLst/>
                          <a:latin typeface="Arial" panose="020B0604020202020204" pitchFamily="34" charset="0"/>
                          <a:ea typeface="Arial" panose="020B0604020202020204" pitchFamily="34" charset="0"/>
                          <a:cs typeface="Times New Roman" panose="02020603050405020304" pitchFamily="18" charset="0"/>
                        </a:rPr>
                        <a:t> </a:t>
                      </a:r>
                      <a:r>
                        <a:rPr lang="es-ES" sz="1600" b="1" dirty="0">
                          <a:solidFill>
                            <a:srgbClr val="000099"/>
                          </a:solidFill>
                          <a:effectLst/>
                          <a:latin typeface="Arial" panose="020B0604020202020204" pitchFamily="34" charset="0"/>
                          <a:ea typeface="Arial" panose="020B0604020202020204" pitchFamily="34" charset="0"/>
                          <a:cs typeface="Times New Roman" panose="02020603050405020304" pitchFamily="18" charset="0"/>
                        </a:rPr>
                        <a:t/>
                      </a:r>
                      <a:br>
                        <a:rPr lang="es-ES" sz="1600" b="1" dirty="0">
                          <a:solidFill>
                            <a:srgbClr val="000099"/>
                          </a:solidFill>
                          <a:effectLst/>
                          <a:latin typeface="Arial" panose="020B0604020202020204" pitchFamily="34" charset="0"/>
                          <a:ea typeface="Arial" panose="020B0604020202020204" pitchFamily="34" charset="0"/>
                          <a:cs typeface="Times New Roman" panose="02020603050405020304" pitchFamily="18" charset="0"/>
                        </a:rPr>
                      </a:br>
                      <a:r>
                        <a:rPr lang="es-ES" sz="1600" b="1" dirty="0">
                          <a:effectLst/>
                          <a:latin typeface="Arial" panose="020B0604020202020204" pitchFamily="34" charset="0"/>
                          <a:ea typeface="Arial" panose="020B0604020202020204" pitchFamily="34" charset="0"/>
                          <a:cs typeface="Times New Roman" panose="02020603050405020304" pitchFamily="18" charset="0"/>
                        </a:rPr>
                        <a:t>(n=165)</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nSpc>
                          <a:spcPct val="150000"/>
                        </a:lnSpc>
                        <a:spcAft>
                          <a:spcPts val="0"/>
                        </a:spcAft>
                      </a:pPr>
                      <a:r>
                        <a:rPr lang="es-ES" sz="1600" b="1" dirty="0" smtClean="0">
                          <a:solidFill>
                            <a:srgbClr val="FF0000"/>
                          </a:solidFill>
                          <a:effectLst/>
                          <a:latin typeface="Arial" panose="020B0604020202020204" pitchFamily="34" charset="0"/>
                          <a:ea typeface="Arial" panose="020B0604020202020204" pitchFamily="34" charset="0"/>
                          <a:cs typeface="Times New Roman" panose="02020603050405020304" pitchFamily="18" charset="0"/>
                        </a:rPr>
                        <a:t>Dual</a:t>
                      </a:r>
                      <a:r>
                        <a:rPr lang="es-ES" sz="1600" b="1" baseline="0" dirty="0" smtClean="0">
                          <a:solidFill>
                            <a:srgbClr val="FF0000"/>
                          </a:solidFill>
                          <a:effectLst/>
                          <a:latin typeface="Arial" panose="020B0604020202020204" pitchFamily="34" charset="0"/>
                          <a:ea typeface="Arial" panose="020B0604020202020204" pitchFamily="34" charset="0"/>
                          <a:cs typeface="Times New Roman" panose="02020603050405020304" pitchFamily="18" charset="0"/>
                        </a:rPr>
                        <a:t> </a:t>
                      </a:r>
                      <a:r>
                        <a:rPr lang="es-ES" sz="1600" b="1" dirty="0" smtClean="0">
                          <a:solidFill>
                            <a:srgbClr val="FF0000"/>
                          </a:solidFill>
                          <a:effectLst/>
                          <a:latin typeface="Arial" panose="020B0604020202020204" pitchFamily="34" charset="0"/>
                          <a:ea typeface="Arial" panose="020B0604020202020204" pitchFamily="34" charset="0"/>
                          <a:cs typeface="Times New Roman" panose="02020603050405020304" pitchFamily="18" charset="0"/>
                        </a:rPr>
                        <a:t> </a:t>
                      </a:r>
                      <a:r>
                        <a:rPr lang="es-ES" sz="1600" b="1" dirty="0" err="1">
                          <a:solidFill>
                            <a:srgbClr val="FF0000"/>
                          </a:solidFill>
                          <a:effectLst/>
                          <a:latin typeface="Arial" panose="020B0604020202020204" pitchFamily="34" charset="0"/>
                          <a:ea typeface="Arial" panose="020B0604020202020204" pitchFamily="34" charset="0"/>
                          <a:cs typeface="Times New Roman" panose="02020603050405020304" pitchFamily="18" charset="0"/>
                        </a:rPr>
                        <a:t>T</a:t>
                      </a:r>
                      <a:r>
                        <a:rPr lang="es-ES" sz="1600" b="1" dirty="0" err="1" smtClean="0">
                          <a:solidFill>
                            <a:srgbClr val="FF0000"/>
                          </a:solidFill>
                          <a:effectLst/>
                          <a:latin typeface="Arial" panose="020B0604020202020204" pitchFamily="34" charset="0"/>
                          <a:ea typeface="Arial" panose="020B0604020202020204" pitchFamily="34" charset="0"/>
                          <a:cs typeface="Times New Roman" panose="02020603050405020304" pitchFamily="18" charset="0"/>
                        </a:rPr>
                        <a:t>herapy</a:t>
                      </a:r>
                      <a:r>
                        <a:rPr lang="es-ES" sz="1600" b="1" dirty="0" smtClean="0">
                          <a:solidFill>
                            <a:srgbClr val="FF0000"/>
                          </a:solidFill>
                          <a:effectLst/>
                          <a:latin typeface="Arial" panose="020B0604020202020204" pitchFamily="34" charset="0"/>
                          <a:ea typeface="Arial" panose="020B0604020202020204" pitchFamily="34" charset="0"/>
                          <a:cs typeface="Times New Roman" panose="02020603050405020304" pitchFamily="18" charset="0"/>
                        </a:rPr>
                        <a:t> </a:t>
                      </a:r>
                      <a:r>
                        <a:rPr lang="es-ES" sz="1600" b="1" dirty="0">
                          <a:effectLst/>
                          <a:latin typeface="Arial" panose="020B0604020202020204" pitchFamily="34" charset="0"/>
                          <a:ea typeface="Arial" panose="020B0604020202020204" pitchFamily="34" charset="0"/>
                          <a:cs typeface="Times New Roman" panose="02020603050405020304" pitchFamily="18" charset="0"/>
                        </a:rPr>
                        <a:t>(n=171)</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1073443"/>
                  </a:ext>
                </a:extLst>
              </a:tr>
              <a:tr h="547023">
                <a:tc gridSpan="5">
                  <a:txBody>
                    <a:bodyPr/>
                    <a:lstStyle/>
                    <a:p>
                      <a:pPr>
                        <a:lnSpc>
                          <a:spcPct val="150000"/>
                        </a:lnSpc>
                        <a:spcAft>
                          <a:spcPts val="0"/>
                        </a:spcAft>
                      </a:pPr>
                      <a:r>
                        <a:rPr lang="en-US" sz="1600" b="1" dirty="0" smtClean="0">
                          <a:effectLst/>
                          <a:latin typeface="Arial" panose="020B0604020202020204" pitchFamily="34" charset="0"/>
                          <a:ea typeface="Arial" panose="020B0604020202020204" pitchFamily="34" charset="0"/>
                          <a:cs typeface="Times New Roman" panose="02020603050405020304" pitchFamily="18" charset="0"/>
                        </a:rPr>
                        <a:t> grade 2-4 laboratory abnormalities </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s-AR"/>
                    </a:p>
                  </a:txBody>
                  <a:tcPr/>
                </a:tc>
                <a:tc hMerge="1">
                  <a:txBody>
                    <a:bodyPr/>
                    <a:lstStyle/>
                    <a:p>
                      <a:endParaRPr lang="en-US"/>
                    </a:p>
                  </a:txBody>
                  <a:tcPr/>
                </a:tc>
                <a:tc hMerge="1">
                  <a:txBody>
                    <a:bodyPr/>
                    <a:lstStyle/>
                    <a:p>
                      <a:endParaRPr lang="es-AR"/>
                    </a:p>
                  </a:txBody>
                  <a:tcPr/>
                </a:tc>
                <a:extLst>
                  <a:ext uri="{0D108BD9-81ED-4DB2-BD59-A6C34878D82A}">
                    <a16:rowId xmlns:a16="http://schemas.microsoft.com/office/drawing/2014/main" val="637183767"/>
                  </a:ext>
                </a:extLst>
              </a:tr>
              <a:tr h="547023">
                <a:tc>
                  <a:txBody>
                    <a:bodyPr/>
                    <a:lstStyle/>
                    <a:p>
                      <a:pPr>
                        <a:lnSpc>
                          <a:spcPct val="150000"/>
                        </a:lnSpc>
                        <a:spcAft>
                          <a:spcPts val="0"/>
                        </a:spcAft>
                      </a:pPr>
                      <a:r>
                        <a:rPr lang="es-ES" sz="1600" b="1" dirty="0" smtClean="0">
                          <a:effectLst/>
                          <a:latin typeface="Arial" panose="020B0604020202020204" pitchFamily="34" charset="0"/>
                          <a:ea typeface="Arial" panose="020B0604020202020204" pitchFamily="34" charset="0"/>
                          <a:cs typeface="Times New Roman" panose="02020603050405020304" pitchFamily="18" charset="0"/>
                        </a:rPr>
                        <a:t>AST/ALT</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gridSpan="2">
                  <a:txBody>
                    <a:bodyPr/>
                    <a:lstStyle/>
                    <a:p>
                      <a:pPr>
                        <a:lnSpc>
                          <a:spcPct val="150000"/>
                        </a:lnSpc>
                        <a:spcAft>
                          <a:spcPts val="0"/>
                        </a:spcAft>
                      </a:pPr>
                      <a:r>
                        <a:rPr lang="es-ES" sz="1600" b="1" dirty="0">
                          <a:effectLst/>
                          <a:latin typeface="Arial" panose="020B0604020202020204" pitchFamily="34" charset="0"/>
                          <a:ea typeface="Arial" panose="020B0604020202020204" pitchFamily="34" charset="0"/>
                          <a:cs typeface="Times New Roman" panose="02020603050405020304" pitchFamily="18" charset="0"/>
                        </a:rPr>
                        <a:t>14 (8%)</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hMerge="1">
                  <a:txBody>
                    <a:bodyPr/>
                    <a:lstStyle/>
                    <a:p>
                      <a:pPr>
                        <a:lnSpc>
                          <a:spcPct val="150000"/>
                        </a:lnSpc>
                        <a:spcAft>
                          <a:spcPts val="0"/>
                        </a:spcAft>
                      </a:pPr>
                      <a:endParaRPr lang="es-AR" sz="1200" b="1">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gridSpan="2">
                  <a:txBody>
                    <a:bodyPr/>
                    <a:lstStyle/>
                    <a:p>
                      <a:pPr>
                        <a:lnSpc>
                          <a:spcPct val="150000"/>
                        </a:lnSpc>
                        <a:spcAft>
                          <a:spcPts val="0"/>
                        </a:spcAft>
                      </a:pPr>
                      <a:r>
                        <a:rPr lang="es-ES" sz="1600" b="1" dirty="0">
                          <a:effectLst/>
                          <a:latin typeface="Arial" panose="020B0604020202020204" pitchFamily="34" charset="0"/>
                          <a:ea typeface="Arial" panose="020B0604020202020204" pitchFamily="34" charset="0"/>
                          <a:cs typeface="Times New Roman" panose="02020603050405020304" pitchFamily="18" charset="0"/>
                        </a:rPr>
                        <a:t>5 (3%)</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hMerge="1">
                  <a:txBody>
                    <a:bodyPr/>
                    <a:lstStyle/>
                    <a:p>
                      <a:pPr>
                        <a:lnSpc>
                          <a:spcPct val="150000"/>
                        </a:lnSpc>
                        <a:spcAft>
                          <a:spcPts val="0"/>
                        </a:spcAft>
                      </a:pPr>
                      <a:endParaRPr lang="es-AR" sz="12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757047976"/>
                  </a:ext>
                </a:extLst>
              </a:tr>
              <a:tr h="547023">
                <a:tc>
                  <a:txBody>
                    <a:bodyPr/>
                    <a:lstStyle/>
                    <a:p>
                      <a:pPr>
                        <a:lnSpc>
                          <a:spcPct val="150000"/>
                        </a:lnSpc>
                        <a:spcAft>
                          <a:spcPts val="0"/>
                        </a:spcAft>
                      </a:pPr>
                      <a:r>
                        <a:rPr lang="es-ES" sz="1600" b="1" dirty="0">
                          <a:effectLst/>
                          <a:latin typeface="Arial" panose="020B0604020202020204" pitchFamily="34" charset="0"/>
                          <a:ea typeface="Arial" panose="020B0604020202020204" pitchFamily="34" charset="0"/>
                          <a:cs typeface="Times New Roman" panose="02020603050405020304" pitchFamily="18" charset="0"/>
                        </a:rPr>
                        <a:t>LDL-</a:t>
                      </a:r>
                      <a:r>
                        <a:rPr lang="es-ES" sz="1600" b="1" dirty="0" err="1">
                          <a:effectLst/>
                          <a:latin typeface="Arial" panose="020B0604020202020204" pitchFamily="34" charset="0"/>
                          <a:ea typeface="Arial" panose="020B0604020202020204" pitchFamily="34" charset="0"/>
                          <a:cs typeface="Times New Roman" panose="02020603050405020304" pitchFamily="18" charset="0"/>
                        </a:rPr>
                        <a:t>cholesterol</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gridSpan="2">
                  <a:txBody>
                    <a:bodyPr/>
                    <a:lstStyle/>
                    <a:p>
                      <a:pPr>
                        <a:lnSpc>
                          <a:spcPct val="150000"/>
                        </a:lnSpc>
                        <a:spcAft>
                          <a:spcPts val="0"/>
                        </a:spcAft>
                      </a:pPr>
                      <a:r>
                        <a:rPr lang="es-ES" sz="1600" b="1" dirty="0">
                          <a:effectLst/>
                          <a:latin typeface="Arial" panose="020B0604020202020204" pitchFamily="34" charset="0"/>
                          <a:ea typeface="Arial" panose="020B0604020202020204" pitchFamily="34" charset="0"/>
                          <a:cs typeface="Times New Roman" panose="02020603050405020304" pitchFamily="18" charset="0"/>
                        </a:rPr>
                        <a:t>17 (10%)</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hMerge="1">
                  <a:txBody>
                    <a:bodyPr/>
                    <a:lstStyle/>
                    <a:p>
                      <a:pPr>
                        <a:lnSpc>
                          <a:spcPct val="150000"/>
                        </a:lnSpc>
                        <a:spcAft>
                          <a:spcPts val="0"/>
                        </a:spcAft>
                      </a:pPr>
                      <a:endParaRPr lang="es-AR" sz="12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gridSpan="2">
                  <a:txBody>
                    <a:bodyPr/>
                    <a:lstStyle/>
                    <a:p>
                      <a:pPr>
                        <a:lnSpc>
                          <a:spcPct val="150000"/>
                        </a:lnSpc>
                        <a:spcAft>
                          <a:spcPts val="0"/>
                        </a:spcAft>
                      </a:pPr>
                      <a:r>
                        <a:rPr lang="es-ES" sz="1600" b="1" dirty="0">
                          <a:effectLst/>
                          <a:latin typeface="Arial" panose="020B0604020202020204" pitchFamily="34" charset="0"/>
                          <a:ea typeface="Arial" panose="020B0604020202020204" pitchFamily="34" charset="0"/>
                          <a:cs typeface="Times New Roman" panose="02020603050405020304" pitchFamily="18" charset="0"/>
                        </a:rPr>
                        <a:t>21 (12%)</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hMerge="1">
                  <a:txBody>
                    <a:bodyPr/>
                    <a:lstStyle/>
                    <a:p>
                      <a:pPr>
                        <a:lnSpc>
                          <a:spcPct val="150000"/>
                        </a:lnSpc>
                        <a:spcAft>
                          <a:spcPts val="0"/>
                        </a:spcAft>
                      </a:pPr>
                      <a:endParaRPr lang="es-AR" sz="12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307318185"/>
                  </a:ext>
                </a:extLst>
              </a:tr>
              <a:tr h="547023">
                <a:tc>
                  <a:txBody>
                    <a:bodyPr/>
                    <a:lstStyle/>
                    <a:p>
                      <a:pPr>
                        <a:lnSpc>
                          <a:spcPct val="150000"/>
                        </a:lnSpc>
                        <a:spcAft>
                          <a:spcPts val="0"/>
                        </a:spcAft>
                      </a:pPr>
                      <a:r>
                        <a:rPr lang="es-ES" sz="1600" b="1">
                          <a:effectLst/>
                          <a:latin typeface="Arial" panose="020B0604020202020204" pitchFamily="34" charset="0"/>
                          <a:ea typeface="Arial" panose="020B0604020202020204" pitchFamily="34" charset="0"/>
                          <a:cs typeface="Times New Roman" panose="02020603050405020304" pitchFamily="18" charset="0"/>
                        </a:rPr>
                        <a:t>Total cholesterol</a:t>
                      </a:r>
                      <a:endParaRPr lang="es-AR" sz="1600" b="1">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gridSpan="2">
                  <a:txBody>
                    <a:bodyPr/>
                    <a:lstStyle/>
                    <a:p>
                      <a:pPr>
                        <a:lnSpc>
                          <a:spcPct val="150000"/>
                        </a:lnSpc>
                        <a:spcAft>
                          <a:spcPts val="0"/>
                        </a:spcAft>
                      </a:pPr>
                      <a:r>
                        <a:rPr lang="es-ES" sz="1600" b="1">
                          <a:effectLst/>
                          <a:latin typeface="Arial" panose="020B0604020202020204" pitchFamily="34" charset="0"/>
                          <a:ea typeface="Arial" panose="020B0604020202020204" pitchFamily="34" charset="0"/>
                          <a:cs typeface="Times New Roman" panose="02020603050405020304" pitchFamily="18" charset="0"/>
                        </a:rPr>
                        <a:t>16 (10%)</a:t>
                      </a:r>
                      <a:endParaRPr lang="es-AR" sz="1600" b="1">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hMerge="1">
                  <a:txBody>
                    <a:bodyPr/>
                    <a:lstStyle/>
                    <a:p>
                      <a:pPr>
                        <a:lnSpc>
                          <a:spcPct val="150000"/>
                        </a:lnSpc>
                        <a:spcAft>
                          <a:spcPts val="0"/>
                        </a:spcAft>
                      </a:pPr>
                      <a:endParaRPr lang="es-AR" sz="1200" b="1">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gridSpan="2">
                  <a:txBody>
                    <a:bodyPr/>
                    <a:lstStyle/>
                    <a:p>
                      <a:pPr>
                        <a:lnSpc>
                          <a:spcPct val="150000"/>
                        </a:lnSpc>
                        <a:spcAft>
                          <a:spcPts val="0"/>
                        </a:spcAft>
                      </a:pPr>
                      <a:r>
                        <a:rPr lang="es-ES" sz="1600" b="1" dirty="0">
                          <a:effectLst/>
                          <a:latin typeface="Arial" panose="020B0604020202020204" pitchFamily="34" charset="0"/>
                          <a:ea typeface="Arial" panose="020B0604020202020204" pitchFamily="34" charset="0"/>
                          <a:cs typeface="Times New Roman" panose="02020603050405020304" pitchFamily="18" charset="0"/>
                        </a:rPr>
                        <a:t>28 (16%)</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hMerge="1">
                  <a:txBody>
                    <a:bodyPr/>
                    <a:lstStyle/>
                    <a:p>
                      <a:pPr>
                        <a:lnSpc>
                          <a:spcPct val="150000"/>
                        </a:lnSpc>
                        <a:spcAft>
                          <a:spcPts val="0"/>
                        </a:spcAft>
                      </a:pPr>
                      <a:endParaRPr lang="es-AR" sz="12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273068284"/>
                  </a:ext>
                </a:extLst>
              </a:tr>
              <a:tr h="547023">
                <a:tc>
                  <a:txBody>
                    <a:bodyPr/>
                    <a:lstStyle/>
                    <a:p>
                      <a:pPr>
                        <a:lnSpc>
                          <a:spcPct val="150000"/>
                        </a:lnSpc>
                        <a:spcAft>
                          <a:spcPts val="0"/>
                        </a:spcAft>
                      </a:pPr>
                      <a:r>
                        <a:rPr lang="es-ES" sz="1600" b="1">
                          <a:effectLst/>
                          <a:latin typeface="Arial" panose="020B0604020202020204" pitchFamily="34" charset="0"/>
                          <a:ea typeface="Arial" panose="020B0604020202020204" pitchFamily="34" charset="0"/>
                          <a:cs typeface="Times New Roman" panose="02020603050405020304" pitchFamily="18" charset="0"/>
                        </a:rPr>
                        <a:t>Triglycerides</a:t>
                      </a:r>
                      <a:endParaRPr lang="es-AR" sz="1600" b="1">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gridSpan="2">
                  <a:txBody>
                    <a:bodyPr/>
                    <a:lstStyle/>
                    <a:p>
                      <a:pPr>
                        <a:lnSpc>
                          <a:spcPct val="150000"/>
                        </a:lnSpc>
                        <a:spcAft>
                          <a:spcPts val="0"/>
                        </a:spcAft>
                      </a:pPr>
                      <a:r>
                        <a:rPr lang="es-ES" sz="1600" b="1">
                          <a:effectLst/>
                          <a:latin typeface="Arial" panose="020B0604020202020204" pitchFamily="34" charset="0"/>
                          <a:ea typeface="Arial" panose="020B0604020202020204" pitchFamily="34" charset="0"/>
                          <a:cs typeface="Times New Roman" panose="02020603050405020304" pitchFamily="18" charset="0"/>
                        </a:rPr>
                        <a:t>18 (11%)</a:t>
                      </a:r>
                      <a:endParaRPr lang="es-AR" sz="1600" b="1">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hMerge="1">
                  <a:txBody>
                    <a:bodyPr/>
                    <a:lstStyle/>
                    <a:p>
                      <a:pPr>
                        <a:lnSpc>
                          <a:spcPct val="150000"/>
                        </a:lnSpc>
                        <a:spcAft>
                          <a:spcPts val="0"/>
                        </a:spcAft>
                      </a:pPr>
                      <a:endParaRPr lang="es-AR" sz="1200" b="1">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gridSpan="2">
                  <a:txBody>
                    <a:bodyPr/>
                    <a:lstStyle/>
                    <a:p>
                      <a:pPr>
                        <a:lnSpc>
                          <a:spcPct val="150000"/>
                        </a:lnSpc>
                        <a:spcAft>
                          <a:spcPts val="0"/>
                        </a:spcAft>
                      </a:pPr>
                      <a:r>
                        <a:rPr lang="es-ES" sz="1600" b="1" dirty="0">
                          <a:effectLst/>
                          <a:latin typeface="Arial" panose="020B0604020202020204" pitchFamily="34" charset="0"/>
                          <a:ea typeface="Arial" panose="020B0604020202020204" pitchFamily="34" charset="0"/>
                          <a:cs typeface="Times New Roman" panose="02020603050405020304" pitchFamily="18" charset="0"/>
                        </a:rPr>
                        <a:t>20 (12%)</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hMerge="1">
                  <a:txBody>
                    <a:bodyPr/>
                    <a:lstStyle/>
                    <a:p>
                      <a:pPr>
                        <a:lnSpc>
                          <a:spcPct val="150000"/>
                        </a:lnSpc>
                        <a:spcAft>
                          <a:spcPts val="0"/>
                        </a:spcAft>
                      </a:pPr>
                      <a:endParaRPr lang="es-AR" sz="12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370943719"/>
                  </a:ext>
                </a:extLst>
              </a:tr>
              <a:tr h="547023">
                <a:tc>
                  <a:txBody>
                    <a:bodyPr/>
                    <a:lstStyle/>
                    <a:p>
                      <a:pPr>
                        <a:lnSpc>
                          <a:spcPct val="150000"/>
                        </a:lnSpc>
                        <a:spcAft>
                          <a:spcPts val="0"/>
                        </a:spcAft>
                      </a:pPr>
                      <a:r>
                        <a:rPr lang="es-ES" sz="1600" b="1">
                          <a:effectLst/>
                          <a:latin typeface="Arial" panose="020B0604020202020204" pitchFamily="34" charset="0"/>
                          <a:ea typeface="Arial" panose="020B0604020202020204" pitchFamily="34" charset="0"/>
                          <a:cs typeface="Times New Roman" panose="02020603050405020304" pitchFamily="18" charset="0"/>
                        </a:rPr>
                        <a:t>Creatinine</a:t>
                      </a:r>
                      <a:endParaRPr lang="es-AR" sz="1600" b="1">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gridSpan="2">
                  <a:txBody>
                    <a:bodyPr/>
                    <a:lstStyle/>
                    <a:p>
                      <a:pPr>
                        <a:lnSpc>
                          <a:spcPct val="150000"/>
                        </a:lnSpc>
                        <a:spcAft>
                          <a:spcPts val="0"/>
                        </a:spcAft>
                      </a:pPr>
                      <a:r>
                        <a:rPr lang="es-ES" sz="1600" b="1" dirty="0">
                          <a:effectLst/>
                          <a:latin typeface="Arial" panose="020B0604020202020204" pitchFamily="34" charset="0"/>
                          <a:ea typeface="Arial" panose="020B0604020202020204" pitchFamily="34" charset="0"/>
                          <a:cs typeface="Times New Roman" panose="02020603050405020304" pitchFamily="18" charset="0"/>
                        </a:rPr>
                        <a:t>2 (1%)</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hMerge="1">
                  <a:txBody>
                    <a:bodyPr/>
                    <a:lstStyle/>
                    <a:p>
                      <a:pPr>
                        <a:lnSpc>
                          <a:spcPct val="150000"/>
                        </a:lnSpc>
                        <a:spcAft>
                          <a:spcPts val="0"/>
                        </a:spcAft>
                      </a:pPr>
                      <a:endParaRPr lang="es-AR" sz="12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gridSpan="2">
                  <a:txBody>
                    <a:bodyPr/>
                    <a:lstStyle/>
                    <a:p>
                      <a:pPr>
                        <a:lnSpc>
                          <a:spcPct val="150000"/>
                        </a:lnSpc>
                        <a:spcAft>
                          <a:spcPts val="0"/>
                        </a:spcAft>
                      </a:pPr>
                      <a:r>
                        <a:rPr lang="es-ES" sz="1600" b="1" dirty="0">
                          <a:effectLst/>
                          <a:latin typeface="Arial" panose="020B0604020202020204" pitchFamily="34" charset="0"/>
                          <a:ea typeface="Arial" panose="020B0604020202020204" pitchFamily="34" charset="0"/>
                          <a:cs typeface="Times New Roman" panose="02020603050405020304" pitchFamily="18" charset="0"/>
                        </a:rPr>
                        <a:t>0</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hMerge="1">
                  <a:txBody>
                    <a:bodyPr/>
                    <a:lstStyle/>
                    <a:p>
                      <a:pPr>
                        <a:lnSpc>
                          <a:spcPct val="150000"/>
                        </a:lnSpc>
                        <a:spcAft>
                          <a:spcPts val="0"/>
                        </a:spcAft>
                      </a:pPr>
                      <a:endParaRPr lang="es-AR" sz="12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453522666"/>
                  </a:ext>
                </a:extLst>
              </a:tr>
              <a:tr h="547023">
                <a:tc>
                  <a:txBody>
                    <a:bodyPr/>
                    <a:lstStyle/>
                    <a:p>
                      <a:pPr>
                        <a:lnSpc>
                          <a:spcPct val="150000"/>
                        </a:lnSpc>
                        <a:spcAft>
                          <a:spcPts val="0"/>
                        </a:spcAft>
                      </a:pPr>
                      <a:r>
                        <a:rPr lang="es-ES" sz="1600" b="1" dirty="0" err="1">
                          <a:effectLst/>
                          <a:latin typeface="Arial" panose="020B0604020202020204" pitchFamily="34" charset="0"/>
                          <a:ea typeface="Arial" panose="020B0604020202020204" pitchFamily="34" charset="0"/>
                          <a:cs typeface="Times New Roman" panose="02020603050405020304" pitchFamily="18" charset="0"/>
                        </a:rPr>
                        <a:t>Hemoglobin</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gridSpan="2">
                  <a:txBody>
                    <a:bodyPr/>
                    <a:lstStyle/>
                    <a:p>
                      <a:pPr>
                        <a:lnSpc>
                          <a:spcPct val="150000"/>
                        </a:lnSpc>
                        <a:spcAft>
                          <a:spcPts val="0"/>
                        </a:spcAft>
                      </a:pPr>
                      <a:r>
                        <a:rPr lang="es-ES" sz="1600" b="1" dirty="0">
                          <a:effectLst/>
                          <a:latin typeface="Arial" panose="020B0604020202020204" pitchFamily="34" charset="0"/>
                          <a:ea typeface="Arial" panose="020B0604020202020204" pitchFamily="34" charset="0"/>
                          <a:cs typeface="Times New Roman" panose="02020603050405020304" pitchFamily="18" charset="0"/>
                        </a:rPr>
                        <a:t>1 (1%)</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hMerge="1">
                  <a:txBody>
                    <a:bodyPr/>
                    <a:lstStyle/>
                    <a:p>
                      <a:pPr>
                        <a:lnSpc>
                          <a:spcPct val="150000"/>
                        </a:lnSpc>
                        <a:spcAft>
                          <a:spcPts val="0"/>
                        </a:spcAft>
                      </a:pPr>
                      <a:endParaRPr lang="es-AR" sz="12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gridSpan="2">
                  <a:txBody>
                    <a:bodyPr/>
                    <a:lstStyle/>
                    <a:p>
                      <a:pPr>
                        <a:lnSpc>
                          <a:spcPct val="150000"/>
                        </a:lnSpc>
                        <a:spcAft>
                          <a:spcPts val="0"/>
                        </a:spcAft>
                      </a:pPr>
                      <a:r>
                        <a:rPr lang="es-ES" sz="1600" b="1" dirty="0">
                          <a:effectLst/>
                          <a:latin typeface="Arial" panose="020B0604020202020204" pitchFamily="34" charset="0"/>
                          <a:ea typeface="Arial" panose="020B0604020202020204" pitchFamily="34" charset="0"/>
                          <a:cs typeface="Times New Roman" panose="02020603050405020304" pitchFamily="18" charset="0"/>
                        </a:rPr>
                        <a:t>1 (1%)</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hMerge="1">
                  <a:txBody>
                    <a:bodyPr/>
                    <a:lstStyle/>
                    <a:p>
                      <a:pPr>
                        <a:lnSpc>
                          <a:spcPct val="150000"/>
                        </a:lnSpc>
                        <a:spcAft>
                          <a:spcPts val="0"/>
                        </a:spcAft>
                      </a:pPr>
                      <a:endParaRPr lang="es-AR" sz="12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542667936"/>
                  </a:ext>
                </a:extLst>
              </a:tr>
            </a:tbl>
          </a:graphicData>
        </a:graphic>
      </p:graphicFrame>
      <p:graphicFrame>
        <p:nvGraphicFramePr>
          <p:cNvPr id="11" name="Gráfico 10" descr="mean change from basaline to week 48 " title="mean change from basaline to week 48 "/>
          <p:cNvGraphicFramePr>
            <a:graphicFrameLocks/>
          </p:cNvGraphicFramePr>
          <p:nvPr>
            <p:extLst>
              <p:ext uri="{D42A27DB-BD31-4B8C-83A1-F6EECF244321}">
                <p14:modId xmlns:p14="http://schemas.microsoft.com/office/powerpoint/2010/main" val="1126864194"/>
              </p:ext>
            </p:extLst>
          </p:nvPr>
        </p:nvGraphicFramePr>
        <p:xfrm>
          <a:off x="4233266" y="898232"/>
          <a:ext cx="4603225" cy="2467779"/>
        </p:xfrm>
        <a:graphic>
          <a:graphicData uri="http://schemas.openxmlformats.org/drawingml/2006/chart">
            <c:chart xmlns:c="http://schemas.openxmlformats.org/drawingml/2006/chart" xmlns:r="http://schemas.openxmlformats.org/officeDocument/2006/relationships" r:id="rId3"/>
          </a:graphicData>
        </a:graphic>
      </p:graphicFrame>
      <p:pic>
        <p:nvPicPr>
          <p:cNvPr id="3" name="Imagen 2"/>
          <p:cNvPicPr>
            <a:picLocks noChangeAspect="1"/>
          </p:cNvPicPr>
          <p:nvPr/>
        </p:nvPicPr>
        <p:blipFill>
          <a:blip r:embed="rId4"/>
          <a:stretch>
            <a:fillRect/>
          </a:stretch>
        </p:blipFill>
        <p:spPr>
          <a:xfrm>
            <a:off x="4233266" y="3366011"/>
            <a:ext cx="5011673" cy="3383701"/>
          </a:xfrm>
          <a:prstGeom prst="rect">
            <a:avLst/>
          </a:prstGeom>
        </p:spPr>
      </p:pic>
      <p:pic>
        <p:nvPicPr>
          <p:cNvPr id="2" name="Imagen 1"/>
          <p:cNvPicPr>
            <a:picLocks noChangeAspect="1"/>
          </p:cNvPicPr>
          <p:nvPr/>
        </p:nvPicPr>
        <p:blipFill>
          <a:blip r:embed="rId5"/>
          <a:stretch>
            <a:fillRect/>
          </a:stretch>
        </p:blipFill>
        <p:spPr>
          <a:xfrm>
            <a:off x="108631" y="6287610"/>
            <a:ext cx="1055752" cy="462102"/>
          </a:xfrm>
          <a:prstGeom prst="rect">
            <a:avLst/>
          </a:prstGeom>
        </p:spPr>
      </p:pic>
      <p:sp>
        <p:nvSpPr>
          <p:cNvPr id="4" name="Rectángulo 3"/>
          <p:cNvSpPr/>
          <p:nvPr/>
        </p:nvSpPr>
        <p:spPr>
          <a:xfrm>
            <a:off x="4475716" y="3052496"/>
            <a:ext cx="1627369" cy="230832"/>
          </a:xfrm>
          <a:prstGeom prst="rect">
            <a:avLst/>
          </a:prstGeom>
        </p:spPr>
        <p:txBody>
          <a:bodyPr wrap="none">
            <a:spAutoFit/>
          </a:bodyPr>
          <a:lstStyle/>
          <a:p>
            <a:r>
              <a:rPr lang="en-US" sz="900" b="0" dirty="0" smtClean="0">
                <a:solidFill>
                  <a:srgbClr val="000000"/>
                </a:solidFill>
                <a:latin typeface="+mj-lt"/>
              </a:rPr>
              <a:t>*</a:t>
            </a:r>
            <a:r>
              <a:rPr lang="en-US" sz="900" b="0" i="1" dirty="0" smtClean="0">
                <a:solidFill>
                  <a:srgbClr val="000000"/>
                </a:solidFill>
                <a:latin typeface="+mj-lt"/>
              </a:rPr>
              <a:t>p </a:t>
            </a:r>
            <a:r>
              <a:rPr lang="en-US" sz="900" b="0" dirty="0">
                <a:solidFill>
                  <a:srgbClr val="000000"/>
                </a:solidFill>
                <a:latin typeface="+mj-lt"/>
              </a:rPr>
              <a:t>&lt; </a:t>
            </a:r>
            <a:r>
              <a:rPr lang="en-US" sz="900" b="0" dirty="0" smtClean="0">
                <a:solidFill>
                  <a:srgbClr val="000000"/>
                </a:solidFill>
                <a:latin typeface="+mj-lt"/>
              </a:rPr>
              <a:t>0.01  **</a:t>
            </a:r>
            <a:r>
              <a:rPr lang="en-US" sz="900" b="0" dirty="0" smtClean="0">
                <a:latin typeface="+mj-lt"/>
              </a:rPr>
              <a:t>p&lt;0.05 </a:t>
            </a:r>
            <a:r>
              <a:rPr lang="en-US" sz="900" b="0" dirty="0">
                <a:latin typeface="+mj-lt"/>
              </a:rPr>
              <a:t>(T-test). </a:t>
            </a:r>
          </a:p>
        </p:txBody>
      </p:sp>
      <p:grpSp>
        <p:nvGrpSpPr>
          <p:cNvPr id="7" name="Grupo 6"/>
          <p:cNvGrpSpPr/>
          <p:nvPr/>
        </p:nvGrpSpPr>
        <p:grpSpPr>
          <a:xfrm>
            <a:off x="4615918" y="2818094"/>
            <a:ext cx="3951700" cy="241720"/>
            <a:chOff x="4481871" y="2929193"/>
            <a:chExt cx="3951700" cy="241720"/>
          </a:xfrm>
        </p:grpSpPr>
        <p:sp>
          <p:nvSpPr>
            <p:cNvPr id="5" name="CuadroTexto 4"/>
            <p:cNvSpPr txBox="1"/>
            <p:nvPr/>
          </p:nvSpPr>
          <p:spPr>
            <a:xfrm>
              <a:off x="4481871" y="2940081"/>
              <a:ext cx="619080" cy="230832"/>
            </a:xfrm>
            <a:prstGeom prst="rect">
              <a:avLst/>
            </a:prstGeom>
            <a:noFill/>
          </p:spPr>
          <p:txBody>
            <a:bodyPr wrap="none" rtlCol="0">
              <a:spAutoFit/>
            </a:bodyPr>
            <a:lstStyle/>
            <a:p>
              <a:r>
                <a:rPr lang="es-ES" sz="900" b="0" dirty="0" smtClean="0"/>
                <a:t>P-</a:t>
              </a:r>
              <a:r>
                <a:rPr lang="es-ES" sz="900" b="0" dirty="0" err="1" smtClean="0"/>
                <a:t>value</a:t>
              </a:r>
              <a:endParaRPr lang="en-US" sz="900" b="0" dirty="0"/>
            </a:p>
          </p:txBody>
        </p:sp>
        <p:sp>
          <p:nvSpPr>
            <p:cNvPr id="10" name="CuadroTexto 9"/>
            <p:cNvSpPr txBox="1"/>
            <p:nvPr/>
          </p:nvSpPr>
          <p:spPr>
            <a:xfrm>
              <a:off x="5148532" y="2929198"/>
              <a:ext cx="521297" cy="230832"/>
            </a:xfrm>
            <a:prstGeom prst="rect">
              <a:avLst/>
            </a:prstGeom>
            <a:noFill/>
          </p:spPr>
          <p:txBody>
            <a:bodyPr wrap="none" rtlCol="0">
              <a:spAutoFit/>
            </a:bodyPr>
            <a:lstStyle/>
            <a:p>
              <a:r>
                <a:rPr lang="es-ES" sz="900" b="0" dirty="0" smtClean="0"/>
                <a:t>0.01*</a:t>
              </a:r>
              <a:endParaRPr lang="en-US" sz="900" b="0" dirty="0"/>
            </a:p>
          </p:txBody>
        </p:sp>
        <p:sp>
          <p:nvSpPr>
            <p:cNvPr id="12" name="CuadroTexto 11"/>
            <p:cNvSpPr txBox="1"/>
            <p:nvPr/>
          </p:nvSpPr>
          <p:spPr>
            <a:xfrm>
              <a:off x="6052037" y="2934640"/>
              <a:ext cx="521297" cy="230832"/>
            </a:xfrm>
            <a:prstGeom prst="rect">
              <a:avLst/>
            </a:prstGeom>
            <a:noFill/>
          </p:spPr>
          <p:txBody>
            <a:bodyPr wrap="none" rtlCol="0">
              <a:spAutoFit/>
            </a:bodyPr>
            <a:lstStyle/>
            <a:p>
              <a:r>
                <a:rPr lang="es-ES" sz="900" b="0" dirty="0" smtClean="0"/>
                <a:t>0.01*</a:t>
              </a:r>
              <a:endParaRPr lang="en-US" sz="900" b="0" dirty="0"/>
            </a:p>
          </p:txBody>
        </p:sp>
        <p:sp>
          <p:nvSpPr>
            <p:cNvPr id="13" name="CuadroTexto 12"/>
            <p:cNvSpPr txBox="1"/>
            <p:nvPr/>
          </p:nvSpPr>
          <p:spPr>
            <a:xfrm>
              <a:off x="6988215" y="2940081"/>
              <a:ext cx="521297" cy="230832"/>
            </a:xfrm>
            <a:prstGeom prst="rect">
              <a:avLst/>
            </a:prstGeom>
            <a:noFill/>
          </p:spPr>
          <p:txBody>
            <a:bodyPr wrap="none" rtlCol="0">
              <a:spAutoFit/>
            </a:bodyPr>
            <a:lstStyle/>
            <a:p>
              <a:r>
                <a:rPr lang="es-ES" sz="900" b="0" dirty="0" smtClean="0"/>
                <a:t>0.01*</a:t>
              </a:r>
              <a:endParaRPr lang="en-US" sz="900" b="0" dirty="0"/>
            </a:p>
          </p:txBody>
        </p:sp>
        <p:sp>
          <p:nvSpPr>
            <p:cNvPr id="14" name="CuadroTexto 13"/>
            <p:cNvSpPr txBox="1"/>
            <p:nvPr/>
          </p:nvSpPr>
          <p:spPr>
            <a:xfrm>
              <a:off x="7838536" y="2929193"/>
              <a:ext cx="595035" cy="230832"/>
            </a:xfrm>
            <a:prstGeom prst="rect">
              <a:avLst/>
            </a:prstGeom>
            <a:noFill/>
          </p:spPr>
          <p:txBody>
            <a:bodyPr wrap="none" rtlCol="0">
              <a:spAutoFit/>
            </a:bodyPr>
            <a:lstStyle/>
            <a:p>
              <a:r>
                <a:rPr lang="es-ES" sz="900" b="0" dirty="0" smtClean="0"/>
                <a:t>0.05**</a:t>
              </a:r>
              <a:endParaRPr lang="en-US" sz="900" b="0" dirty="0"/>
            </a:p>
          </p:txBody>
        </p:sp>
      </p:grpSp>
    </p:spTree>
    <p:extLst>
      <p:ext uri="{BB962C8B-B14F-4D97-AF65-F5344CB8AC3E}">
        <p14:creationId xmlns:p14="http://schemas.microsoft.com/office/powerpoint/2010/main" val="38946300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11"/>
          <p:cNvSpPr>
            <a:spLocks noGrp="1" noChangeArrowheads="1"/>
          </p:cNvSpPr>
          <p:nvPr>
            <p:ph type="title" idx="4294967295"/>
          </p:nvPr>
        </p:nvSpPr>
        <p:spPr>
          <a:xfrm>
            <a:off x="382823" y="138113"/>
            <a:ext cx="8441688" cy="600017"/>
          </a:xfrm>
          <a:solidFill>
            <a:srgbClr val="C00000"/>
          </a:solidFill>
          <a:ln>
            <a:solidFill>
              <a:srgbClr val="C00000"/>
            </a:solidFill>
          </a:ln>
        </p:spPr>
        <p:style>
          <a:lnRef idx="2">
            <a:schemeClr val="dk1"/>
          </a:lnRef>
          <a:fillRef idx="1">
            <a:schemeClr val="lt1"/>
          </a:fillRef>
          <a:effectRef idx="0">
            <a:schemeClr val="dk1"/>
          </a:effectRef>
          <a:fontRef idx="minor">
            <a:schemeClr val="dk1"/>
          </a:fontRef>
        </p:style>
        <p:txBody>
          <a:bodyPr/>
          <a:lstStyle/>
          <a:p>
            <a:pPr eaLnBrk="1" hangingPunct="1"/>
            <a:r>
              <a:rPr lang="en-GB" altLang="es-AR" sz="3600" b="1" smtClean="0">
                <a:solidFill>
                  <a:schemeClr val="bg1"/>
                </a:solidFill>
                <a:latin typeface="+mj-lt"/>
                <a:cs typeface="Calibri" panose="020F0502020204030204" pitchFamily="34" charset="0"/>
              </a:rPr>
              <a:t>ANDES: </a:t>
            </a:r>
            <a:r>
              <a:rPr lang="en-GB" altLang="es-AR" sz="3600" b="1" dirty="0" smtClean="0">
                <a:solidFill>
                  <a:schemeClr val="bg1"/>
                </a:solidFill>
                <a:latin typeface="+mj-lt"/>
                <a:cs typeface="Calibri" panose="020F0502020204030204" pitchFamily="34" charset="0"/>
              </a:rPr>
              <a:t>conclusions</a:t>
            </a:r>
          </a:p>
        </p:txBody>
      </p:sp>
      <p:sp>
        <p:nvSpPr>
          <p:cNvPr id="3" name="Rectángulo 2"/>
          <p:cNvSpPr/>
          <p:nvPr/>
        </p:nvSpPr>
        <p:spPr>
          <a:xfrm>
            <a:off x="287452" y="1056558"/>
            <a:ext cx="8576764" cy="4893647"/>
          </a:xfrm>
          <a:prstGeom prst="rect">
            <a:avLst/>
          </a:prstGeom>
        </p:spPr>
        <p:txBody>
          <a:bodyPr wrap="square">
            <a:spAutoFit/>
          </a:bodyPr>
          <a:lstStyle/>
          <a:p>
            <a:pPr marL="342900" indent="-342900" algn="just">
              <a:buFont typeface="Wingdings" panose="05000000000000000000" pitchFamily="2" charset="2"/>
              <a:buChar char="Ø"/>
            </a:pPr>
            <a:r>
              <a:rPr lang="en-US" sz="2400" b="0" dirty="0">
                <a:latin typeface="+mn-lt"/>
                <a:cs typeface="Calibri" panose="020F0502020204030204" pitchFamily="34" charset="0"/>
              </a:rPr>
              <a:t>A generic FDC of DRV/r plus 3TC showed non-inferiority to a standard of care TT regimen with </a:t>
            </a:r>
            <a:r>
              <a:rPr lang="en-US" sz="2400" b="0" dirty="0" smtClean="0">
                <a:latin typeface="+mn-lt"/>
                <a:cs typeface="Calibri" panose="020F0502020204030204" pitchFamily="34" charset="0"/>
              </a:rPr>
              <a:t>ritonavir-boosted </a:t>
            </a:r>
            <a:r>
              <a:rPr lang="en-US" sz="2400" b="0" dirty="0">
                <a:latin typeface="+mn-lt"/>
                <a:cs typeface="Calibri" panose="020F0502020204030204" pitchFamily="34" charset="0"/>
              </a:rPr>
              <a:t>Darunavir in FDC plus TDF/3TC at 48 in both ITT and per-protocol </a:t>
            </a:r>
            <a:r>
              <a:rPr lang="en-US" sz="2400" b="0" dirty="0" smtClean="0">
                <a:latin typeface="+mn-lt"/>
                <a:cs typeface="Calibri" panose="020F0502020204030204" pitchFamily="34" charset="0"/>
              </a:rPr>
              <a:t>populations.  </a:t>
            </a:r>
          </a:p>
          <a:p>
            <a:pPr algn="just"/>
            <a:endParaRPr lang="en-US" sz="2400" b="0" dirty="0">
              <a:latin typeface="+mn-lt"/>
              <a:cs typeface="Calibri" panose="020F0502020204030204" pitchFamily="34" charset="0"/>
            </a:endParaRPr>
          </a:p>
          <a:p>
            <a:pPr marL="342900" indent="-342900" algn="just">
              <a:buFont typeface="Wingdings" panose="05000000000000000000" pitchFamily="2" charset="2"/>
              <a:buChar char="Ø"/>
            </a:pPr>
            <a:r>
              <a:rPr lang="en-US" sz="2400" b="0" dirty="0">
                <a:latin typeface="+mn-lt"/>
                <a:cs typeface="Calibri" panose="020F0502020204030204" pitchFamily="34" charset="0"/>
              </a:rPr>
              <a:t>Virologic </a:t>
            </a:r>
            <a:r>
              <a:rPr lang="en-US" sz="2400" b="0" dirty="0" smtClean="0">
                <a:latin typeface="+mn-lt"/>
                <a:cs typeface="Calibri" panose="020F0502020204030204" pitchFamily="34" charset="0"/>
              </a:rPr>
              <a:t>failure was observed at low </a:t>
            </a:r>
            <a:r>
              <a:rPr lang="en-US" sz="2400" b="0" dirty="0">
                <a:latin typeface="+mn-lt"/>
                <a:cs typeface="Calibri" panose="020F0502020204030204" pitchFamily="34" charset="0"/>
              </a:rPr>
              <a:t>levels in both treatment arms. </a:t>
            </a:r>
            <a:endParaRPr lang="en-US" sz="2400" b="0" dirty="0" smtClean="0">
              <a:latin typeface="+mn-lt"/>
              <a:cs typeface="Calibri" panose="020F0502020204030204" pitchFamily="34" charset="0"/>
            </a:endParaRPr>
          </a:p>
          <a:p>
            <a:pPr marL="342900" indent="-342900" algn="just">
              <a:buFont typeface="Wingdings" panose="05000000000000000000" pitchFamily="2" charset="2"/>
              <a:buChar char="Ø"/>
            </a:pPr>
            <a:endParaRPr lang="en-US" sz="2400" b="0" dirty="0">
              <a:latin typeface="+mn-lt"/>
              <a:cs typeface="Calibri" panose="020F0502020204030204" pitchFamily="34" charset="0"/>
            </a:endParaRPr>
          </a:p>
          <a:p>
            <a:pPr marL="342900" indent="-342900" algn="just">
              <a:buFont typeface="Wingdings" panose="05000000000000000000" pitchFamily="2" charset="2"/>
              <a:buChar char="Ø"/>
            </a:pPr>
            <a:r>
              <a:rPr lang="en-US" sz="2400" b="0" dirty="0">
                <a:latin typeface="+mn-lt"/>
                <a:cs typeface="Calibri" panose="020F0502020204030204" pitchFamily="34" charset="0"/>
              </a:rPr>
              <a:t>The DT strategy </a:t>
            </a:r>
            <a:r>
              <a:rPr lang="en-US" sz="2400" b="0" dirty="0" smtClean="0">
                <a:latin typeface="+mn-lt"/>
                <a:cs typeface="Calibri" panose="020F0502020204030204" pitchFamily="34" charset="0"/>
              </a:rPr>
              <a:t>was </a:t>
            </a:r>
            <a:r>
              <a:rPr lang="en-US" sz="2400" b="0" dirty="0">
                <a:latin typeface="+mn-lt"/>
                <a:cs typeface="Calibri" panose="020F0502020204030204" pitchFamily="34" charset="0"/>
              </a:rPr>
              <a:t>safe and well tolerated. </a:t>
            </a:r>
            <a:endParaRPr lang="en-US" sz="2400" b="0" dirty="0" smtClean="0">
              <a:latin typeface="+mn-lt"/>
              <a:cs typeface="Calibri" panose="020F0502020204030204" pitchFamily="34" charset="0"/>
            </a:endParaRPr>
          </a:p>
          <a:p>
            <a:pPr algn="just"/>
            <a:endParaRPr lang="en-US" sz="2400" b="0" dirty="0">
              <a:latin typeface="+mn-lt"/>
              <a:cs typeface="Calibri" panose="020F0502020204030204" pitchFamily="34" charset="0"/>
            </a:endParaRPr>
          </a:p>
          <a:p>
            <a:pPr marL="342900" indent="-342900" algn="just">
              <a:buFont typeface="Wingdings" panose="05000000000000000000" pitchFamily="2" charset="2"/>
              <a:buChar char="Ø"/>
            </a:pPr>
            <a:r>
              <a:rPr lang="en-US" sz="2400" b="0" dirty="0">
                <a:latin typeface="+mn-lt"/>
                <a:cs typeface="Calibri" panose="020F0502020204030204" pitchFamily="34" charset="0"/>
              </a:rPr>
              <a:t>These results support DRV/r+3TC regimen as a potential therapeutic option for ARV naïve subjects, at least for patients with plasma viral load below 100,000 </a:t>
            </a:r>
            <a:r>
              <a:rPr lang="en-US" sz="2400" b="0" dirty="0" smtClean="0">
                <a:latin typeface="+mn-lt"/>
                <a:cs typeface="Calibri" panose="020F0502020204030204" pitchFamily="34" charset="0"/>
              </a:rPr>
              <a:t>copies/</a:t>
            </a:r>
            <a:r>
              <a:rPr lang="en-US" sz="2400" b="0" dirty="0" err="1" smtClean="0">
                <a:latin typeface="+mn-lt"/>
                <a:cs typeface="Calibri" panose="020F0502020204030204" pitchFamily="34" charset="0"/>
              </a:rPr>
              <a:t>mL.</a:t>
            </a:r>
            <a:endParaRPr lang="en-US" sz="2400" b="0" dirty="0">
              <a:latin typeface="+mn-lt"/>
              <a:cs typeface="Calibri" panose="020F0502020204030204" pitchFamily="34" charset="0"/>
            </a:endParaRPr>
          </a:p>
        </p:txBody>
      </p:sp>
      <p:pic>
        <p:nvPicPr>
          <p:cNvPr id="2" name="Imagen 1"/>
          <p:cNvPicPr>
            <a:picLocks noChangeAspect="1"/>
          </p:cNvPicPr>
          <p:nvPr/>
        </p:nvPicPr>
        <p:blipFill>
          <a:blip r:embed="rId3"/>
          <a:stretch>
            <a:fillRect/>
          </a:stretch>
        </p:blipFill>
        <p:spPr>
          <a:xfrm>
            <a:off x="81478" y="5901925"/>
            <a:ext cx="1908213" cy="835224"/>
          </a:xfrm>
          <a:prstGeom prst="rect">
            <a:avLst/>
          </a:prstGeom>
        </p:spPr>
      </p:pic>
    </p:spTree>
    <p:extLst>
      <p:ext uri="{BB962C8B-B14F-4D97-AF65-F5344CB8AC3E}">
        <p14:creationId xmlns:p14="http://schemas.microsoft.com/office/powerpoint/2010/main" val="1865309058"/>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85707"/>
            <a:ext cx="8229600" cy="628649"/>
          </a:xfrm>
          <a:solidFill>
            <a:srgbClr val="C00000"/>
          </a:solidFill>
          <a:ln>
            <a:solidFill>
              <a:srgbClr val="C00000"/>
            </a:solidFill>
          </a:ln>
        </p:spPr>
        <p:style>
          <a:lnRef idx="2">
            <a:schemeClr val="dk1"/>
          </a:lnRef>
          <a:fillRef idx="1">
            <a:schemeClr val="lt1"/>
          </a:fillRef>
          <a:effectRef idx="0">
            <a:schemeClr val="dk1"/>
          </a:effectRef>
          <a:fontRef idx="minor">
            <a:schemeClr val="dk1"/>
          </a:fontRef>
        </p:style>
        <p:txBody>
          <a:bodyPr/>
          <a:lstStyle/>
          <a:p>
            <a:pPr eaLnBrk="1" hangingPunct="1"/>
            <a:r>
              <a:rPr lang="en-GB" altLang="es-AR" sz="3200" b="1" dirty="0" smtClean="0">
                <a:solidFill>
                  <a:schemeClr val="bg1"/>
                </a:solidFill>
                <a:latin typeface="Calibri" panose="020F0502020204030204" pitchFamily="34" charset="0"/>
                <a:cs typeface="Calibri" panose="020F0502020204030204" pitchFamily="34" charset="0"/>
              </a:rPr>
              <a:t>Acknowledgments</a:t>
            </a:r>
          </a:p>
        </p:txBody>
      </p:sp>
      <p:sp>
        <p:nvSpPr>
          <p:cNvPr id="21507" name="Rectangle 3"/>
          <p:cNvSpPr>
            <a:spLocks noGrp="1" noChangeArrowheads="1"/>
          </p:cNvSpPr>
          <p:nvPr>
            <p:ph type="body" sz="half" idx="1"/>
          </p:nvPr>
        </p:nvSpPr>
        <p:spPr>
          <a:xfrm>
            <a:off x="579722" y="836712"/>
            <a:ext cx="7984555" cy="5200531"/>
          </a:xfrm>
          <a:ln>
            <a:solidFill>
              <a:schemeClr val="tx1"/>
            </a:solidFill>
          </a:ln>
        </p:spPr>
        <p:txBody>
          <a:bodyPr/>
          <a:lstStyle/>
          <a:p>
            <a:pPr>
              <a:lnSpc>
                <a:spcPct val="150000"/>
              </a:lnSpc>
              <a:spcAft>
                <a:spcPts val="0"/>
              </a:spcAft>
              <a:buFont typeface="Wingdings" panose="05000000000000000000" pitchFamily="2" charset="2"/>
              <a:buChar char="Ø"/>
            </a:pPr>
            <a:r>
              <a:rPr lang="en-GB" altLang="es-AR" sz="1400" b="1" dirty="0">
                <a:ea typeface="Arial" panose="020B0604020202020204" pitchFamily="34" charset="0"/>
              </a:rPr>
              <a:t> </a:t>
            </a:r>
            <a:r>
              <a:rPr lang="en-US" altLang="es-AR" sz="1400" b="1" dirty="0">
                <a:ea typeface="Arial" panose="020B0604020202020204" pitchFamily="34" charset="0"/>
              </a:rPr>
              <a:t>All study participants and their families</a:t>
            </a:r>
          </a:p>
          <a:p>
            <a:pPr>
              <a:lnSpc>
                <a:spcPct val="150000"/>
              </a:lnSpc>
              <a:spcAft>
                <a:spcPts val="0"/>
              </a:spcAft>
              <a:buFont typeface="Wingdings" panose="05000000000000000000" pitchFamily="2" charset="2"/>
              <a:buChar char="Ø"/>
            </a:pPr>
            <a:r>
              <a:rPr lang="en-US" altLang="es-AR" sz="1400" b="1" dirty="0">
                <a:ea typeface="Arial" panose="020B0604020202020204" pitchFamily="34" charset="0"/>
              </a:rPr>
              <a:t>The ANDES  clinical investigators and their </a:t>
            </a:r>
            <a:r>
              <a:rPr lang="en-US" altLang="es-AR" sz="1400" b="1" dirty="0" smtClean="0">
                <a:ea typeface="Arial" panose="020B0604020202020204" pitchFamily="34" charset="0"/>
              </a:rPr>
              <a:t>staff</a:t>
            </a:r>
          </a:p>
          <a:p>
            <a:pPr>
              <a:lnSpc>
                <a:spcPct val="150000"/>
              </a:lnSpc>
              <a:spcAft>
                <a:spcPts val="0"/>
              </a:spcAft>
              <a:buFont typeface="Wingdings" panose="05000000000000000000" pitchFamily="2" charset="2"/>
              <a:buChar char="Ø"/>
            </a:pPr>
            <a:r>
              <a:rPr lang="en-US" altLang="es-AR" sz="1400" b="1" dirty="0" smtClean="0">
                <a:ea typeface="Arial" panose="020B0604020202020204" pitchFamily="34" charset="0"/>
              </a:rPr>
              <a:t>UEM and Fundación Huésped </a:t>
            </a:r>
            <a:r>
              <a:rPr lang="en-US" altLang="es-AR" sz="1400" b="1" dirty="0">
                <a:ea typeface="Arial" panose="020B0604020202020204" pitchFamily="34" charset="0"/>
              </a:rPr>
              <a:t>team </a:t>
            </a:r>
            <a:r>
              <a:rPr lang="en-US" altLang="es-AR" sz="1400" b="1" dirty="0" smtClean="0">
                <a:ea typeface="Arial" panose="020B0604020202020204" pitchFamily="34" charset="0"/>
              </a:rPr>
              <a:t>(regulatory area, data management, statician</a:t>
            </a:r>
            <a:r>
              <a:rPr lang="en-US" altLang="es-AR" sz="1400" b="1" dirty="0">
                <a:ea typeface="Arial" panose="020B0604020202020204" pitchFamily="34" charset="0"/>
              </a:rPr>
              <a:t> </a:t>
            </a:r>
            <a:r>
              <a:rPr lang="en-US" altLang="es-AR" sz="1400" b="1" dirty="0" smtClean="0">
                <a:ea typeface="Arial" panose="020B0604020202020204" pitchFamily="34" charset="0"/>
              </a:rPr>
              <a:t>and quality team, study coordinator, ) </a:t>
            </a:r>
            <a:endParaRPr lang="en-US" altLang="es-AR" sz="1400" b="1" dirty="0">
              <a:ea typeface="Arial" panose="020B0604020202020204" pitchFamily="34" charset="0"/>
            </a:endParaRPr>
          </a:p>
          <a:p>
            <a:pPr>
              <a:lnSpc>
                <a:spcPct val="150000"/>
              </a:lnSpc>
              <a:spcAft>
                <a:spcPts val="0"/>
              </a:spcAft>
              <a:buFont typeface="Wingdings" panose="05000000000000000000" pitchFamily="2" charset="2"/>
              <a:buChar char="Ø"/>
            </a:pPr>
            <a:r>
              <a:rPr lang="en-US" altLang="es-AR" sz="1400" b="1" dirty="0" smtClean="0">
                <a:ea typeface="Arial" panose="020B0604020202020204" pitchFamily="34" charset="0"/>
              </a:rPr>
              <a:t>Richmond </a:t>
            </a:r>
            <a:r>
              <a:rPr lang="en-US" altLang="es-AR" sz="1400" b="1" dirty="0">
                <a:ea typeface="Arial" panose="020B0604020202020204" pitchFamily="34" charset="0"/>
              </a:rPr>
              <a:t>Pharma </a:t>
            </a:r>
          </a:p>
          <a:p>
            <a:pPr>
              <a:lnSpc>
                <a:spcPct val="150000"/>
              </a:lnSpc>
              <a:spcAft>
                <a:spcPts val="0"/>
              </a:spcAft>
              <a:buFont typeface="Wingdings" panose="05000000000000000000" pitchFamily="2" charset="2"/>
              <a:buChar char="Ø"/>
            </a:pPr>
            <a:r>
              <a:rPr lang="en-US" altLang="es-AR" sz="1400" b="1" dirty="0">
                <a:ea typeface="Arial" panose="020B0604020202020204" pitchFamily="34" charset="0"/>
              </a:rPr>
              <a:t>Ministry of Science and </a:t>
            </a:r>
            <a:r>
              <a:rPr lang="en-US" altLang="es-AR" sz="1400" b="1" dirty="0" smtClean="0">
                <a:ea typeface="Arial" panose="020B0604020202020204" pitchFamily="34" charset="0"/>
              </a:rPr>
              <a:t>Technology</a:t>
            </a:r>
            <a:endParaRPr lang="en-US" altLang="es-AR" sz="1400" b="1" dirty="0">
              <a:ea typeface="Arial" panose="020B0604020202020204" pitchFamily="34" charset="0"/>
            </a:endParaRPr>
          </a:p>
          <a:p>
            <a:pPr marL="0" indent="0" eaLnBrk="1" hangingPunct="1">
              <a:lnSpc>
                <a:spcPts val="2700"/>
              </a:lnSpc>
              <a:buFontTx/>
              <a:buNone/>
            </a:pPr>
            <a:r>
              <a:rPr lang="en-GB" altLang="es-AR" sz="1400" b="1" dirty="0" smtClean="0">
                <a:cs typeface="Calibri" panose="020F0502020204030204" pitchFamily="34" charset="0"/>
              </a:rPr>
              <a:t>Investigators: </a:t>
            </a:r>
          </a:p>
          <a:p>
            <a:pPr>
              <a:lnSpc>
                <a:spcPct val="150000"/>
              </a:lnSpc>
              <a:spcAft>
                <a:spcPts val="0"/>
              </a:spcAft>
            </a:pPr>
            <a:r>
              <a:rPr lang="es-AR" sz="1400" b="1" dirty="0">
                <a:ea typeface="Arial" panose="020B0604020202020204" pitchFamily="34" charset="0"/>
              </a:rPr>
              <a:t>Pedro </a:t>
            </a:r>
            <a:r>
              <a:rPr lang="es-AR" sz="1400" b="1" dirty="0" err="1" smtClean="0">
                <a:ea typeface="Arial" panose="020B0604020202020204" pitchFamily="34" charset="0"/>
              </a:rPr>
              <a:t>Cahn</a:t>
            </a:r>
            <a:r>
              <a:rPr lang="es-AR" sz="1400" b="1" dirty="0" smtClean="0">
                <a:ea typeface="Arial" panose="020B0604020202020204" pitchFamily="34" charset="0"/>
              </a:rPr>
              <a:t>, Fundación </a:t>
            </a:r>
            <a:r>
              <a:rPr lang="es-AR" sz="1400" b="1" dirty="0">
                <a:ea typeface="Arial" panose="020B0604020202020204" pitchFamily="34" charset="0"/>
              </a:rPr>
              <a:t>Huésped</a:t>
            </a:r>
          </a:p>
          <a:p>
            <a:pPr>
              <a:lnSpc>
                <a:spcPct val="150000"/>
              </a:lnSpc>
              <a:spcAft>
                <a:spcPts val="0"/>
              </a:spcAft>
            </a:pPr>
            <a:r>
              <a:rPr lang="es-AR" sz="1400" b="1" dirty="0">
                <a:ea typeface="Arial" panose="020B0604020202020204" pitchFamily="34" charset="0"/>
              </a:rPr>
              <a:t>Diego </a:t>
            </a:r>
            <a:r>
              <a:rPr lang="es-AR" sz="1400" b="1" dirty="0" err="1" smtClean="0">
                <a:ea typeface="Arial" panose="020B0604020202020204" pitchFamily="34" charset="0"/>
              </a:rPr>
              <a:t>Cecchini</a:t>
            </a:r>
            <a:r>
              <a:rPr lang="es-AR" sz="1400" b="1" dirty="0" smtClean="0">
                <a:ea typeface="Arial" panose="020B0604020202020204" pitchFamily="34" charset="0"/>
              </a:rPr>
              <a:t>, Hospital </a:t>
            </a:r>
            <a:r>
              <a:rPr lang="es-AR" sz="1400" b="1" dirty="0">
                <a:ea typeface="Arial" panose="020B0604020202020204" pitchFamily="34" charset="0"/>
              </a:rPr>
              <a:t>Cosme Argerich </a:t>
            </a:r>
          </a:p>
          <a:p>
            <a:pPr>
              <a:lnSpc>
                <a:spcPct val="150000"/>
              </a:lnSpc>
              <a:spcAft>
                <a:spcPts val="0"/>
              </a:spcAft>
            </a:pPr>
            <a:r>
              <a:rPr lang="es-AR" sz="1400" b="1" dirty="0">
                <a:ea typeface="Arial" panose="020B0604020202020204" pitchFamily="34" charset="0"/>
              </a:rPr>
              <a:t>Daniel </a:t>
            </a:r>
            <a:r>
              <a:rPr lang="es-AR" sz="1400" b="1" dirty="0" err="1" smtClean="0">
                <a:ea typeface="Arial" panose="020B0604020202020204" pitchFamily="34" charset="0"/>
              </a:rPr>
              <a:t>Pryluka</a:t>
            </a:r>
            <a:r>
              <a:rPr lang="es-AR" sz="1400" b="1" dirty="0" smtClean="0">
                <a:ea typeface="Arial" panose="020B0604020202020204" pitchFamily="34" charset="0"/>
              </a:rPr>
              <a:t>, Consultorio </a:t>
            </a:r>
            <a:r>
              <a:rPr lang="es-AR" sz="1400" b="1" dirty="0" err="1" smtClean="0">
                <a:ea typeface="Arial" panose="020B0604020202020204" pitchFamily="34" charset="0"/>
              </a:rPr>
              <a:t>Infectológico</a:t>
            </a:r>
            <a:endParaRPr lang="es-AR" sz="1400" b="1" dirty="0" smtClean="0">
              <a:ea typeface="Arial" panose="020B0604020202020204" pitchFamily="34" charset="0"/>
            </a:endParaRPr>
          </a:p>
          <a:p>
            <a:pPr>
              <a:lnSpc>
                <a:spcPct val="150000"/>
              </a:lnSpc>
              <a:spcAft>
                <a:spcPts val="0"/>
              </a:spcAft>
            </a:pPr>
            <a:r>
              <a:rPr lang="es-AR" sz="1400" b="1" dirty="0" smtClean="0">
                <a:ea typeface="Arial" panose="020B0604020202020204" pitchFamily="34" charset="0"/>
              </a:rPr>
              <a:t>Marisa Sánchez, Hospital Italiano</a:t>
            </a:r>
          </a:p>
          <a:p>
            <a:pPr>
              <a:lnSpc>
                <a:spcPct val="150000"/>
              </a:lnSpc>
              <a:spcAft>
                <a:spcPts val="0"/>
              </a:spcAft>
            </a:pPr>
            <a:r>
              <a:rPr lang="es-AR" sz="1400" b="1" dirty="0" smtClean="0">
                <a:ea typeface="Arial" panose="020B0604020202020204" pitchFamily="34" charset="0"/>
              </a:rPr>
              <a:t>Gustavo </a:t>
            </a:r>
            <a:r>
              <a:rPr lang="es-AR" sz="1400" b="1" dirty="0" err="1" smtClean="0">
                <a:ea typeface="Arial" panose="020B0604020202020204" pitchFamily="34" charset="0"/>
              </a:rPr>
              <a:t>Lopardo</a:t>
            </a:r>
            <a:r>
              <a:rPr lang="es-AR" sz="1400" b="1" dirty="0" smtClean="0">
                <a:ea typeface="Arial" panose="020B0604020202020204" pitchFamily="34" charset="0"/>
              </a:rPr>
              <a:t>, Centro </a:t>
            </a:r>
            <a:r>
              <a:rPr lang="es-AR" sz="1400" b="1" dirty="0">
                <a:ea typeface="Arial" panose="020B0604020202020204" pitchFamily="34" charset="0"/>
              </a:rPr>
              <a:t>de Estudios </a:t>
            </a:r>
            <a:r>
              <a:rPr lang="es-AR" sz="1400" b="1" dirty="0" err="1" smtClean="0">
                <a:ea typeface="Arial" panose="020B0604020202020204" pitchFamily="34" charset="0"/>
              </a:rPr>
              <a:t>Infectológicos</a:t>
            </a:r>
            <a:r>
              <a:rPr lang="es-AR" sz="1400" b="1" dirty="0" smtClean="0">
                <a:ea typeface="Arial" panose="020B0604020202020204" pitchFamily="34" charset="0"/>
              </a:rPr>
              <a:t> SA </a:t>
            </a:r>
            <a:r>
              <a:rPr lang="es-AR" sz="1400" b="1" dirty="0">
                <a:ea typeface="Arial" panose="020B0604020202020204" pitchFamily="34" charset="0"/>
              </a:rPr>
              <a:t>(CTD </a:t>
            </a:r>
            <a:r>
              <a:rPr lang="es-AR" sz="1400" b="1" dirty="0" err="1">
                <a:ea typeface="Arial" panose="020B0604020202020204" pitchFamily="34" charset="0"/>
              </a:rPr>
              <a:t>Stamboulian</a:t>
            </a:r>
            <a:r>
              <a:rPr lang="es-AR" sz="1400" b="1" dirty="0">
                <a:ea typeface="Arial" panose="020B0604020202020204" pitchFamily="34" charset="0"/>
              </a:rPr>
              <a:t>)</a:t>
            </a:r>
          </a:p>
          <a:p>
            <a:pPr>
              <a:lnSpc>
                <a:spcPct val="150000"/>
              </a:lnSpc>
              <a:spcAft>
                <a:spcPts val="0"/>
              </a:spcAft>
            </a:pPr>
            <a:r>
              <a:rPr lang="es-AR" sz="1400" b="1" dirty="0">
                <a:ea typeface="Arial" panose="020B0604020202020204" pitchFamily="34" charset="0"/>
              </a:rPr>
              <a:t>Javier </a:t>
            </a:r>
            <a:r>
              <a:rPr lang="es-AR" sz="1400" b="1" dirty="0" err="1" smtClean="0">
                <a:ea typeface="Arial" panose="020B0604020202020204" pitchFamily="34" charset="0"/>
              </a:rPr>
              <a:t>Altclas</a:t>
            </a:r>
            <a:r>
              <a:rPr lang="es-AR" sz="1400" b="1" dirty="0" smtClean="0">
                <a:ea typeface="Arial" panose="020B0604020202020204" pitchFamily="34" charset="0"/>
              </a:rPr>
              <a:t>, IPTEI</a:t>
            </a:r>
            <a:endParaRPr lang="es-AR" sz="1400" b="1" dirty="0">
              <a:ea typeface="Arial" panose="020B0604020202020204" pitchFamily="34" charset="0"/>
            </a:endParaRPr>
          </a:p>
          <a:p>
            <a:pPr>
              <a:lnSpc>
                <a:spcPct val="150000"/>
              </a:lnSpc>
              <a:spcAft>
                <a:spcPts val="0"/>
              </a:spcAft>
            </a:pPr>
            <a:r>
              <a:rPr lang="en-US" sz="1400" b="1" dirty="0" err="1">
                <a:ea typeface="Arial" panose="020B0604020202020204" pitchFamily="34" charset="0"/>
              </a:rPr>
              <a:t>María</a:t>
            </a:r>
            <a:r>
              <a:rPr lang="en-US" sz="1400" b="1" dirty="0">
                <a:ea typeface="Arial" panose="020B0604020202020204" pitchFamily="34" charset="0"/>
              </a:rPr>
              <a:t> José </a:t>
            </a:r>
            <a:r>
              <a:rPr lang="en-US" sz="1400" b="1" dirty="0" smtClean="0">
                <a:ea typeface="Arial" panose="020B0604020202020204" pitchFamily="34" charset="0"/>
              </a:rPr>
              <a:t>Rolón, Hospital Fernández</a:t>
            </a:r>
          </a:p>
          <a:p>
            <a:pPr marL="0" indent="0">
              <a:lnSpc>
                <a:spcPct val="150000"/>
              </a:lnSpc>
              <a:spcAft>
                <a:spcPts val="0"/>
              </a:spcAft>
              <a:buNone/>
            </a:pPr>
            <a:endParaRPr lang="es-AR" sz="1400" b="1" dirty="0">
              <a:ea typeface="Arial" panose="020B0604020202020204" pitchFamily="34" charset="0"/>
            </a:endParaRPr>
          </a:p>
        </p:txBody>
      </p:sp>
      <p:sp>
        <p:nvSpPr>
          <p:cNvPr id="21511" name="Rectangle 7"/>
          <p:cNvSpPr>
            <a:spLocks noChangeArrowheads="1"/>
          </p:cNvSpPr>
          <p:nvPr/>
        </p:nvSpPr>
        <p:spPr bwMode="auto">
          <a:xfrm>
            <a:off x="179512" y="836712"/>
            <a:ext cx="86296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7188" indent="-357188"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Aft>
                <a:spcPct val="20000"/>
              </a:spcAft>
            </a:pPr>
            <a:endParaRPr lang="en-US" altLang="es-AR" sz="1800" b="1" dirty="0"/>
          </a:p>
        </p:txBody>
      </p:sp>
      <p:pic>
        <p:nvPicPr>
          <p:cNvPr id="3" name="Imagen 2"/>
          <p:cNvPicPr>
            <a:picLocks noChangeAspect="1"/>
          </p:cNvPicPr>
          <p:nvPr/>
        </p:nvPicPr>
        <p:blipFill>
          <a:blip r:embed="rId3"/>
          <a:stretch>
            <a:fillRect/>
          </a:stretch>
        </p:blipFill>
        <p:spPr>
          <a:xfrm>
            <a:off x="0" y="6182908"/>
            <a:ext cx="1542361" cy="675091"/>
          </a:xfrm>
          <a:prstGeom prst="rect">
            <a:avLst/>
          </a:prstGeom>
        </p:spPr>
      </p:pic>
    </p:spTree>
    <p:extLst>
      <p:ext uri="{BB962C8B-B14F-4D97-AF65-F5344CB8AC3E}">
        <p14:creationId xmlns:p14="http://schemas.microsoft.com/office/powerpoint/2010/main" val="31769177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Marcador de contenido 5"/>
          <p:cNvPicPr>
            <a:picLocks noGrp="1" noChangeAspect="1"/>
          </p:cNvPicPr>
          <p:nvPr>
            <p:ph idx="1"/>
          </p:nvPr>
        </p:nvPicPr>
        <p:blipFill>
          <a:blip r:embed="rId2"/>
          <a:stretch>
            <a:fillRect/>
          </a:stretch>
        </p:blipFill>
        <p:spPr>
          <a:xfrm>
            <a:off x="3468875" y="4035858"/>
            <a:ext cx="2097272" cy="735982"/>
          </a:xfrm>
          <a:prstGeom prst="rect">
            <a:avLst/>
          </a:prstGeom>
          <a:effectLst>
            <a:outerShdw blurRad="63500" sx="102000" sy="102000" algn="ctr" rotWithShape="0">
              <a:prstClr val="black">
                <a:alpha val="40000"/>
              </a:prstClr>
            </a:outerShdw>
          </a:effectLst>
        </p:spPr>
      </p:pic>
      <p:sp>
        <p:nvSpPr>
          <p:cNvPr id="3" name="Marcador de número de diapositiva 2"/>
          <p:cNvSpPr>
            <a:spLocks noGrp="1"/>
          </p:cNvSpPr>
          <p:nvPr>
            <p:ph type="sldNum" sz="quarter" idx="4"/>
          </p:nvPr>
        </p:nvSpPr>
        <p:spPr/>
        <p:txBody>
          <a:bodyPr/>
          <a:lstStyle/>
          <a:p>
            <a:pPr defTabSz="685800" eaLnBrk="1" fontAlgn="auto" hangingPunct="1">
              <a:spcBef>
                <a:spcPts val="0"/>
              </a:spcBef>
              <a:spcAft>
                <a:spcPts val="0"/>
              </a:spcAft>
              <a:defRPr/>
            </a:pPr>
            <a:fld id="{724AC3FD-09E3-4FF5-A0F9-A72F20D7F301}" type="slidenum">
              <a:rPr lang="en-GB">
                <a:solidFill>
                  <a:srgbClr val="FFFFFF"/>
                </a:solidFill>
                <a:latin typeface="Arial"/>
              </a:rPr>
              <a:pPr defTabSz="685800" eaLnBrk="1" fontAlgn="auto" hangingPunct="1">
                <a:spcBef>
                  <a:spcPts val="0"/>
                </a:spcBef>
                <a:spcAft>
                  <a:spcPts val="0"/>
                </a:spcAft>
                <a:defRPr/>
              </a:pPr>
              <a:t>13</a:t>
            </a:fld>
            <a:endParaRPr lang="en-GB" dirty="0">
              <a:solidFill>
                <a:srgbClr val="FFFFFF"/>
              </a:solidFill>
              <a:latin typeface="Arial"/>
            </a:endParaRPr>
          </a:p>
        </p:txBody>
      </p:sp>
      <p:sp>
        <p:nvSpPr>
          <p:cNvPr id="4" name="Título 3"/>
          <p:cNvSpPr>
            <a:spLocks noGrp="1"/>
          </p:cNvSpPr>
          <p:nvPr>
            <p:ph type="title"/>
          </p:nvPr>
        </p:nvSpPr>
        <p:spPr>
          <a:xfrm>
            <a:off x="338416" y="1851094"/>
            <a:ext cx="8358188" cy="628650"/>
          </a:xfrm>
        </p:spPr>
        <p:txBody>
          <a:bodyPr/>
          <a:lstStyle/>
          <a:p>
            <a:pPr algn="ctr"/>
            <a:r>
              <a:rPr lang="es-ES" dirty="0" err="1" smtClean="0">
                <a:latin typeface="Calibri" panose="020F0502020204030204" pitchFamily="34" charset="0"/>
                <a:cs typeface="Calibri" panose="020F0502020204030204" pitchFamily="34" charset="0"/>
              </a:rPr>
              <a:t>Thank</a:t>
            </a:r>
            <a:r>
              <a:rPr lang="es-ES" dirty="0" smtClean="0">
                <a:latin typeface="Calibri" panose="020F0502020204030204" pitchFamily="34" charset="0"/>
                <a:cs typeface="Calibri" panose="020F0502020204030204" pitchFamily="34" charset="0"/>
              </a:rPr>
              <a:t> </a:t>
            </a:r>
            <a:r>
              <a:rPr lang="es-ES" dirty="0" err="1" smtClean="0">
                <a:latin typeface="Calibri" panose="020F0502020204030204" pitchFamily="34" charset="0"/>
                <a:cs typeface="Calibri" panose="020F0502020204030204" pitchFamily="34" charset="0"/>
              </a:rPr>
              <a:t>you</a:t>
            </a:r>
            <a:r>
              <a:rPr lang="es-ES" dirty="0" smtClean="0">
                <a:latin typeface="Calibri" panose="020F0502020204030204" pitchFamily="34" charset="0"/>
                <a:cs typeface="Calibri" panose="020F0502020204030204" pitchFamily="34" charset="0"/>
              </a:rPr>
              <a:t> </a:t>
            </a:r>
            <a:r>
              <a:rPr lang="es-ES" dirty="0" err="1" smtClean="0">
                <a:latin typeface="Calibri" panose="020F0502020204030204" pitchFamily="34" charset="0"/>
                <a:cs typeface="Calibri" panose="020F0502020204030204" pitchFamily="34" charset="0"/>
              </a:rPr>
              <a:t>for</a:t>
            </a:r>
            <a:r>
              <a:rPr lang="es-ES" dirty="0" smtClean="0">
                <a:latin typeface="Calibri" panose="020F0502020204030204" pitchFamily="34" charset="0"/>
                <a:cs typeface="Calibri" panose="020F0502020204030204" pitchFamily="34" charset="0"/>
              </a:rPr>
              <a:t> </a:t>
            </a:r>
            <a:r>
              <a:rPr lang="es-ES" dirty="0" err="1" smtClean="0">
                <a:latin typeface="Calibri" panose="020F0502020204030204" pitchFamily="34" charset="0"/>
                <a:cs typeface="Calibri" panose="020F0502020204030204" pitchFamily="34" charset="0"/>
              </a:rPr>
              <a:t>your</a:t>
            </a:r>
            <a:r>
              <a:rPr lang="es-ES" dirty="0" smtClean="0">
                <a:latin typeface="Calibri" panose="020F0502020204030204" pitchFamily="34" charset="0"/>
                <a:cs typeface="Calibri" panose="020F0502020204030204" pitchFamily="34" charset="0"/>
              </a:rPr>
              <a:t> </a:t>
            </a:r>
            <a:r>
              <a:rPr lang="es-ES" dirty="0" err="1" smtClean="0">
                <a:latin typeface="Calibri" panose="020F0502020204030204" pitchFamily="34" charset="0"/>
                <a:cs typeface="Calibri" panose="020F0502020204030204" pitchFamily="34" charset="0"/>
              </a:rPr>
              <a:t>attention</a:t>
            </a:r>
            <a:r>
              <a:rPr lang="es-ES" dirty="0" smtClean="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p:txBody>
      </p:sp>
      <p:sp>
        <p:nvSpPr>
          <p:cNvPr id="7" name="CuadroTexto 6"/>
          <p:cNvSpPr txBox="1"/>
          <p:nvPr/>
        </p:nvSpPr>
        <p:spPr bwMode="auto">
          <a:xfrm>
            <a:off x="2721010" y="2890727"/>
            <a:ext cx="385842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rtlCol="0" anchor="t" anchorCtr="0" compatLnSpc="1">
            <a:prstTxWarp prst="textNoShape">
              <a:avLst/>
            </a:prstTxWarp>
            <a:spAutoFit/>
          </a:bodyPr>
          <a:lstStyle/>
          <a:p>
            <a:pPr defTabSz="685800" eaLnBrk="1" fontAlgn="auto" hangingPunct="1">
              <a:spcBef>
                <a:spcPts val="0"/>
              </a:spcBef>
              <a:spcAft>
                <a:spcPts val="0"/>
              </a:spcAft>
            </a:pPr>
            <a:r>
              <a:rPr lang="es-ES" sz="2100" b="0" i="1" kern="0" dirty="0">
                <a:solidFill>
                  <a:srgbClr val="071D49"/>
                </a:solidFill>
                <a:latin typeface="Calibri" panose="020F0502020204030204" pitchFamily="34" charset="0"/>
                <a:cs typeface="Calibri" panose="020F0502020204030204" pitchFamily="34" charset="0"/>
              </a:rPr>
              <a:t>m</a:t>
            </a:r>
            <a:r>
              <a:rPr lang="es-ES" sz="2100" b="0" i="1" kern="0" dirty="0" smtClean="0">
                <a:solidFill>
                  <a:srgbClr val="071D49"/>
                </a:solidFill>
                <a:latin typeface="Calibri" panose="020F0502020204030204" pitchFamily="34" charset="0"/>
                <a:cs typeface="Calibri" panose="020F0502020204030204" pitchFamily="34" charset="0"/>
              </a:rPr>
              <a:t>aria.figueroa</a:t>
            </a:r>
            <a:r>
              <a:rPr lang="es-ES" sz="1800" b="0" i="1" kern="0" dirty="0" smtClean="0">
                <a:solidFill>
                  <a:srgbClr val="071D49"/>
                </a:solidFill>
                <a:latin typeface="Calibri" panose="020F0502020204030204" pitchFamily="34" charset="0"/>
                <a:cs typeface="Calibri" panose="020F0502020204030204" pitchFamily="34" charset="0"/>
              </a:rPr>
              <a:t>@huesped.org.ar</a:t>
            </a:r>
            <a:r>
              <a:rPr lang="es-ES" sz="2100" b="0" i="1" kern="0" dirty="0" smtClean="0">
                <a:solidFill>
                  <a:srgbClr val="071D49"/>
                </a:solidFill>
                <a:latin typeface="Calibri" panose="020F0502020204030204" pitchFamily="34" charset="0"/>
                <a:cs typeface="Calibri" panose="020F0502020204030204" pitchFamily="34" charset="0"/>
              </a:rPr>
              <a:t>          </a:t>
            </a:r>
            <a:endParaRPr lang="en-US" sz="2100" b="0" i="1" kern="0" dirty="0">
              <a:solidFill>
                <a:srgbClr val="071D49"/>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6939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3"/>
          <a:stretch>
            <a:fillRect/>
          </a:stretch>
        </p:blipFill>
        <p:spPr>
          <a:xfrm>
            <a:off x="0" y="6022776"/>
            <a:ext cx="1908213" cy="835224"/>
          </a:xfrm>
          <a:prstGeom prst="rect">
            <a:avLst/>
          </a:prstGeom>
        </p:spPr>
      </p:pic>
      <p:sp>
        <p:nvSpPr>
          <p:cNvPr id="6" name="Rectangle 5"/>
          <p:cNvSpPr txBox="1">
            <a:spLocks noChangeArrowheads="1"/>
          </p:cNvSpPr>
          <p:nvPr/>
        </p:nvSpPr>
        <p:spPr bwMode="auto">
          <a:xfrm>
            <a:off x="457200" y="1440857"/>
            <a:ext cx="8229600" cy="415571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lnSpc>
                <a:spcPct val="80000"/>
              </a:lnSpc>
              <a:buFontTx/>
              <a:buNone/>
            </a:pPr>
            <a:endParaRPr lang="en-US" sz="2800" b="1" kern="0" dirty="0" smtClean="0"/>
          </a:p>
          <a:p>
            <a:pPr marL="0" indent="0" algn="ctr">
              <a:lnSpc>
                <a:spcPct val="80000"/>
              </a:lnSpc>
              <a:buFontTx/>
              <a:buNone/>
            </a:pPr>
            <a:r>
              <a:rPr lang="en-US" sz="2800" b="1" kern="0" dirty="0" smtClean="0"/>
              <a:t>Maria Ines Figueroa </a:t>
            </a:r>
            <a:endParaRPr lang="en-US" sz="2000" b="0" kern="0" dirty="0" smtClean="0"/>
          </a:p>
          <a:p>
            <a:pPr lvl="1">
              <a:lnSpc>
                <a:spcPct val="80000"/>
              </a:lnSpc>
              <a:buFontTx/>
              <a:buNone/>
            </a:pPr>
            <a:endParaRPr lang="en-US" sz="2000" b="0" kern="0" dirty="0" smtClean="0"/>
          </a:p>
          <a:p>
            <a:pPr lvl="1">
              <a:lnSpc>
                <a:spcPct val="80000"/>
              </a:lnSpc>
              <a:buFontTx/>
              <a:buNone/>
            </a:pPr>
            <a:r>
              <a:rPr lang="en-US" sz="2000" b="0" i="1" kern="0" dirty="0" smtClean="0"/>
              <a:t>I don't have conflicts of interest to disclose.</a:t>
            </a:r>
          </a:p>
          <a:p>
            <a:pPr lvl="1">
              <a:lnSpc>
                <a:spcPct val="80000"/>
              </a:lnSpc>
              <a:buFontTx/>
              <a:buNone/>
            </a:pPr>
            <a:endParaRPr lang="en-US" sz="2000" b="0" i="1" kern="0" dirty="0" smtClean="0"/>
          </a:p>
          <a:p>
            <a:pPr lvl="1">
              <a:lnSpc>
                <a:spcPct val="80000"/>
              </a:lnSpc>
              <a:buFontTx/>
              <a:buNone/>
            </a:pPr>
            <a:r>
              <a:rPr lang="en-US" sz="2000" b="0" i="1" kern="0" dirty="0" smtClean="0"/>
              <a:t>This study was supported by research grants provided by:</a:t>
            </a:r>
            <a:r>
              <a:rPr lang="en-US" sz="2000" b="0" kern="0" dirty="0" smtClean="0"/>
              <a:t> </a:t>
            </a:r>
          </a:p>
          <a:p>
            <a:pPr lvl="1">
              <a:lnSpc>
                <a:spcPct val="80000"/>
              </a:lnSpc>
            </a:pPr>
            <a:r>
              <a:rPr lang="en-US" sz="2000" b="0" i="1" kern="0" dirty="0" smtClean="0"/>
              <a:t>Richmond Pharmaceuticals </a:t>
            </a:r>
          </a:p>
          <a:p>
            <a:pPr lvl="1">
              <a:lnSpc>
                <a:spcPct val="80000"/>
              </a:lnSpc>
            </a:pPr>
            <a:r>
              <a:rPr lang="en-US" sz="2000" b="0" i="1" kern="0" dirty="0" err="1" smtClean="0"/>
              <a:t>Ministerio</a:t>
            </a:r>
            <a:r>
              <a:rPr lang="en-US" sz="2000" b="0" i="1" kern="0" dirty="0" smtClean="0"/>
              <a:t> de </a:t>
            </a:r>
            <a:r>
              <a:rPr lang="en-US" sz="2000" b="0" i="1" kern="0" dirty="0" err="1" smtClean="0"/>
              <a:t>Ciencia</a:t>
            </a:r>
            <a:r>
              <a:rPr lang="en-US" sz="2000" b="0" i="1" kern="0" dirty="0" smtClean="0"/>
              <a:t> y </a:t>
            </a:r>
            <a:r>
              <a:rPr lang="en-US" sz="2000" b="0" i="1" kern="0" dirty="0" err="1" smtClean="0"/>
              <a:t>Tecnología</a:t>
            </a:r>
            <a:r>
              <a:rPr lang="en-US" sz="2000" b="0" i="1" kern="0" dirty="0" smtClean="0"/>
              <a:t>, Argentina </a:t>
            </a:r>
          </a:p>
          <a:p>
            <a:pPr marL="0" indent="0" algn="ctr">
              <a:lnSpc>
                <a:spcPct val="80000"/>
              </a:lnSpc>
              <a:buFontTx/>
              <a:buNone/>
            </a:pPr>
            <a:endParaRPr lang="en-US" sz="2000" b="0" kern="0" dirty="0"/>
          </a:p>
        </p:txBody>
      </p:sp>
      <p:sp>
        <p:nvSpPr>
          <p:cNvPr id="7" name="Título 6"/>
          <p:cNvSpPr>
            <a:spLocks noGrp="1"/>
          </p:cNvSpPr>
          <p:nvPr>
            <p:ph type="title"/>
          </p:nvPr>
        </p:nvSpPr>
        <p:spPr/>
        <p:txBody>
          <a:bodyPr/>
          <a:lstStyle/>
          <a:p>
            <a:r>
              <a:rPr lang="es-AR" dirty="0" err="1"/>
              <a:t>Disclosure</a:t>
            </a:r>
            <a:r>
              <a:rPr lang="es-AR" dirty="0"/>
              <a:t> </a:t>
            </a:r>
            <a:r>
              <a:rPr lang="es-AR" dirty="0" err="1"/>
              <a:t>Information</a:t>
            </a:r>
            <a:endParaRPr lang="es-AR" dirty="0"/>
          </a:p>
        </p:txBody>
      </p:sp>
    </p:spTree>
    <p:extLst>
      <p:ext uri="{BB962C8B-B14F-4D97-AF65-F5344CB8AC3E}">
        <p14:creationId xmlns:p14="http://schemas.microsoft.com/office/powerpoint/2010/main" val="29313606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a:solidFill>
            <a:srgbClr val="C00000"/>
          </a:solidFill>
          <a:ln>
            <a:solidFill>
              <a:srgbClr val="C00000"/>
            </a:solidFill>
          </a:ln>
        </p:spPr>
        <p:style>
          <a:lnRef idx="2">
            <a:schemeClr val="dk1"/>
          </a:lnRef>
          <a:fillRef idx="1">
            <a:schemeClr val="lt1"/>
          </a:fillRef>
          <a:effectRef idx="0">
            <a:schemeClr val="dk1"/>
          </a:effectRef>
          <a:fontRef idx="minor">
            <a:schemeClr val="dk1"/>
          </a:fontRef>
        </p:style>
        <p:txBody>
          <a:bodyPr/>
          <a:lstStyle/>
          <a:p>
            <a:r>
              <a:rPr lang="en-US" sz="4000" b="1" dirty="0" smtClean="0">
                <a:solidFill>
                  <a:schemeClr val="bg1"/>
                </a:solidFill>
                <a:latin typeface="+mj-lt"/>
                <a:cs typeface="Calibri" panose="020F0502020204030204" pitchFamily="34" charset="0"/>
              </a:rPr>
              <a:t>Background/ Objectives</a:t>
            </a:r>
            <a:r>
              <a:rPr lang="es-ES" sz="4000" b="1" dirty="0" smtClean="0">
                <a:solidFill>
                  <a:schemeClr val="bg1"/>
                </a:solidFill>
                <a:latin typeface="+mj-lt"/>
                <a:cs typeface="Calibri" panose="020F0502020204030204" pitchFamily="34" charset="0"/>
              </a:rPr>
              <a:t> </a:t>
            </a:r>
            <a:endParaRPr lang="es-ES" sz="4000" b="1" dirty="0">
              <a:solidFill>
                <a:schemeClr val="bg1"/>
              </a:solidFill>
              <a:latin typeface="+mj-lt"/>
              <a:cs typeface="Calibri" panose="020F0502020204030204" pitchFamily="34" charset="0"/>
            </a:endParaRPr>
          </a:p>
        </p:txBody>
      </p:sp>
      <p:sp>
        <p:nvSpPr>
          <p:cNvPr id="3" name="2 Marcador de contenido"/>
          <p:cNvSpPr>
            <a:spLocks noGrp="1"/>
          </p:cNvSpPr>
          <p:nvPr>
            <p:ph idx="1"/>
          </p:nvPr>
        </p:nvSpPr>
        <p:spPr>
          <a:xfrm>
            <a:off x="252244" y="1399760"/>
            <a:ext cx="8639512" cy="4391440"/>
          </a:xfrm>
          <a:ln>
            <a:noFill/>
          </a:ln>
        </p:spPr>
        <p:style>
          <a:lnRef idx="2">
            <a:schemeClr val="dk1"/>
          </a:lnRef>
          <a:fillRef idx="1">
            <a:schemeClr val="lt1"/>
          </a:fillRef>
          <a:effectRef idx="0">
            <a:schemeClr val="dk1"/>
          </a:effectRef>
          <a:fontRef idx="minor">
            <a:schemeClr val="dk1"/>
          </a:fontRef>
        </p:style>
        <p:txBody>
          <a:bodyPr/>
          <a:lstStyle/>
          <a:p>
            <a:pPr algn="just">
              <a:lnSpc>
                <a:spcPts val="3600"/>
              </a:lnSpc>
              <a:buFont typeface="Wingdings" panose="05000000000000000000" pitchFamily="2" charset="2"/>
              <a:buChar char="Ø"/>
            </a:pPr>
            <a:r>
              <a:rPr lang="en-US" sz="2000" dirty="0"/>
              <a:t>Dual therapy has been explored in different </a:t>
            </a:r>
            <a:r>
              <a:rPr lang="en-US" sz="2000" dirty="0" smtClean="0"/>
              <a:t>studies </a:t>
            </a:r>
          </a:p>
          <a:p>
            <a:pPr algn="just">
              <a:lnSpc>
                <a:spcPts val="3600"/>
              </a:lnSpc>
              <a:buFont typeface="Wingdings" panose="05000000000000000000" pitchFamily="2" charset="2"/>
              <a:buChar char="Ø"/>
            </a:pPr>
            <a:r>
              <a:rPr lang="en-US" sz="2000" dirty="0" smtClean="0"/>
              <a:t>A </a:t>
            </a:r>
            <a:r>
              <a:rPr lang="en-US" sz="2000" dirty="0"/>
              <a:t>generic fixed dose combination (FDC) of </a:t>
            </a:r>
            <a:r>
              <a:rPr lang="en-US" sz="2000" dirty="0" smtClean="0"/>
              <a:t>DRV 800mg/ritonavir 100 </a:t>
            </a:r>
            <a:r>
              <a:rPr lang="en-US" sz="2000" dirty="0"/>
              <a:t>mg is available in Argentina</a:t>
            </a:r>
            <a:r>
              <a:rPr lang="en-US" sz="2000" dirty="0" smtClean="0"/>
              <a:t>.</a:t>
            </a:r>
          </a:p>
          <a:p>
            <a:pPr algn="just">
              <a:lnSpc>
                <a:spcPts val="3600"/>
              </a:lnSpc>
              <a:buFont typeface="Wingdings" panose="05000000000000000000" pitchFamily="2" charset="2"/>
              <a:buChar char="Ø"/>
            </a:pPr>
            <a:r>
              <a:rPr lang="en-US" sz="2000" b="1" dirty="0" smtClean="0"/>
              <a:t>AIM</a:t>
            </a:r>
            <a:r>
              <a:rPr lang="en-US" sz="2000" dirty="0" smtClean="0"/>
              <a:t>: </a:t>
            </a:r>
            <a:r>
              <a:rPr lang="en-US" sz="2000" dirty="0"/>
              <a:t>to compare </a:t>
            </a:r>
            <a:r>
              <a:rPr lang="en-US" sz="2000" dirty="0" smtClean="0"/>
              <a:t>efficacy </a:t>
            </a:r>
            <a:r>
              <a:rPr lang="en-US" sz="2000" dirty="0"/>
              <a:t>and safety of this FDC plus 3TC to </a:t>
            </a:r>
            <a:r>
              <a:rPr lang="en-US" sz="2000" dirty="0" smtClean="0"/>
              <a:t>standard of care ARV therapy </a:t>
            </a:r>
            <a:r>
              <a:rPr lang="en-US" sz="2000" dirty="0"/>
              <a:t>based on the same drugs plus </a:t>
            </a:r>
            <a:r>
              <a:rPr lang="en-US" sz="2000" dirty="0" smtClean="0"/>
              <a:t>Tenofovir fumarate. </a:t>
            </a:r>
          </a:p>
          <a:p>
            <a:pPr>
              <a:lnSpc>
                <a:spcPts val="2300"/>
              </a:lnSpc>
              <a:buFont typeface="Wingdings" panose="05000000000000000000" pitchFamily="2" charset="2"/>
              <a:buChar char="Ø"/>
            </a:pPr>
            <a:r>
              <a:rPr lang="en-US" sz="2000" b="1" dirty="0">
                <a:cs typeface="Calibri" panose="020F0502020204030204" pitchFamily="34" charset="0"/>
              </a:rPr>
              <a:t>Primary endpoint  </a:t>
            </a:r>
          </a:p>
          <a:p>
            <a:pPr lvl="1">
              <a:lnSpc>
                <a:spcPts val="2300"/>
              </a:lnSpc>
              <a:buFont typeface="Wingdings" panose="05000000000000000000" pitchFamily="2" charset="2"/>
              <a:buChar char="Ø"/>
            </a:pPr>
            <a:r>
              <a:rPr lang="en-US" sz="2000" dirty="0">
                <a:cs typeface="Calibri" panose="020F0502020204030204" pitchFamily="34" charset="0"/>
              </a:rPr>
              <a:t> </a:t>
            </a:r>
            <a:r>
              <a:rPr lang="en-US" sz="2000" dirty="0" smtClean="0"/>
              <a:t>% </a:t>
            </a:r>
            <a:r>
              <a:rPr lang="en-US" sz="2000" dirty="0"/>
              <a:t>of patients with HIV-1 </a:t>
            </a:r>
            <a:r>
              <a:rPr lang="en-US" sz="2000" dirty="0" smtClean="0"/>
              <a:t>RNA &lt;50 </a:t>
            </a:r>
            <a:r>
              <a:rPr lang="en-US" sz="2000" dirty="0"/>
              <a:t>copies/mL in an ITT-exposed </a:t>
            </a:r>
            <a:r>
              <a:rPr lang="en-US" sz="2000" dirty="0" smtClean="0"/>
              <a:t> analysis </a:t>
            </a:r>
            <a:r>
              <a:rPr lang="en-US" sz="2000" dirty="0"/>
              <a:t>at 48 weeks (FDA-snapshot algorithm</a:t>
            </a:r>
            <a:r>
              <a:rPr lang="en-US" sz="2000" dirty="0" smtClean="0"/>
              <a:t>).*</a:t>
            </a:r>
            <a:endParaRPr lang="en-US" sz="2000" dirty="0"/>
          </a:p>
        </p:txBody>
      </p:sp>
      <p:pic>
        <p:nvPicPr>
          <p:cNvPr id="4" name="Imagen 3"/>
          <p:cNvPicPr>
            <a:picLocks noChangeAspect="1"/>
          </p:cNvPicPr>
          <p:nvPr/>
        </p:nvPicPr>
        <p:blipFill>
          <a:blip r:embed="rId3"/>
          <a:stretch>
            <a:fillRect/>
          </a:stretch>
        </p:blipFill>
        <p:spPr>
          <a:xfrm>
            <a:off x="1" y="6276692"/>
            <a:ext cx="1328098" cy="581308"/>
          </a:xfrm>
          <a:prstGeom prst="rect">
            <a:avLst/>
          </a:prstGeom>
        </p:spPr>
      </p:pic>
      <p:sp>
        <p:nvSpPr>
          <p:cNvPr id="5" name="Rectángulo 4"/>
          <p:cNvSpPr/>
          <p:nvPr/>
        </p:nvSpPr>
        <p:spPr>
          <a:xfrm>
            <a:off x="252244" y="6022776"/>
            <a:ext cx="4572000" cy="253916"/>
          </a:xfrm>
          <a:prstGeom prst="rect">
            <a:avLst/>
          </a:prstGeom>
        </p:spPr>
        <p:txBody>
          <a:bodyPr>
            <a:spAutoFit/>
          </a:bodyPr>
          <a:lstStyle/>
          <a:p>
            <a:pPr algn="l"/>
            <a:r>
              <a:rPr lang="en-US" sz="1050" dirty="0" smtClean="0"/>
              <a:t>*Alpha </a:t>
            </a:r>
            <a:r>
              <a:rPr lang="en-US" sz="1050" dirty="0"/>
              <a:t>0.05, power 80%, 12% margin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18046" y="188640"/>
            <a:ext cx="8229600" cy="612064"/>
          </a:xfrm>
          <a:solidFill>
            <a:srgbClr val="C00000"/>
          </a:solidFill>
          <a:ln w="9525">
            <a:solidFill>
              <a:srgbClr val="C00000"/>
            </a:solidFill>
            <a:miter lim="800000"/>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bodyPr>
          <a:lstStyle/>
          <a:p>
            <a:r>
              <a:rPr lang="en-GB" altLang="es-AR" sz="4000" b="1" dirty="0">
                <a:solidFill>
                  <a:schemeClr val="bg1"/>
                </a:solidFill>
                <a:latin typeface="+mj-lt"/>
                <a:cs typeface="Calibri" panose="020F0502020204030204" pitchFamily="34" charset="0"/>
              </a:rPr>
              <a:t>Study design</a:t>
            </a:r>
            <a:endParaRPr lang="en-US" sz="4000" b="1" dirty="0">
              <a:solidFill>
                <a:schemeClr val="bg1"/>
              </a:solidFill>
              <a:latin typeface="+mj-lt"/>
              <a:cs typeface="Calibri" panose="020F0502020204030204" pitchFamily="34" charset="0"/>
            </a:endParaRPr>
          </a:p>
        </p:txBody>
      </p:sp>
      <p:sp>
        <p:nvSpPr>
          <p:cNvPr id="32771" name="Content Placeholder 3"/>
          <p:cNvSpPr>
            <a:spLocks noGrp="1"/>
          </p:cNvSpPr>
          <p:nvPr>
            <p:ph idx="1"/>
          </p:nvPr>
        </p:nvSpPr>
        <p:spPr>
          <a:xfrm>
            <a:off x="321311" y="930195"/>
            <a:ext cx="8623069" cy="762014"/>
          </a:xfrm>
        </p:spPr>
        <p:txBody>
          <a:bodyPr/>
          <a:lstStyle/>
          <a:p>
            <a:pPr marL="342900" lvl="1" indent="-342900">
              <a:buFont typeface="Wingdings" panose="05000000000000000000" pitchFamily="2" charset="2"/>
              <a:buChar char="ü"/>
            </a:pPr>
            <a:r>
              <a:rPr lang="en-US" altLang="es-AR" sz="1800" dirty="0" smtClean="0">
                <a:cs typeface="Calibri" panose="020F0502020204030204" pitchFamily="34" charset="0"/>
              </a:rPr>
              <a:t>Phase IV, randomized, open-label study that included naïve PLWHIV from 7 sites in Argentina</a:t>
            </a:r>
            <a:r>
              <a:rPr lang="en-US" altLang="es-AR" sz="1800" dirty="0" smtClean="0">
                <a:ea typeface="ＭＳ Ｐゴシック" pitchFamily="34" charset="-128"/>
                <a:cs typeface="Calibri" panose="020F0502020204030204" pitchFamily="34" charset="0"/>
              </a:rPr>
              <a:t>.</a:t>
            </a:r>
            <a:endParaRPr lang="en-US" altLang="es-AR" sz="1800" dirty="0">
              <a:cs typeface="Calibri" panose="020F0502020204030204" pitchFamily="34" charset="0"/>
            </a:endParaRPr>
          </a:p>
          <a:p>
            <a:pPr marL="342900" lvl="1" indent="-342900">
              <a:buFontTx/>
              <a:buChar char="•"/>
            </a:pPr>
            <a:endParaRPr lang="en-US" altLang="es-AR" sz="1800" dirty="0" smtClean="0">
              <a:ea typeface="ＭＳ Ｐゴシック" pitchFamily="34" charset="-128"/>
              <a:cs typeface="Calibri" panose="020F0502020204030204" pitchFamily="34" charset="0"/>
            </a:endParaRPr>
          </a:p>
          <a:p>
            <a:pPr marL="342900" lvl="1" indent="-342900">
              <a:buFontTx/>
              <a:buChar char="•"/>
            </a:pPr>
            <a:endParaRPr lang="en-US" altLang="es-AR" sz="1800" dirty="0" smtClean="0">
              <a:cs typeface="Calibri" panose="020F0502020204030204" pitchFamily="34" charset="0"/>
            </a:endParaRPr>
          </a:p>
        </p:txBody>
      </p:sp>
      <p:sp>
        <p:nvSpPr>
          <p:cNvPr id="24582" name="Rectangle 6"/>
          <p:cNvSpPr>
            <a:spLocks noChangeArrowheads="1"/>
          </p:cNvSpPr>
          <p:nvPr/>
        </p:nvSpPr>
        <p:spPr bwMode="auto">
          <a:xfrm>
            <a:off x="4156059" y="3895688"/>
            <a:ext cx="4184788" cy="1215958"/>
          </a:xfrm>
          <a:prstGeom prst="rect">
            <a:avLst/>
          </a:prstGeom>
          <a:solidFill>
            <a:srgbClr val="C00000"/>
          </a:solidFill>
          <a:ln w="9525">
            <a:solidFill>
              <a:srgbClr val="C00000"/>
            </a:solidFill>
            <a:miter lim="800000"/>
            <a:headEnd/>
            <a:tailEnd/>
          </a:ln>
          <a:effectLst/>
        </p:spPr>
        <p:txBody>
          <a:bodyPr wrap="none" anchor="ctr"/>
          <a:lstStyle/>
          <a:p>
            <a:pPr eaLnBrk="1" hangingPunct="1"/>
            <a:r>
              <a:rPr lang="en-US" altLang="es-AR" sz="1600" dirty="0" smtClean="0">
                <a:solidFill>
                  <a:schemeClr val="bg1"/>
                </a:solidFill>
                <a:latin typeface="Calibri" panose="020F0502020204030204" pitchFamily="34" charset="0"/>
                <a:ea typeface="ＭＳ Ｐゴシック" pitchFamily="34" charset="-128"/>
                <a:cs typeface="Calibri" panose="020F0502020204030204" pitchFamily="34" charset="0"/>
              </a:rPr>
              <a:t>Dual Therapy:</a:t>
            </a:r>
          </a:p>
          <a:p>
            <a:pPr eaLnBrk="1" hangingPunct="1"/>
            <a:r>
              <a:rPr lang="en-US" altLang="es-AR" sz="1600" dirty="0" smtClean="0">
                <a:solidFill>
                  <a:schemeClr val="bg1"/>
                </a:solidFill>
                <a:latin typeface="Calibri" panose="020F0502020204030204" pitchFamily="34" charset="0"/>
                <a:ea typeface="ＭＳ Ｐゴシック" pitchFamily="34" charset="-128"/>
                <a:cs typeface="Calibri" panose="020F0502020204030204" pitchFamily="34" charset="0"/>
              </a:rPr>
              <a:t>800 DRV/r 100 mg QD, FDC   </a:t>
            </a:r>
          </a:p>
          <a:p>
            <a:pPr eaLnBrk="1" hangingPunct="1"/>
            <a:r>
              <a:rPr lang="en-US" altLang="es-AR" sz="1600" dirty="0" smtClean="0">
                <a:solidFill>
                  <a:schemeClr val="bg1"/>
                </a:solidFill>
                <a:latin typeface="Calibri" panose="020F0502020204030204" pitchFamily="34" charset="0"/>
                <a:ea typeface="ＭＳ Ｐゴシック" pitchFamily="34" charset="-128"/>
                <a:cs typeface="Calibri" panose="020F0502020204030204" pitchFamily="34" charset="0"/>
              </a:rPr>
              <a:t> + </a:t>
            </a:r>
          </a:p>
          <a:p>
            <a:pPr eaLnBrk="1" hangingPunct="1"/>
            <a:r>
              <a:rPr lang="en-US" altLang="es-AR" sz="1600" dirty="0" smtClean="0">
                <a:solidFill>
                  <a:schemeClr val="bg1"/>
                </a:solidFill>
                <a:latin typeface="Calibri" panose="020F0502020204030204" pitchFamily="34" charset="0"/>
                <a:ea typeface="ＭＳ Ｐゴシック" pitchFamily="34" charset="-128"/>
                <a:cs typeface="Calibri" panose="020F0502020204030204" pitchFamily="34" charset="0"/>
              </a:rPr>
              <a:t>3TC 300 mg  QD</a:t>
            </a:r>
          </a:p>
          <a:p>
            <a:pPr eaLnBrk="1" hangingPunct="1"/>
            <a:r>
              <a:rPr lang="en-GB" altLang="es-AR" sz="1600" dirty="0" smtClean="0">
                <a:solidFill>
                  <a:schemeClr val="bg1"/>
                </a:solidFill>
                <a:latin typeface="Calibri" panose="020F0502020204030204" pitchFamily="34" charset="0"/>
                <a:ea typeface="ＭＳ Ｐゴシック" pitchFamily="34" charset="-128"/>
                <a:cs typeface="Calibri" panose="020F0502020204030204" pitchFamily="34" charset="0"/>
              </a:rPr>
              <a:t>(n=171)</a:t>
            </a:r>
            <a:endParaRPr lang="en-US" sz="1600" b="0" dirty="0">
              <a:solidFill>
                <a:schemeClr val="bg2">
                  <a:lumMod val="10000"/>
                </a:schemeClr>
              </a:solidFill>
              <a:latin typeface="Calibri" panose="020F0502020204030204" pitchFamily="34" charset="0"/>
              <a:cs typeface="Calibri" panose="020F0502020204030204" pitchFamily="34" charset="0"/>
            </a:endParaRPr>
          </a:p>
        </p:txBody>
      </p:sp>
      <p:sp>
        <p:nvSpPr>
          <p:cNvPr id="24583" name="Rectangle 7"/>
          <p:cNvSpPr>
            <a:spLocks noChangeArrowheads="1"/>
          </p:cNvSpPr>
          <p:nvPr/>
        </p:nvSpPr>
        <p:spPr bwMode="auto">
          <a:xfrm>
            <a:off x="4156059" y="2410109"/>
            <a:ext cx="4184788" cy="1152127"/>
          </a:xfrm>
          <a:prstGeom prst="rect">
            <a:avLst/>
          </a:prstGeom>
          <a:solidFill>
            <a:srgbClr val="000099"/>
          </a:solidFill>
          <a:ln w="9525">
            <a:noFill/>
            <a:miter lim="800000"/>
            <a:headEnd/>
            <a:tailEnd/>
          </a:ln>
          <a:effectLst/>
        </p:spPr>
        <p:txBody>
          <a:bodyPr wrap="none" anchor="ctr">
            <a:noAutofit/>
          </a:bodyPr>
          <a:lstStyle/>
          <a:p>
            <a:pPr eaLnBrk="1" hangingPunct="1">
              <a:lnSpc>
                <a:spcPts val="1300"/>
              </a:lnSpc>
            </a:pPr>
            <a:r>
              <a:rPr lang="en-US" altLang="es-AR" sz="1600" dirty="0" smtClean="0">
                <a:solidFill>
                  <a:schemeClr val="bg1"/>
                </a:solidFill>
                <a:latin typeface="Calibri" panose="020F0502020204030204" pitchFamily="34" charset="0"/>
                <a:ea typeface="ＭＳ Ｐゴシック" pitchFamily="34" charset="-128"/>
                <a:cs typeface="Calibri" panose="020F0502020204030204" pitchFamily="34" charset="0"/>
              </a:rPr>
              <a:t>Triple Therapy:</a:t>
            </a:r>
          </a:p>
          <a:p>
            <a:pPr eaLnBrk="1" hangingPunct="1">
              <a:lnSpc>
                <a:spcPts val="1300"/>
              </a:lnSpc>
            </a:pPr>
            <a:endParaRPr lang="en-US" altLang="es-AR" sz="1600" dirty="0" smtClean="0">
              <a:solidFill>
                <a:schemeClr val="bg1"/>
              </a:solidFill>
              <a:latin typeface="Calibri" panose="020F0502020204030204" pitchFamily="34" charset="0"/>
              <a:ea typeface="ＭＳ Ｐゴシック" pitchFamily="34" charset="-128"/>
              <a:cs typeface="Calibri" panose="020F0502020204030204" pitchFamily="34" charset="0"/>
            </a:endParaRPr>
          </a:p>
          <a:p>
            <a:pPr eaLnBrk="1" hangingPunct="1">
              <a:lnSpc>
                <a:spcPts val="1300"/>
              </a:lnSpc>
            </a:pPr>
            <a:r>
              <a:rPr lang="en-US" altLang="es-AR" sz="1600" dirty="0" smtClean="0">
                <a:solidFill>
                  <a:schemeClr val="bg1"/>
                </a:solidFill>
                <a:latin typeface="Calibri" panose="020F0502020204030204" pitchFamily="34" charset="0"/>
                <a:ea typeface="ＭＳ Ｐゴシック" pitchFamily="34" charset="-128"/>
                <a:cs typeface="Calibri" panose="020F0502020204030204" pitchFamily="34" charset="0"/>
              </a:rPr>
              <a:t>DRV /r  </a:t>
            </a:r>
            <a:r>
              <a:rPr lang="en-US" altLang="es-AR" sz="1600" dirty="0">
                <a:solidFill>
                  <a:schemeClr val="bg1"/>
                </a:solidFill>
                <a:latin typeface="Calibri" panose="020F0502020204030204" pitchFamily="34" charset="0"/>
                <a:ea typeface="ＭＳ Ｐゴシック" pitchFamily="34" charset="-128"/>
                <a:cs typeface="Calibri" panose="020F0502020204030204" pitchFamily="34" charset="0"/>
              </a:rPr>
              <a:t>8</a:t>
            </a:r>
            <a:r>
              <a:rPr lang="en-US" altLang="es-AR" sz="1600" dirty="0" smtClean="0">
                <a:solidFill>
                  <a:schemeClr val="bg1"/>
                </a:solidFill>
                <a:latin typeface="Calibri" panose="020F0502020204030204" pitchFamily="34" charset="0"/>
                <a:ea typeface="ＭＳ Ｐゴシック" pitchFamily="34" charset="-128"/>
                <a:cs typeface="Calibri" panose="020F0502020204030204" pitchFamily="34" charset="0"/>
              </a:rPr>
              <a:t>00/100mg  QD, FDC</a:t>
            </a:r>
          </a:p>
          <a:p>
            <a:pPr eaLnBrk="1" hangingPunct="1">
              <a:lnSpc>
                <a:spcPts val="1300"/>
              </a:lnSpc>
            </a:pPr>
            <a:r>
              <a:rPr lang="en-US" altLang="es-AR" sz="1600" dirty="0" smtClean="0">
                <a:solidFill>
                  <a:schemeClr val="bg1"/>
                </a:solidFill>
                <a:latin typeface="Calibri" panose="020F0502020204030204" pitchFamily="34" charset="0"/>
                <a:ea typeface="ＭＳ Ｐゴシック" pitchFamily="34" charset="-128"/>
                <a:cs typeface="Calibri" panose="020F0502020204030204" pitchFamily="34" charset="0"/>
              </a:rPr>
              <a:t>+ </a:t>
            </a:r>
          </a:p>
          <a:p>
            <a:pPr eaLnBrk="1" hangingPunct="1">
              <a:lnSpc>
                <a:spcPts val="1300"/>
              </a:lnSpc>
            </a:pPr>
            <a:r>
              <a:rPr lang="en-US" altLang="es-AR" sz="1600" dirty="0">
                <a:solidFill>
                  <a:schemeClr val="bg1"/>
                </a:solidFill>
                <a:latin typeface="Calibri" panose="020F0502020204030204" pitchFamily="34" charset="0"/>
                <a:cs typeface="Calibri" panose="020F0502020204030204" pitchFamily="34" charset="0"/>
              </a:rPr>
              <a:t>3TC/TDF (300/300mg), </a:t>
            </a:r>
            <a:r>
              <a:rPr lang="en-US" altLang="es-AR" sz="1600" dirty="0" smtClean="0">
                <a:solidFill>
                  <a:schemeClr val="bg1"/>
                </a:solidFill>
                <a:latin typeface="Calibri" panose="020F0502020204030204" pitchFamily="34" charset="0"/>
                <a:cs typeface="Calibri" panose="020F0502020204030204" pitchFamily="34" charset="0"/>
              </a:rPr>
              <a:t>QD,FDC </a:t>
            </a:r>
          </a:p>
          <a:p>
            <a:pPr eaLnBrk="1" hangingPunct="1">
              <a:lnSpc>
                <a:spcPts val="1300"/>
              </a:lnSpc>
            </a:pPr>
            <a:r>
              <a:rPr lang="en-GB" altLang="es-AR" sz="1600" dirty="0" smtClean="0">
                <a:solidFill>
                  <a:schemeClr val="bg1"/>
                </a:solidFill>
                <a:latin typeface="Calibri" panose="020F0502020204030204" pitchFamily="34" charset="0"/>
                <a:ea typeface="ＭＳ Ｐゴシック" pitchFamily="34" charset="-128"/>
                <a:cs typeface="Calibri" panose="020F0502020204030204" pitchFamily="34" charset="0"/>
              </a:rPr>
              <a:t> (n=165)</a:t>
            </a:r>
            <a:endParaRPr lang="en-US" altLang="es-AR" sz="1600" dirty="0">
              <a:solidFill>
                <a:schemeClr val="bg1"/>
              </a:solidFill>
              <a:latin typeface="Calibri" panose="020F0502020204030204" pitchFamily="34" charset="0"/>
              <a:ea typeface="ＭＳ Ｐゴシック" pitchFamily="34" charset="-128"/>
              <a:cs typeface="Calibri" panose="020F0502020204030204" pitchFamily="34" charset="0"/>
            </a:endParaRPr>
          </a:p>
        </p:txBody>
      </p:sp>
      <p:sp>
        <p:nvSpPr>
          <p:cNvPr id="32775" name="Rectangle 11"/>
          <p:cNvSpPr>
            <a:spLocks noChangeArrowheads="1"/>
          </p:cNvSpPr>
          <p:nvPr/>
        </p:nvSpPr>
        <p:spPr bwMode="auto">
          <a:xfrm>
            <a:off x="282621" y="2743560"/>
            <a:ext cx="2371179" cy="2304255"/>
          </a:xfrm>
          <a:prstGeom prst="rect">
            <a:avLst/>
          </a:prstGeom>
          <a:ln>
            <a:headEnd/>
            <a:tailEnd/>
          </a:ln>
        </p:spPr>
        <p:style>
          <a:lnRef idx="2">
            <a:schemeClr val="dk1"/>
          </a:lnRef>
          <a:fillRef idx="1">
            <a:schemeClr val="lt1"/>
          </a:fillRef>
          <a:effectRef idx="0">
            <a:schemeClr val="dk1"/>
          </a:effectRef>
          <a:fontRef idx="minor">
            <a:schemeClr val="dk1"/>
          </a:fontRef>
        </p:style>
        <p:txBody>
          <a:bodyPr lIns="90000" tIns="46800" rIns="90000" bIns="46800" anchor="ctr"/>
          <a:lstStyle/>
          <a:p>
            <a:pPr eaLnBrk="1" hangingPunct="1">
              <a:lnSpc>
                <a:spcPct val="90000"/>
              </a:lnSpc>
              <a:spcBef>
                <a:spcPct val="20000"/>
              </a:spcBef>
              <a:buClr>
                <a:srgbClr val="FFFF00"/>
              </a:buClr>
            </a:pPr>
            <a:r>
              <a:rPr lang="en-GB" altLang="es-AR" sz="1600" dirty="0" smtClean="0">
                <a:latin typeface="Calibri" panose="020F0502020204030204" pitchFamily="34" charset="0"/>
                <a:cs typeface="Calibri" panose="020F0502020204030204" pitchFamily="34" charset="0"/>
              </a:rPr>
              <a:t>ARV- naïve subjects, </a:t>
            </a:r>
          </a:p>
          <a:p>
            <a:pPr eaLnBrk="1" hangingPunct="1">
              <a:lnSpc>
                <a:spcPct val="90000"/>
              </a:lnSpc>
              <a:spcBef>
                <a:spcPct val="20000"/>
              </a:spcBef>
              <a:buClr>
                <a:srgbClr val="FFFF00"/>
              </a:buClr>
            </a:pPr>
            <a:r>
              <a:rPr lang="en-GB" altLang="es-AR" sz="1600" dirty="0" smtClean="0">
                <a:latin typeface="Calibri" panose="020F0502020204030204" pitchFamily="34" charset="0"/>
                <a:cs typeface="Calibri" panose="020F0502020204030204" pitchFamily="34" charset="0"/>
              </a:rPr>
              <a:t> </a:t>
            </a:r>
            <a:r>
              <a:rPr lang="en-GB" altLang="es-AR" sz="1600" dirty="0" smtClean="0">
                <a:latin typeface="Calibri" panose="020F0502020204030204" pitchFamily="34" charset="0"/>
                <a:cs typeface="Calibri" panose="020F0502020204030204" pitchFamily="34" charset="0"/>
                <a:sym typeface="Symbol" pitchFamily="18" charset="2"/>
              </a:rPr>
              <a:t></a:t>
            </a:r>
            <a:r>
              <a:rPr lang="en-GB" altLang="es-AR" sz="1600" dirty="0" smtClean="0">
                <a:latin typeface="Calibri" panose="020F0502020204030204" pitchFamily="34" charset="0"/>
                <a:cs typeface="Calibri" panose="020F0502020204030204" pitchFamily="34" charset="0"/>
              </a:rPr>
              <a:t>18 years</a:t>
            </a:r>
          </a:p>
          <a:p>
            <a:pPr eaLnBrk="1" hangingPunct="1">
              <a:lnSpc>
                <a:spcPct val="90000"/>
              </a:lnSpc>
              <a:spcBef>
                <a:spcPct val="20000"/>
              </a:spcBef>
              <a:buClr>
                <a:srgbClr val="FFFF00"/>
              </a:buClr>
            </a:pPr>
            <a:r>
              <a:rPr lang="en-GB" altLang="es-AR" sz="1600" dirty="0" smtClean="0">
                <a:latin typeface="Calibri" panose="020F0502020204030204" pitchFamily="34" charset="0"/>
                <a:cs typeface="Calibri" panose="020F0502020204030204" pitchFamily="34" charset="0"/>
              </a:rPr>
              <a:t>HIV-1 RNA </a:t>
            </a:r>
            <a:br>
              <a:rPr lang="en-GB" altLang="es-AR" sz="1600" dirty="0" smtClean="0">
                <a:latin typeface="Calibri" panose="020F0502020204030204" pitchFamily="34" charset="0"/>
                <a:cs typeface="Calibri" panose="020F0502020204030204" pitchFamily="34" charset="0"/>
              </a:rPr>
            </a:br>
            <a:r>
              <a:rPr lang="en-GB" altLang="es-AR" sz="1600" dirty="0" smtClean="0">
                <a:latin typeface="Calibri" panose="020F0502020204030204" pitchFamily="34" charset="0"/>
                <a:cs typeface="Calibri" panose="020F0502020204030204" pitchFamily="34" charset="0"/>
              </a:rPr>
              <a:t>&gt;1,000 copies/mL</a:t>
            </a:r>
          </a:p>
          <a:p>
            <a:pPr eaLnBrk="1" hangingPunct="1">
              <a:lnSpc>
                <a:spcPct val="90000"/>
              </a:lnSpc>
              <a:spcBef>
                <a:spcPct val="20000"/>
              </a:spcBef>
              <a:buClr>
                <a:srgbClr val="FFFF00"/>
              </a:buClr>
            </a:pPr>
            <a:r>
              <a:rPr lang="en-US" altLang="es-AR" sz="1600" dirty="0" smtClean="0">
                <a:latin typeface="Calibri" panose="020F0502020204030204" pitchFamily="34" charset="0"/>
                <a:cs typeface="Calibri" panose="020F0502020204030204" pitchFamily="34" charset="0"/>
              </a:rPr>
              <a:t>No IAS-USA defined NRTI or PI resistance at screening*</a:t>
            </a:r>
          </a:p>
          <a:p>
            <a:pPr eaLnBrk="1" hangingPunct="1">
              <a:lnSpc>
                <a:spcPct val="90000"/>
              </a:lnSpc>
              <a:spcBef>
                <a:spcPct val="20000"/>
              </a:spcBef>
              <a:buClr>
                <a:srgbClr val="FFFF00"/>
              </a:buClr>
            </a:pPr>
            <a:r>
              <a:rPr lang="es-AR" altLang="es-AR" sz="1600" dirty="0" smtClean="0">
                <a:latin typeface="Calibri" panose="020F0502020204030204" pitchFamily="34" charset="0"/>
                <a:cs typeface="Calibri" panose="020F0502020204030204" pitchFamily="34" charset="0"/>
              </a:rPr>
              <a:t>HB(s)Ag </a:t>
            </a:r>
            <a:r>
              <a:rPr lang="es-AR" altLang="es-AR" sz="1600" dirty="0" err="1" smtClean="0">
                <a:latin typeface="Calibri" panose="020F0502020204030204" pitchFamily="34" charset="0"/>
                <a:cs typeface="Calibri" panose="020F0502020204030204" pitchFamily="34" charset="0"/>
              </a:rPr>
              <a:t>negative</a:t>
            </a:r>
            <a:endParaRPr lang="en-US" altLang="es-AR" sz="1600" dirty="0" smtClean="0">
              <a:latin typeface="Calibri" panose="020F0502020204030204" pitchFamily="34" charset="0"/>
              <a:cs typeface="Calibri" panose="020F0502020204030204" pitchFamily="34" charset="0"/>
            </a:endParaRPr>
          </a:p>
          <a:p>
            <a:pPr eaLnBrk="1" hangingPunct="1">
              <a:lnSpc>
                <a:spcPct val="90000"/>
              </a:lnSpc>
              <a:spcBef>
                <a:spcPct val="20000"/>
              </a:spcBef>
              <a:buClr>
                <a:srgbClr val="FFFF00"/>
              </a:buClr>
            </a:pPr>
            <a:r>
              <a:rPr lang="en-US" sz="1600" dirty="0" smtClean="0">
                <a:latin typeface="Calibri" panose="020F0502020204030204" pitchFamily="34" charset="0"/>
                <a:cs typeface="Calibri" panose="020F0502020204030204" pitchFamily="34" charset="0"/>
              </a:rPr>
              <a:t>(N=336 )*</a:t>
            </a:r>
            <a:endParaRPr lang="en-US" sz="1600" dirty="0">
              <a:latin typeface="Calibri" panose="020F0502020204030204" pitchFamily="34" charset="0"/>
              <a:cs typeface="Calibri" panose="020F0502020204030204" pitchFamily="34" charset="0"/>
            </a:endParaRPr>
          </a:p>
        </p:txBody>
      </p:sp>
      <p:sp>
        <p:nvSpPr>
          <p:cNvPr id="32776" name="Line 12"/>
          <p:cNvSpPr>
            <a:spLocks noChangeShapeType="1"/>
          </p:cNvSpPr>
          <p:nvPr/>
        </p:nvSpPr>
        <p:spPr bwMode="auto">
          <a:xfrm flipV="1">
            <a:off x="2758026" y="2805228"/>
            <a:ext cx="1293809" cy="873123"/>
          </a:xfrm>
          <a:prstGeom prst="line">
            <a:avLst/>
          </a:prstGeom>
          <a:noFill/>
          <a:ln w="28575">
            <a:solidFill>
              <a:schemeClr val="tx1"/>
            </a:solidFill>
            <a:round/>
            <a:headEnd/>
            <a:tailEnd type="triangle" w="med" len="med"/>
          </a:ln>
        </p:spPr>
        <p:txBody>
          <a:bodyPr wrap="none" lIns="90000" tIns="46800" rIns="90000" bIns="46800" anchor="ctr"/>
          <a:lstStyle/>
          <a:p>
            <a:endParaRPr lang="es-AR"/>
          </a:p>
        </p:txBody>
      </p:sp>
      <p:sp>
        <p:nvSpPr>
          <p:cNvPr id="32777" name="Line 13"/>
          <p:cNvSpPr>
            <a:spLocks noChangeShapeType="1"/>
          </p:cNvSpPr>
          <p:nvPr/>
        </p:nvSpPr>
        <p:spPr bwMode="auto">
          <a:xfrm>
            <a:off x="2758025" y="3985990"/>
            <a:ext cx="1293809" cy="554051"/>
          </a:xfrm>
          <a:prstGeom prst="line">
            <a:avLst/>
          </a:prstGeom>
          <a:noFill/>
          <a:ln w="28575">
            <a:solidFill>
              <a:schemeClr val="tx1"/>
            </a:solidFill>
            <a:round/>
            <a:headEnd/>
            <a:tailEnd type="triangle" w="med" len="med"/>
          </a:ln>
        </p:spPr>
        <p:txBody>
          <a:bodyPr wrap="none" lIns="90000" tIns="46800" rIns="90000" bIns="46800" anchor="ctr"/>
          <a:lstStyle/>
          <a:p>
            <a:endParaRPr lang="es-AR"/>
          </a:p>
        </p:txBody>
      </p:sp>
      <p:sp>
        <p:nvSpPr>
          <p:cNvPr id="32778" name="Line 12"/>
          <p:cNvSpPr>
            <a:spLocks noChangeShapeType="1"/>
          </p:cNvSpPr>
          <p:nvPr/>
        </p:nvSpPr>
        <p:spPr bwMode="auto">
          <a:xfrm flipH="1">
            <a:off x="3005445" y="2620976"/>
            <a:ext cx="0" cy="431800"/>
          </a:xfrm>
          <a:prstGeom prst="line">
            <a:avLst/>
          </a:prstGeom>
          <a:noFill/>
          <a:ln w="28575">
            <a:solidFill>
              <a:schemeClr val="tx1"/>
            </a:solidFill>
            <a:round/>
            <a:headEnd/>
            <a:tailEnd type="triangle" w="med" len="med"/>
          </a:ln>
        </p:spPr>
        <p:txBody>
          <a:bodyPr wrap="none" lIns="90000" tIns="46800" rIns="90000" bIns="46800" anchor="ctr"/>
          <a:lstStyle/>
          <a:p>
            <a:endParaRPr lang="es-AR"/>
          </a:p>
        </p:txBody>
      </p:sp>
      <p:sp>
        <p:nvSpPr>
          <p:cNvPr id="32779" name="TextBox 1"/>
          <p:cNvSpPr txBox="1">
            <a:spLocks noChangeArrowheads="1"/>
          </p:cNvSpPr>
          <p:nvPr/>
        </p:nvSpPr>
        <p:spPr bwMode="auto">
          <a:xfrm>
            <a:off x="1527325" y="1786216"/>
            <a:ext cx="2684635" cy="830997"/>
          </a:xfrm>
          <a:prstGeom prst="rect">
            <a:avLst/>
          </a:prstGeom>
          <a:noFill/>
          <a:ln w="9525">
            <a:noFill/>
            <a:miter lim="800000"/>
            <a:headEnd/>
            <a:tailEnd/>
          </a:ln>
        </p:spPr>
        <p:txBody>
          <a:bodyPr wrap="square">
            <a:spAutoFit/>
          </a:bodyPr>
          <a:lstStyle/>
          <a:p>
            <a:r>
              <a:rPr lang="en-US" sz="1600" b="0" i="1" dirty="0" smtClean="0">
                <a:latin typeface="Calibri" panose="020F0502020204030204" pitchFamily="34" charset="0"/>
                <a:cs typeface="Calibri" panose="020F0502020204030204" pitchFamily="34" charset="0"/>
              </a:rPr>
              <a:t>Stratified by </a:t>
            </a:r>
            <a:r>
              <a:rPr lang="en-US" altLang="es-AR" sz="1600" b="0" i="1" dirty="0" smtClean="0">
                <a:latin typeface="Calibri" panose="020F0502020204030204" pitchFamily="34" charset="0"/>
                <a:ea typeface="ＭＳ Ｐゴシック" pitchFamily="34" charset="-128"/>
                <a:cs typeface="Calibri" panose="020F0502020204030204" pitchFamily="34" charset="0"/>
              </a:rPr>
              <a:t>screening </a:t>
            </a:r>
            <a:r>
              <a:rPr lang="en-US" sz="1600" b="0" i="1" dirty="0" smtClean="0">
                <a:latin typeface="Calibri" panose="020F0502020204030204" pitchFamily="34" charset="0"/>
                <a:cs typeface="Calibri" panose="020F0502020204030204" pitchFamily="34" charset="0"/>
              </a:rPr>
              <a:t/>
            </a:r>
            <a:br>
              <a:rPr lang="en-US" sz="1600" b="0" i="1" dirty="0" smtClean="0">
                <a:latin typeface="Calibri" panose="020F0502020204030204" pitchFamily="34" charset="0"/>
                <a:cs typeface="Calibri" panose="020F0502020204030204" pitchFamily="34" charset="0"/>
              </a:rPr>
            </a:br>
            <a:r>
              <a:rPr lang="en-US" sz="1600" b="0" i="1" dirty="0" smtClean="0">
                <a:latin typeface="Calibri" panose="020F0502020204030204" pitchFamily="34" charset="0"/>
                <a:cs typeface="Calibri" panose="020F0502020204030204" pitchFamily="34" charset="0"/>
              </a:rPr>
              <a:t> HIV-1 RNA </a:t>
            </a:r>
          </a:p>
          <a:p>
            <a:pPr algn="ctr">
              <a:lnSpc>
                <a:spcPct val="100000"/>
              </a:lnSpc>
              <a:spcBef>
                <a:spcPct val="0"/>
              </a:spcBef>
              <a:spcAft>
                <a:spcPct val="0"/>
              </a:spcAft>
              <a:buFont typeface="Arial" pitchFamily="34" charset="0"/>
              <a:buNone/>
            </a:pPr>
            <a:r>
              <a:rPr lang="en-US" sz="1600" b="0" i="1" dirty="0" smtClean="0">
                <a:latin typeface="Calibri" panose="020F0502020204030204" pitchFamily="34" charset="0"/>
                <a:cs typeface="Calibri" panose="020F0502020204030204" pitchFamily="34" charset="0"/>
              </a:rPr>
              <a:t>(≤ or &gt;100,000 copies/mL)</a:t>
            </a:r>
            <a:endParaRPr lang="en-GB" sz="1600" b="0" i="1" dirty="0">
              <a:latin typeface="Calibri" panose="020F0502020204030204" pitchFamily="34" charset="0"/>
              <a:cs typeface="Calibri" panose="020F0502020204030204" pitchFamily="34" charset="0"/>
            </a:endParaRPr>
          </a:p>
        </p:txBody>
      </p:sp>
      <p:sp>
        <p:nvSpPr>
          <p:cNvPr id="32780" name="Line 7"/>
          <p:cNvSpPr>
            <a:spLocks noChangeShapeType="1"/>
          </p:cNvSpPr>
          <p:nvPr/>
        </p:nvSpPr>
        <p:spPr bwMode="auto">
          <a:xfrm>
            <a:off x="8281408" y="2170135"/>
            <a:ext cx="0" cy="215900"/>
          </a:xfrm>
          <a:prstGeom prst="line">
            <a:avLst/>
          </a:prstGeom>
          <a:noFill/>
          <a:ln w="28575">
            <a:solidFill>
              <a:schemeClr val="tx1"/>
            </a:solidFill>
            <a:round/>
            <a:headEnd/>
            <a:tailEnd type="triangle" w="med" len="med"/>
          </a:ln>
        </p:spPr>
        <p:txBody>
          <a:bodyPr/>
          <a:lstStyle/>
          <a:p>
            <a:endParaRPr lang="es-AR"/>
          </a:p>
        </p:txBody>
      </p:sp>
      <p:sp>
        <p:nvSpPr>
          <p:cNvPr id="32781" name="Rectangle 6"/>
          <p:cNvSpPr>
            <a:spLocks noChangeArrowheads="1"/>
          </p:cNvSpPr>
          <p:nvPr/>
        </p:nvSpPr>
        <p:spPr bwMode="auto">
          <a:xfrm>
            <a:off x="7076803" y="1623679"/>
            <a:ext cx="1819275" cy="584775"/>
          </a:xfrm>
          <a:prstGeom prst="rect">
            <a:avLst/>
          </a:prstGeom>
          <a:noFill/>
          <a:ln w="9525">
            <a:noFill/>
            <a:miter lim="800000"/>
            <a:headEnd/>
            <a:tailEnd/>
          </a:ln>
        </p:spPr>
        <p:txBody>
          <a:bodyPr anchor="ctr">
            <a:spAutoFit/>
          </a:bodyPr>
          <a:lstStyle/>
          <a:p>
            <a:pPr algn="ctr">
              <a:buClr>
                <a:srgbClr val="600030"/>
              </a:buClr>
              <a:buFont typeface="Wingdings" pitchFamily="2" charset="2"/>
              <a:buNone/>
              <a:tabLst>
                <a:tab pos="228600" algn="l"/>
              </a:tabLst>
            </a:pPr>
            <a:r>
              <a:rPr lang="en-US" sz="1600" i="1" dirty="0">
                <a:latin typeface="Calibri" panose="020F0502020204030204" pitchFamily="34" charset="0"/>
                <a:cs typeface="Calibri" panose="020F0502020204030204" pitchFamily="34" charset="0"/>
              </a:rPr>
              <a:t>Wk 48 </a:t>
            </a:r>
            <a:br>
              <a:rPr lang="en-US" sz="1600" i="1" dirty="0">
                <a:latin typeface="Calibri" panose="020F0502020204030204" pitchFamily="34" charset="0"/>
                <a:cs typeface="Calibri" panose="020F0502020204030204" pitchFamily="34" charset="0"/>
              </a:rPr>
            </a:br>
            <a:r>
              <a:rPr lang="en-US" sz="1600" i="1" dirty="0">
                <a:latin typeface="Calibri" panose="020F0502020204030204" pitchFamily="34" charset="0"/>
                <a:cs typeface="Calibri" panose="020F0502020204030204" pitchFamily="34" charset="0"/>
              </a:rPr>
              <a:t>primary endpoint</a:t>
            </a:r>
          </a:p>
        </p:txBody>
      </p:sp>
      <p:sp>
        <p:nvSpPr>
          <p:cNvPr id="14" name="14 Rectángulo"/>
          <p:cNvSpPr>
            <a:spLocks noChangeArrowheads="1"/>
          </p:cNvSpPr>
          <p:nvPr/>
        </p:nvSpPr>
        <p:spPr bwMode="auto">
          <a:xfrm>
            <a:off x="78658" y="6155455"/>
            <a:ext cx="7249186" cy="5078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l" eaLnBrk="1" hangingPunct="1"/>
            <a:r>
              <a:rPr lang="en-US" altLang="es-AR" sz="900" b="0" dirty="0" smtClean="0">
                <a:latin typeface="Calibri" panose="020F0502020204030204" pitchFamily="34" charset="0"/>
                <a:ea typeface="ＭＳ Ｐゴシック" pitchFamily="34" charset="-128"/>
                <a:cs typeface="Calibri" panose="020F0502020204030204" pitchFamily="34" charset="0"/>
              </a:rPr>
              <a:t>*</a:t>
            </a:r>
            <a:r>
              <a:rPr lang="en-US" altLang="es-AR" sz="900" b="0" dirty="0" smtClean="0">
                <a:latin typeface="Calibri" panose="020F0502020204030204" pitchFamily="34" charset="0"/>
                <a:cs typeface="Calibri" panose="020F0502020204030204" pitchFamily="34" charset="0"/>
              </a:rPr>
              <a:t> </a:t>
            </a:r>
            <a:r>
              <a:rPr lang="en-US" altLang="es-AR" sz="900" b="0" dirty="0">
                <a:latin typeface="Calibri" panose="020F0502020204030204" pitchFamily="34" charset="0"/>
                <a:cs typeface="Calibri" panose="020F0502020204030204" pitchFamily="34" charset="0"/>
              </a:rPr>
              <a:t>Resistance to DRV/r is considered to be the presence of any of </a:t>
            </a:r>
            <a:r>
              <a:rPr lang="en-US" altLang="es-AR" sz="900" b="0" dirty="0" smtClean="0">
                <a:latin typeface="Calibri" panose="020F0502020204030204" pitchFamily="34" charset="0"/>
                <a:cs typeface="Calibri" panose="020F0502020204030204" pitchFamily="34" charset="0"/>
              </a:rPr>
              <a:t>the following </a:t>
            </a:r>
            <a:r>
              <a:rPr lang="en-US" altLang="es-AR" sz="900" b="0" dirty="0">
                <a:latin typeface="Calibri" panose="020F0502020204030204" pitchFamily="34" charset="0"/>
                <a:cs typeface="Calibri" panose="020F0502020204030204" pitchFamily="34" charset="0"/>
              </a:rPr>
              <a:t>major mutations: I47V, I50V, I54M/L, L76V, I84V or, 3 </a:t>
            </a:r>
            <a:r>
              <a:rPr lang="en-US" altLang="es-AR" sz="900" b="0" dirty="0" smtClean="0">
                <a:latin typeface="Calibri" panose="020F0502020204030204" pitchFamily="34" charset="0"/>
                <a:cs typeface="Calibri" panose="020F0502020204030204" pitchFamily="34" charset="0"/>
              </a:rPr>
              <a:t>or more of </a:t>
            </a:r>
            <a:r>
              <a:rPr lang="en-US" altLang="es-AR" sz="900" b="0" dirty="0">
                <a:latin typeface="Calibri" panose="020F0502020204030204" pitchFamily="34" charset="0"/>
                <a:cs typeface="Calibri" panose="020F0502020204030204" pitchFamily="34" charset="0"/>
              </a:rPr>
              <a:t>the minors: V11I, V32I, L33F, T74P, </a:t>
            </a:r>
            <a:r>
              <a:rPr lang="en-US" altLang="es-AR" sz="900" b="0" dirty="0" smtClean="0">
                <a:latin typeface="Calibri" panose="020F0502020204030204" pitchFamily="34" charset="0"/>
                <a:cs typeface="Calibri" panose="020F0502020204030204" pitchFamily="34" charset="0"/>
              </a:rPr>
              <a:t>L89V.Resistance </a:t>
            </a:r>
            <a:r>
              <a:rPr lang="en-US" altLang="es-AR" sz="900" b="0" dirty="0">
                <a:latin typeface="Calibri" panose="020F0502020204030204" pitchFamily="34" charset="0"/>
                <a:cs typeface="Calibri" panose="020F0502020204030204" pitchFamily="34" charset="0"/>
              </a:rPr>
              <a:t>to 3TC or FTC is considered to be the presence of the </a:t>
            </a:r>
            <a:r>
              <a:rPr lang="en-US" altLang="es-AR" sz="900" b="0" dirty="0" smtClean="0">
                <a:latin typeface="Calibri" panose="020F0502020204030204" pitchFamily="34" charset="0"/>
                <a:cs typeface="Calibri" panose="020F0502020204030204" pitchFamily="34" charset="0"/>
              </a:rPr>
              <a:t>mutationM184V/I </a:t>
            </a:r>
            <a:r>
              <a:rPr lang="en-US" altLang="es-AR" sz="900" b="0" dirty="0">
                <a:latin typeface="Calibri" panose="020F0502020204030204" pitchFamily="34" charset="0"/>
                <a:cs typeface="Calibri" panose="020F0502020204030204" pitchFamily="34" charset="0"/>
              </a:rPr>
              <a:t>and/or K65R and/or Q151M </a:t>
            </a:r>
            <a:r>
              <a:rPr lang="en-US" altLang="es-AR" sz="900" b="0" u="sng" dirty="0" smtClean="0">
                <a:latin typeface="Calibri" panose="020F0502020204030204" pitchFamily="34" charset="0"/>
                <a:cs typeface="Calibri" panose="020F0502020204030204" pitchFamily="34" charset="0"/>
              </a:rPr>
              <a:t>&gt;</a:t>
            </a:r>
            <a:r>
              <a:rPr lang="en-US" altLang="es-AR" sz="900" b="0" dirty="0" smtClean="0">
                <a:latin typeface="Calibri" panose="020F0502020204030204" pitchFamily="34" charset="0"/>
                <a:cs typeface="Calibri" panose="020F0502020204030204" pitchFamily="34" charset="0"/>
              </a:rPr>
              <a:t>1 </a:t>
            </a:r>
            <a:r>
              <a:rPr lang="en-US" altLang="es-AR" sz="900" b="0" dirty="0">
                <a:latin typeface="Calibri" panose="020F0502020204030204" pitchFamily="34" charset="0"/>
                <a:cs typeface="Calibri" panose="020F0502020204030204" pitchFamily="34" charset="0"/>
              </a:rPr>
              <a:t>major or </a:t>
            </a:r>
            <a:r>
              <a:rPr lang="en-US" altLang="es-AR" sz="900" b="0" u="sng" dirty="0" smtClean="0">
                <a:latin typeface="Calibri" panose="020F0502020204030204" pitchFamily="34" charset="0"/>
                <a:cs typeface="Calibri" panose="020F0502020204030204" pitchFamily="34" charset="0"/>
              </a:rPr>
              <a:t>&gt;</a:t>
            </a:r>
            <a:r>
              <a:rPr lang="en-US" altLang="es-AR" sz="900" b="0" dirty="0" smtClean="0">
                <a:latin typeface="Calibri" panose="020F0502020204030204" pitchFamily="34" charset="0"/>
                <a:cs typeface="Calibri" panose="020F0502020204030204" pitchFamily="34" charset="0"/>
              </a:rPr>
              <a:t>2 </a:t>
            </a:r>
            <a:r>
              <a:rPr lang="en-US" altLang="es-AR" sz="900" b="0" dirty="0">
                <a:latin typeface="Calibri" panose="020F0502020204030204" pitchFamily="34" charset="0"/>
                <a:cs typeface="Calibri" panose="020F0502020204030204" pitchFamily="34" charset="0"/>
              </a:rPr>
              <a:t>minor LPV/r </a:t>
            </a:r>
            <a:r>
              <a:rPr lang="en-US" altLang="es-AR" sz="900" b="0" dirty="0" smtClean="0">
                <a:latin typeface="Calibri" panose="020F0502020204030204" pitchFamily="34" charset="0"/>
                <a:cs typeface="Calibri" panose="020F0502020204030204" pitchFamily="34" charset="0"/>
              </a:rPr>
              <a:t>mutations </a:t>
            </a:r>
          </a:p>
        </p:txBody>
      </p:sp>
      <p:sp>
        <p:nvSpPr>
          <p:cNvPr id="3" name="Rectángulo 2"/>
          <p:cNvSpPr/>
          <p:nvPr/>
        </p:nvSpPr>
        <p:spPr>
          <a:xfrm>
            <a:off x="382794" y="5326377"/>
            <a:ext cx="8364852" cy="584775"/>
          </a:xfrm>
          <a:prstGeom prst="rect">
            <a:avLst/>
          </a:prstGeom>
        </p:spPr>
        <p:txBody>
          <a:bodyPr wrap="square">
            <a:spAutoFit/>
          </a:bodyPr>
          <a:lstStyle/>
          <a:p>
            <a:pPr marL="285750" indent="-285750" algn="just">
              <a:buFont typeface="Wingdings" panose="05000000000000000000" pitchFamily="2" charset="2"/>
              <a:buChar char="Ø"/>
            </a:pPr>
            <a:r>
              <a:rPr lang="en-US" sz="1600" b="0" dirty="0" smtClean="0">
                <a:latin typeface="Calibri" panose="020F0502020204030204" pitchFamily="34" charset="0"/>
                <a:cs typeface="Calibri" panose="020F0502020204030204" pitchFamily="34" charset="0"/>
              </a:rPr>
              <a:t>The </a:t>
            </a:r>
            <a:r>
              <a:rPr lang="en-US" sz="1600" b="0" dirty="0">
                <a:latin typeface="Calibri" panose="020F0502020204030204" pitchFamily="34" charset="0"/>
                <a:cs typeface="Calibri" panose="020F0502020204030204" pitchFamily="34" charset="0"/>
              </a:rPr>
              <a:t>study was carried out in two </a:t>
            </a:r>
            <a:r>
              <a:rPr lang="en-US" sz="1600" b="0" dirty="0" smtClean="0">
                <a:latin typeface="Calibri" panose="020F0502020204030204" pitchFamily="34" charset="0"/>
                <a:cs typeface="Calibri" panose="020F0502020204030204" pitchFamily="34" charset="0"/>
              </a:rPr>
              <a:t>stage /groups </a:t>
            </a:r>
            <a:r>
              <a:rPr lang="en-US" sz="1600" b="0" dirty="0">
                <a:latin typeface="Calibri" panose="020F0502020204030204" pitchFamily="34" charset="0"/>
                <a:cs typeface="Calibri" panose="020F0502020204030204" pitchFamily="34" charset="0"/>
              </a:rPr>
              <a:t>as preplanned protocol study design. </a:t>
            </a:r>
          </a:p>
          <a:p>
            <a:pPr marL="285750" indent="-285750" algn="just">
              <a:buFont typeface="Wingdings" panose="05000000000000000000" pitchFamily="2" charset="2"/>
              <a:buChar char="Ø"/>
            </a:pPr>
            <a:r>
              <a:rPr lang="en-US" sz="1600" b="0" dirty="0">
                <a:latin typeface="Calibri" panose="020F0502020204030204" pitchFamily="34" charset="0"/>
                <a:cs typeface="Calibri" panose="020F0502020204030204" pitchFamily="34" charset="0"/>
              </a:rPr>
              <a:t>First step/group 48 weeks’ results </a:t>
            </a:r>
            <a:r>
              <a:rPr lang="en-US" sz="1600" b="0" dirty="0" smtClean="0">
                <a:latin typeface="Calibri" panose="020F0502020204030204" pitchFamily="34" charset="0"/>
                <a:cs typeface="Calibri" panose="020F0502020204030204" pitchFamily="34" charset="0"/>
              </a:rPr>
              <a:t>(n </a:t>
            </a:r>
            <a:r>
              <a:rPr lang="en-US" sz="1600" b="0" dirty="0">
                <a:latin typeface="Calibri" panose="020F0502020204030204" pitchFamily="34" charset="0"/>
                <a:cs typeface="Calibri" panose="020F0502020204030204" pitchFamily="34" charset="0"/>
              </a:rPr>
              <a:t>145) were presented at CROI 2018  </a:t>
            </a:r>
            <a:r>
              <a:rPr lang="en-US" sz="1600" b="0" dirty="0" smtClean="0">
                <a:latin typeface="Calibri" panose="020F0502020204030204" pitchFamily="34" charset="0"/>
                <a:cs typeface="Calibri" panose="020F0502020204030204" pitchFamily="34" charset="0"/>
              </a:rPr>
              <a:t>(</a:t>
            </a:r>
            <a:r>
              <a:rPr lang="en-US" sz="1600" b="0" dirty="0">
                <a:latin typeface="Calibri" panose="020F0502020204030204" pitchFamily="34" charset="0"/>
                <a:cs typeface="Calibri" panose="020F0502020204030204" pitchFamily="34" charset="0"/>
              </a:rPr>
              <a:t>abstract # 1307)</a:t>
            </a:r>
            <a:endParaRPr lang="es-AR" sz="16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01834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67544" y="188640"/>
            <a:ext cx="8229600" cy="450338"/>
          </a:xfrm>
          <a:solidFill>
            <a:srgbClr val="C00000"/>
          </a:solidFill>
          <a:ln w="9525">
            <a:solidFill>
              <a:srgbClr val="C00000"/>
            </a:solidFill>
            <a:miter lim="800000"/>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bodyPr>
          <a:lstStyle/>
          <a:p>
            <a:r>
              <a:rPr lang="en-US" sz="4000" b="1" dirty="0">
                <a:solidFill>
                  <a:schemeClr val="bg1"/>
                </a:solidFill>
                <a:latin typeface="+mj-lt"/>
                <a:cs typeface="Calibri" panose="020F0502020204030204" pitchFamily="34" charset="0"/>
              </a:rPr>
              <a:t> Baseline Characteristics</a:t>
            </a:r>
          </a:p>
        </p:txBody>
      </p:sp>
      <p:pic>
        <p:nvPicPr>
          <p:cNvPr id="2" name="Imagen 1"/>
          <p:cNvPicPr>
            <a:picLocks noChangeAspect="1"/>
          </p:cNvPicPr>
          <p:nvPr/>
        </p:nvPicPr>
        <p:blipFill>
          <a:blip r:embed="rId3"/>
          <a:stretch>
            <a:fillRect/>
          </a:stretch>
        </p:blipFill>
        <p:spPr>
          <a:xfrm>
            <a:off x="136563" y="5924974"/>
            <a:ext cx="1908213" cy="835224"/>
          </a:xfrm>
          <a:prstGeom prst="rect">
            <a:avLst/>
          </a:prstGeom>
        </p:spPr>
      </p:pic>
      <p:graphicFrame>
        <p:nvGraphicFramePr>
          <p:cNvPr id="7" name="Tabla 6"/>
          <p:cNvGraphicFramePr>
            <a:graphicFrameLocks noGrp="1"/>
          </p:cNvGraphicFramePr>
          <p:nvPr>
            <p:extLst>
              <p:ext uri="{D42A27DB-BD31-4B8C-83A1-F6EECF244321}">
                <p14:modId xmlns:p14="http://schemas.microsoft.com/office/powerpoint/2010/main" val="590916141"/>
              </p:ext>
            </p:extLst>
          </p:nvPr>
        </p:nvGraphicFramePr>
        <p:xfrm>
          <a:off x="467544" y="864773"/>
          <a:ext cx="8177468" cy="5157671"/>
        </p:xfrm>
        <a:graphic>
          <a:graphicData uri="http://schemas.openxmlformats.org/drawingml/2006/table">
            <a:tbl>
              <a:tblPr firstRow="1" firstCol="1" bandRow="1"/>
              <a:tblGrid>
                <a:gridCol w="3484104">
                  <a:extLst>
                    <a:ext uri="{9D8B030D-6E8A-4147-A177-3AD203B41FA5}">
                      <a16:colId xmlns:a16="http://schemas.microsoft.com/office/drawing/2014/main" val="3825729927"/>
                    </a:ext>
                  </a:extLst>
                </a:gridCol>
                <a:gridCol w="1544500">
                  <a:extLst>
                    <a:ext uri="{9D8B030D-6E8A-4147-A177-3AD203B41FA5}">
                      <a16:colId xmlns:a16="http://schemas.microsoft.com/office/drawing/2014/main" val="1626591015"/>
                    </a:ext>
                  </a:extLst>
                </a:gridCol>
                <a:gridCol w="1568446">
                  <a:extLst>
                    <a:ext uri="{9D8B030D-6E8A-4147-A177-3AD203B41FA5}">
                      <a16:colId xmlns:a16="http://schemas.microsoft.com/office/drawing/2014/main" val="433277789"/>
                    </a:ext>
                  </a:extLst>
                </a:gridCol>
                <a:gridCol w="1580418">
                  <a:extLst>
                    <a:ext uri="{9D8B030D-6E8A-4147-A177-3AD203B41FA5}">
                      <a16:colId xmlns:a16="http://schemas.microsoft.com/office/drawing/2014/main" val="2591987859"/>
                    </a:ext>
                  </a:extLst>
                </a:gridCol>
              </a:tblGrid>
              <a:tr h="462108">
                <a:tc rowSpan="2">
                  <a:txBody>
                    <a:bodyPr/>
                    <a:lstStyle/>
                    <a:p>
                      <a:pPr algn="l" fontAlgn="ctr"/>
                      <a:r>
                        <a:rPr lang="es-AR" sz="1600" b="0" i="0" u="none" strike="noStrike">
                          <a:solidFill>
                            <a:srgbClr val="000000"/>
                          </a:solidFill>
                          <a:effectLst/>
                          <a:latin typeface="Arial" panose="020B060402020202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a:solidFill>
                            <a:srgbClr val="000000"/>
                          </a:solidFill>
                          <a:effectLst/>
                          <a:latin typeface="Arial" panose="020B0604020202020204" pitchFamily="34" charset="0"/>
                        </a:rPr>
                        <a:t>Total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4472C4"/>
                          </a:solidFill>
                          <a:effectLst/>
                          <a:latin typeface="Arial" panose="020B0604020202020204" pitchFamily="34" charset="0"/>
                        </a:rPr>
                        <a:t>Triple </a:t>
                      </a:r>
                      <a:r>
                        <a:rPr lang="es-AR" sz="1600" b="1" i="0" u="none" strike="noStrike" dirty="0" smtClean="0">
                          <a:solidFill>
                            <a:srgbClr val="4472C4"/>
                          </a:solidFill>
                          <a:effectLst/>
                          <a:latin typeface="Arial" panose="020B0604020202020204" pitchFamily="34" charset="0"/>
                        </a:rPr>
                        <a:t>Therapy</a:t>
                      </a:r>
                      <a:endParaRPr lang="es-AR" sz="1600" b="1" i="0" u="none" strike="noStrike" dirty="0">
                        <a:solidFill>
                          <a:srgbClr val="4472C4"/>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FF0000"/>
                          </a:solidFill>
                          <a:effectLst/>
                          <a:latin typeface="Arial" panose="020B0604020202020204" pitchFamily="34" charset="0"/>
                        </a:rPr>
                        <a:t>Dual </a:t>
                      </a:r>
                      <a:r>
                        <a:rPr lang="es-AR" sz="1600" b="1" i="0" u="none" strike="noStrike" dirty="0" smtClean="0">
                          <a:solidFill>
                            <a:srgbClr val="FF0000"/>
                          </a:solidFill>
                          <a:effectLst/>
                          <a:latin typeface="Arial" panose="020B0604020202020204" pitchFamily="34" charset="0"/>
                        </a:rPr>
                        <a:t>Therapy</a:t>
                      </a:r>
                      <a:endParaRPr lang="es-AR" sz="1600" b="1" i="0" u="none" strike="noStrike" dirty="0">
                        <a:solidFill>
                          <a:srgbClr val="FF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8864039"/>
                  </a:ext>
                </a:extLst>
              </a:tr>
              <a:tr h="301514">
                <a:tc vMerge="1">
                  <a:txBody>
                    <a:bodyPr/>
                    <a:lstStyle/>
                    <a:p>
                      <a:endParaRPr lang="es-AR"/>
                    </a:p>
                  </a:txBody>
                  <a:tcPr/>
                </a:tc>
                <a:tc>
                  <a:txBody>
                    <a:bodyPr/>
                    <a:lstStyle/>
                    <a:p>
                      <a:pPr algn="ctr" rtl="0" fontAlgn="ctr"/>
                      <a:r>
                        <a:rPr lang="es-AR" sz="1600" b="1" i="0" u="none" strike="noStrike">
                          <a:solidFill>
                            <a:srgbClr val="000000"/>
                          </a:solidFill>
                          <a:effectLst/>
                          <a:latin typeface="Arial" panose="020B0604020202020204" pitchFamily="34" charset="0"/>
                        </a:rPr>
                        <a:t>(n=336)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a:solidFill>
                            <a:srgbClr val="000000"/>
                          </a:solidFill>
                          <a:effectLst/>
                          <a:latin typeface="Arial" panose="020B0604020202020204" pitchFamily="34" charset="0"/>
                        </a:rPr>
                        <a:t>(n=165)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000000"/>
                          </a:solidFill>
                          <a:effectLst/>
                          <a:latin typeface="Arial" panose="020B0604020202020204" pitchFamily="34" charset="0"/>
                        </a:rPr>
                        <a:t> (n=171)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5640890"/>
                  </a:ext>
                </a:extLst>
              </a:tr>
              <a:tr h="247389">
                <a:tc>
                  <a:txBody>
                    <a:bodyPr/>
                    <a:lstStyle/>
                    <a:p>
                      <a:pPr algn="l" rtl="0" fontAlgn="ctr"/>
                      <a:r>
                        <a:rPr lang="es-AR" sz="1600" b="1" i="0" u="none" strike="noStrike" dirty="0" err="1">
                          <a:solidFill>
                            <a:srgbClr val="000000"/>
                          </a:solidFill>
                          <a:effectLst/>
                          <a:latin typeface="Arial" panose="020B0604020202020204" pitchFamily="34" charset="0"/>
                        </a:rPr>
                        <a:t>Age</a:t>
                      </a:r>
                      <a:r>
                        <a:rPr lang="es-AR" sz="1600" b="1" i="0" u="none" strike="noStrike" dirty="0">
                          <a:solidFill>
                            <a:srgbClr val="000000"/>
                          </a:solidFill>
                          <a:effectLst/>
                          <a:latin typeface="Arial" panose="020B0604020202020204" pitchFamily="34" charset="0"/>
                        </a:rPr>
                        <a:t>, </a:t>
                      </a:r>
                      <a:r>
                        <a:rPr lang="es-AR" sz="1600" b="1" i="0" u="none" strike="noStrike" dirty="0" err="1">
                          <a:solidFill>
                            <a:srgbClr val="000000"/>
                          </a:solidFill>
                          <a:effectLst/>
                          <a:latin typeface="Arial" panose="020B0604020202020204" pitchFamily="34" charset="0"/>
                        </a:rPr>
                        <a:t>years</a:t>
                      </a:r>
                      <a:r>
                        <a:rPr lang="es-AR" sz="1600" b="1" i="0" u="none" strike="noStrike" dirty="0">
                          <a:solidFill>
                            <a:srgbClr val="000000"/>
                          </a:solidFill>
                          <a:effectLst/>
                          <a:latin typeface="Arial" panose="020B0604020202020204" pitchFamily="34" charset="0"/>
                        </a:rPr>
                        <a:t> </a:t>
                      </a:r>
                      <a:r>
                        <a:rPr lang="es-AR" sz="1600" b="1" i="0" u="none" strike="noStrike" dirty="0" smtClean="0">
                          <a:solidFill>
                            <a:srgbClr val="000000"/>
                          </a:solidFill>
                          <a:effectLst/>
                          <a:latin typeface="Arial" panose="020B0604020202020204" pitchFamily="34" charset="0"/>
                        </a:rPr>
                        <a:t>(median-IQR</a:t>
                      </a:r>
                      <a:r>
                        <a:rPr lang="es-AR" sz="1600" b="1" i="0" u="none" strike="noStrike" dirty="0">
                          <a:solidFill>
                            <a:srgbClr val="000000"/>
                          </a:solidFill>
                          <a:effectLst/>
                          <a:latin typeface="Arial" panose="020B0604020202020204" pitchFamily="34" charset="0"/>
                        </a:rPr>
                        <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000000"/>
                          </a:solidFill>
                          <a:effectLst/>
                          <a:latin typeface="Arial" panose="020B0604020202020204" pitchFamily="34" charset="0"/>
                        </a:rPr>
                        <a:t>30 (25-37)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000000"/>
                          </a:solidFill>
                          <a:effectLst/>
                          <a:latin typeface="Arial" panose="020B0604020202020204" pitchFamily="34" charset="0"/>
                        </a:rPr>
                        <a:t>30 (26-36)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000000"/>
                          </a:solidFill>
                          <a:effectLst/>
                          <a:latin typeface="Arial" panose="020B0604020202020204" pitchFamily="34" charset="0"/>
                        </a:rPr>
                        <a:t>29 (24-36)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2159662"/>
                  </a:ext>
                </a:extLst>
              </a:tr>
              <a:tr h="240723">
                <a:tc>
                  <a:txBody>
                    <a:bodyPr/>
                    <a:lstStyle/>
                    <a:p>
                      <a:pPr algn="l" rtl="0" fontAlgn="ctr"/>
                      <a:r>
                        <a:rPr lang="es-AR" sz="1600" b="1" i="0" u="none" strike="noStrike" dirty="0" err="1">
                          <a:solidFill>
                            <a:srgbClr val="000000"/>
                          </a:solidFill>
                          <a:effectLst/>
                          <a:latin typeface="Arial" panose="020B0604020202020204" pitchFamily="34" charset="0"/>
                        </a:rPr>
                        <a:t>Gender</a:t>
                      </a:r>
                      <a:r>
                        <a:rPr lang="es-AR" sz="1600" b="1" i="0" u="none" strike="noStrike" dirty="0">
                          <a:solidFill>
                            <a:srgbClr val="000000"/>
                          </a:solidFill>
                          <a:effectLst/>
                          <a:latin typeface="Arial" panose="020B0604020202020204" pitchFamily="34" charset="0"/>
                        </a:rPr>
                        <a:t>, </a:t>
                      </a:r>
                      <a:r>
                        <a:rPr lang="es-AR" sz="1600" b="1" i="0" u="none" strike="noStrike" dirty="0" err="1" smtClean="0">
                          <a:solidFill>
                            <a:srgbClr val="000000"/>
                          </a:solidFill>
                          <a:effectLst/>
                          <a:latin typeface="Arial" panose="020B0604020202020204" pitchFamily="34" charset="0"/>
                        </a:rPr>
                        <a:t>Male</a:t>
                      </a:r>
                      <a:r>
                        <a:rPr lang="es-AR" sz="1600" b="1" i="0" u="none" strike="noStrike" dirty="0" smtClean="0">
                          <a:solidFill>
                            <a:srgbClr val="000000"/>
                          </a:solidFill>
                          <a:effectLst/>
                          <a:latin typeface="Arial" panose="020B0604020202020204" pitchFamily="34" charset="0"/>
                        </a:rPr>
                        <a:t> </a:t>
                      </a:r>
                      <a:r>
                        <a:rPr lang="es-AR" sz="1600" b="1" i="0" u="none" strike="noStrike" dirty="0">
                          <a:solidFill>
                            <a:srgbClr val="000000"/>
                          </a:solidFill>
                          <a:effectLst/>
                          <a:latin typeface="Arial" panose="020B0604020202020204" pitchFamily="34" charset="0"/>
                        </a:rPr>
                        <a:t>n (%)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000000"/>
                          </a:solidFill>
                          <a:effectLst/>
                          <a:latin typeface="Arial" panose="020B0604020202020204" pitchFamily="34" charset="0"/>
                        </a:rPr>
                        <a:t>302 (90%)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000000"/>
                          </a:solidFill>
                          <a:effectLst/>
                          <a:latin typeface="Arial" panose="020B0604020202020204" pitchFamily="34" charset="0"/>
                        </a:rPr>
                        <a:t>146 (88%)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000000"/>
                          </a:solidFill>
                          <a:effectLst/>
                          <a:latin typeface="Arial" panose="020B0604020202020204" pitchFamily="34" charset="0"/>
                        </a:rPr>
                        <a:t>156 (91%)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381888"/>
                  </a:ext>
                </a:extLst>
              </a:tr>
              <a:tr h="240723">
                <a:tc>
                  <a:txBody>
                    <a:bodyPr/>
                    <a:lstStyle/>
                    <a:p>
                      <a:pPr algn="l" rtl="0" fontAlgn="ctr"/>
                      <a:r>
                        <a:rPr lang="es-AR" sz="1600" b="1" i="0" u="none" strike="noStrike">
                          <a:solidFill>
                            <a:srgbClr val="000000"/>
                          </a:solidFill>
                          <a:effectLst/>
                          <a:latin typeface="Arial" panose="020B0604020202020204" pitchFamily="34" charset="0"/>
                        </a:rPr>
                        <a:t>Hispanic/Latino</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000000"/>
                          </a:solidFill>
                          <a:effectLst/>
                          <a:latin typeface="Arial" panose="020B0604020202020204" pitchFamily="34" charset="0"/>
                        </a:rPr>
                        <a:t>220 (65%)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000000"/>
                          </a:solidFill>
                          <a:effectLst/>
                          <a:latin typeface="Arial" panose="020B0604020202020204" pitchFamily="34" charset="0"/>
                        </a:rPr>
                        <a:t>102 (62%)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000000"/>
                          </a:solidFill>
                          <a:effectLst/>
                          <a:latin typeface="Arial" panose="020B0604020202020204" pitchFamily="34" charset="0"/>
                        </a:rPr>
                        <a:t>118 (69%)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3197457"/>
                  </a:ext>
                </a:extLst>
              </a:tr>
              <a:tr h="240723">
                <a:tc>
                  <a:txBody>
                    <a:bodyPr/>
                    <a:lstStyle/>
                    <a:p>
                      <a:pPr algn="l" rtl="0" fontAlgn="ctr"/>
                      <a:r>
                        <a:rPr lang="es-AR" sz="1600" b="1" i="0" u="none" strike="noStrike">
                          <a:solidFill>
                            <a:srgbClr val="000000"/>
                          </a:solidFill>
                          <a:effectLst/>
                          <a:latin typeface="Arial" panose="020B0604020202020204" pitchFamily="34" charset="0"/>
                        </a:rPr>
                        <a:t>Risk behavior, n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000000"/>
                          </a:solidFill>
                          <a:effectLst/>
                          <a:latin typeface="Arial" panose="020B060402020202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a:solidFill>
                            <a:srgbClr val="000000"/>
                          </a:solidFill>
                          <a:effectLst/>
                          <a:latin typeface="Arial" panose="020B060402020202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000000"/>
                          </a:solidFill>
                          <a:effectLst/>
                          <a:latin typeface="Arial" panose="020B060402020202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362128"/>
                  </a:ext>
                </a:extLst>
              </a:tr>
              <a:tr h="240723">
                <a:tc>
                  <a:txBody>
                    <a:bodyPr/>
                    <a:lstStyle/>
                    <a:p>
                      <a:pPr algn="ctr" rtl="0" fontAlgn="ctr"/>
                      <a:r>
                        <a:rPr lang="es-AR" sz="1600" b="0" i="0" u="none" strike="noStrike" dirty="0">
                          <a:solidFill>
                            <a:srgbClr val="000000"/>
                          </a:solidFill>
                          <a:effectLst/>
                          <a:latin typeface="Arial" panose="020B0604020202020204" pitchFamily="34" charset="0"/>
                        </a:rPr>
                        <a:t>     MSM/Bisexual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000000"/>
                          </a:solidFill>
                          <a:effectLst/>
                          <a:latin typeface="Arial" panose="020B0604020202020204" pitchFamily="34" charset="0"/>
                        </a:rPr>
                        <a:t> 248 (74%)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a:solidFill>
                            <a:srgbClr val="000000"/>
                          </a:solidFill>
                          <a:effectLst/>
                          <a:latin typeface="Arial" panose="020B0604020202020204" pitchFamily="34" charset="0"/>
                        </a:rPr>
                        <a:t> 118 (72%)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000000"/>
                          </a:solidFill>
                          <a:effectLst/>
                          <a:latin typeface="Arial" panose="020B0604020202020204" pitchFamily="34" charset="0"/>
                        </a:rPr>
                        <a:t> 130 (76%)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9789043"/>
                  </a:ext>
                </a:extLst>
              </a:tr>
              <a:tr h="240723">
                <a:tc>
                  <a:txBody>
                    <a:bodyPr/>
                    <a:lstStyle/>
                    <a:p>
                      <a:pPr algn="l" rtl="0" fontAlgn="ctr"/>
                      <a:r>
                        <a:rPr lang="es-AR" sz="1600" b="1" i="0" u="none" strike="noStrike">
                          <a:solidFill>
                            <a:srgbClr val="000000"/>
                          </a:solidFill>
                          <a:effectLst/>
                          <a:latin typeface="Arial" panose="020B0604020202020204" pitchFamily="34" charset="0"/>
                        </a:rPr>
                        <a:t>CDC stage n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000000"/>
                          </a:solidFill>
                          <a:effectLst/>
                          <a:latin typeface="Arial" panose="020B060402020202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a:solidFill>
                            <a:srgbClr val="000000"/>
                          </a:solidFill>
                          <a:effectLst/>
                          <a:latin typeface="Arial" panose="020B060402020202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000000"/>
                          </a:solidFill>
                          <a:effectLst/>
                          <a:latin typeface="Arial" panose="020B060402020202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5573793"/>
                  </a:ext>
                </a:extLst>
              </a:tr>
              <a:tr h="240723">
                <a:tc>
                  <a:txBody>
                    <a:bodyPr/>
                    <a:lstStyle/>
                    <a:p>
                      <a:pPr algn="ctr" rtl="0" fontAlgn="ctr"/>
                      <a:r>
                        <a:rPr lang="es-AR" sz="1600" b="0" i="0" u="none" strike="noStrike">
                          <a:solidFill>
                            <a:srgbClr val="000000"/>
                          </a:solidFill>
                          <a:effectLst/>
                          <a:latin typeface="Arial" panose="020B0604020202020204" pitchFamily="34" charset="0"/>
                        </a:rPr>
                        <a:t>CDC Stage A</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000000"/>
                          </a:solidFill>
                          <a:effectLst/>
                          <a:latin typeface="Arial" panose="020B0604020202020204" pitchFamily="34" charset="0"/>
                        </a:rPr>
                        <a:t>315 (94%)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a:solidFill>
                            <a:srgbClr val="000000"/>
                          </a:solidFill>
                          <a:effectLst/>
                          <a:latin typeface="Arial" panose="020B0604020202020204" pitchFamily="34" charset="0"/>
                        </a:rPr>
                        <a:t>156 (95%)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000000"/>
                          </a:solidFill>
                          <a:effectLst/>
                          <a:latin typeface="Arial" panose="020B0604020202020204" pitchFamily="34" charset="0"/>
                        </a:rPr>
                        <a:t>159 (93%)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779851"/>
                  </a:ext>
                </a:extLst>
              </a:tr>
              <a:tr h="240723">
                <a:tc>
                  <a:txBody>
                    <a:bodyPr/>
                    <a:lstStyle/>
                    <a:p>
                      <a:pPr algn="ctr" rtl="0" fontAlgn="ctr"/>
                      <a:r>
                        <a:rPr lang="es-AR" sz="1600" b="0" i="0" u="none" strike="noStrike">
                          <a:solidFill>
                            <a:srgbClr val="000000"/>
                          </a:solidFill>
                          <a:effectLst/>
                          <a:latin typeface="Arial" panose="020B0604020202020204" pitchFamily="34" charset="0"/>
                        </a:rPr>
                        <a:t>CDC Stage B</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000000"/>
                          </a:solidFill>
                          <a:effectLst/>
                          <a:latin typeface="Arial" panose="020B0604020202020204" pitchFamily="34" charset="0"/>
                        </a:rPr>
                        <a:t>19 (6%)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a:solidFill>
                            <a:srgbClr val="000000"/>
                          </a:solidFill>
                          <a:effectLst/>
                          <a:latin typeface="Arial" panose="020B0604020202020204" pitchFamily="34" charset="0"/>
                        </a:rPr>
                        <a:t>9 (6%)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000000"/>
                          </a:solidFill>
                          <a:effectLst/>
                          <a:latin typeface="Arial" panose="020B0604020202020204" pitchFamily="34" charset="0"/>
                        </a:rPr>
                        <a:t>10 (6%)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365590"/>
                  </a:ext>
                </a:extLst>
              </a:tr>
              <a:tr h="240723">
                <a:tc>
                  <a:txBody>
                    <a:bodyPr/>
                    <a:lstStyle/>
                    <a:p>
                      <a:pPr algn="ctr" rtl="0" fontAlgn="ctr"/>
                      <a:r>
                        <a:rPr lang="es-AR" sz="1600" b="0" i="0" u="none" strike="noStrike">
                          <a:solidFill>
                            <a:srgbClr val="000000"/>
                          </a:solidFill>
                          <a:effectLst/>
                          <a:latin typeface="Arial" panose="020B0604020202020204" pitchFamily="34" charset="0"/>
                        </a:rPr>
                        <a:t>CDC Stage 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000000"/>
                          </a:solidFill>
                          <a:effectLst/>
                          <a:latin typeface="Arial" panose="020B0604020202020204" pitchFamily="34" charset="0"/>
                        </a:rPr>
                        <a:t>1 (0.3%)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a:solidFill>
                            <a:srgbClr val="000000"/>
                          </a:solidFill>
                          <a:effectLst/>
                          <a:latin typeface="Arial" panose="020B0604020202020204" pitchFamily="34" charset="0"/>
                        </a:rPr>
                        <a:t>0 (0%)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000000"/>
                          </a:solidFill>
                          <a:effectLst/>
                          <a:latin typeface="Arial" panose="020B0604020202020204" pitchFamily="34" charset="0"/>
                        </a:rPr>
                        <a:t>1 (0.6%)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6030211"/>
                  </a:ext>
                </a:extLst>
              </a:tr>
              <a:tr h="240723">
                <a:tc>
                  <a:txBody>
                    <a:bodyPr/>
                    <a:lstStyle/>
                    <a:p>
                      <a:pPr algn="l" rtl="0" fontAlgn="ctr"/>
                      <a:r>
                        <a:rPr lang="es-AR" sz="1600" b="1" i="0" u="none" strike="noStrike">
                          <a:solidFill>
                            <a:srgbClr val="000000"/>
                          </a:solidFill>
                          <a:effectLst/>
                          <a:latin typeface="Arial" panose="020B0604020202020204" pitchFamily="34" charset="0"/>
                        </a:rPr>
                        <a:t>HIV RNA</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000000"/>
                          </a:solidFill>
                          <a:effectLst/>
                          <a:latin typeface="Arial" panose="020B060402020202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a:solidFill>
                            <a:srgbClr val="000000"/>
                          </a:solidFill>
                          <a:effectLst/>
                          <a:latin typeface="Arial" panose="020B060402020202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000000"/>
                          </a:solidFill>
                          <a:effectLst/>
                          <a:latin typeface="Arial" panose="020B060402020202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3836256"/>
                  </a:ext>
                </a:extLst>
              </a:tr>
              <a:tr h="255635">
                <a:tc>
                  <a:txBody>
                    <a:bodyPr/>
                    <a:lstStyle/>
                    <a:p>
                      <a:pPr algn="ctr" rtl="0" fontAlgn="ctr"/>
                      <a:r>
                        <a:rPr lang="sv-SE" sz="1600" b="0" i="0" u="none" strike="noStrike" dirty="0">
                          <a:solidFill>
                            <a:srgbClr val="000000"/>
                          </a:solidFill>
                          <a:effectLst/>
                          <a:latin typeface="Arial" panose="020B0604020202020204" pitchFamily="34" charset="0"/>
                        </a:rPr>
                        <a:t>HIV RNA, log 10,(median-IQR)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000000"/>
                          </a:solidFill>
                          <a:effectLst/>
                          <a:latin typeface="Arial" panose="020B0604020202020204" pitchFamily="34" charset="0"/>
                        </a:rPr>
                        <a:t>4.5 (4.1-5.0)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a:solidFill>
                            <a:srgbClr val="000000"/>
                          </a:solidFill>
                          <a:effectLst/>
                          <a:latin typeface="Arial" panose="020B0604020202020204" pitchFamily="34" charset="0"/>
                        </a:rPr>
                        <a:t>4.5 (4.1-5.0)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000000"/>
                          </a:solidFill>
                          <a:effectLst/>
                          <a:latin typeface="Arial" panose="020B0604020202020204" pitchFamily="34" charset="0"/>
                        </a:rPr>
                        <a:t>4.6 (4.1-5.1)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6004959"/>
                  </a:ext>
                </a:extLst>
              </a:tr>
              <a:tr h="462108">
                <a:tc>
                  <a:txBody>
                    <a:bodyPr/>
                    <a:lstStyle/>
                    <a:p>
                      <a:pPr algn="ctr" rtl="0" fontAlgn="ctr"/>
                      <a:r>
                        <a:rPr lang="pt-BR" sz="1600" b="0" i="0" u="none" strike="noStrike" dirty="0" smtClean="0">
                          <a:solidFill>
                            <a:srgbClr val="000000"/>
                          </a:solidFill>
                          <a:effectLst/>
                          <a:latin typeface="Arial" panose="020B0604020202020204" pitchFamily="34" charset="0"/>
                        </a:rPr>
                        <a:t>  HIV </a:t>
                      </a:r>
                      <a:r>
                        <a:rPr lang="pt-BR" sz="1600" b="0" i="0" u="none" strike="noStrike" dirty="0">
                          <a:solidFill>
                            <a:srgbClr val="000000"/>
                          </a:solidFill>
                          <a:effectLst/>
                          <a:latin typeface="Arial" panose="020B0604020202020204" pitchFamily="34" charset="0"/>
                        </a:rPr>
                        <a:t>RNA, &gt;100,000 c/</a:t>
                      </a:r>
                      <a:r>
                        <a:rPr lang="pt-BR" sz="1600" b="0" i="0" u="none" strike="noStrike" dirty="0" err="1">
                          <a:solidFill>
                            <a:srgbClr val="000000"/>
                          </a:solidFill>
                          <a:effectLst/>
                          <a:latin typeface="Arial" panose="020B0604020202020204" pitchFamily="34" charset="0"/>
                        </a:rPr>
                        <a:t>mL</a:t>
                      </a:r>
                      <a:r>
                        <a:rPr lang="pt-BR" sz="1600" b="0" i="0" u="none" strike="noStrike" dirty="0">
                          <a:solidFill>
                            <a:srgbClr val="000000"/>
                          </a:solidFill>
                          <a:effectLst/>
                          <a:latin typeface="Arial" panose="020B0604020202020204" pitchFamily="34" charset="0"/>
                        </a:rPr>
                        <a:t>,(n, %)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000000"/>
                          </a:solidFill>
                          <a:effectLst/>
                          <a:latin typeface="Arial" panose="020B0604020202020204" pitchFamily="34" charset="0"/>
                        </a:rPr>
                        <a:t>76 (23%)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a:solidFill>
                            <a:srgbClr val="000000"/>
                          </a:solidFill>
                          <a:effectLst/>
                          <a:latin typeface="Arial" panose="020B0604020202020204" pitchFamily="34" charset="0"/>
                        </a:rPr>
                        <a:t>31 (19%)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000000"/>
                          </a:solidFill>
                          <a:effectLst/>
                          <a:latin typeface="Arial" panose="020B0604020202020204" pitchFamily="34" charset="0"/>
                        </a:rPr>
                        <a:t>45 (26%)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1151502"/>
                  </a:ext>
                </a:extLst>
              </a:tr>
              <a:tr h="240723">
                <a:tc>
                  <a:txBody>
                    <a:bodyPr/>
                    <a:lstStyle/>
                    <a:p>
                      <a:pPr algn="l" rtl="0" fontAlgn="ctr"/>
                      <a:r>
                        <a:rPr lang="es-AR" sz="1600" b="1" i="0" u="none" strike="noStrike">
                          <a:solidFill>
                            <a:srgbClr val="000000"/>
                          </a:solidFill>
                          <a:effectLst/>
                          <a:latin typeface="Arial" panose="020B0604020202020204" pitchFamily="34" charset="0"/>
                        </a:rPr>
                        <a:t>CD4 count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000000"/>
                          </a:solidFill>
                          <a:effectLst/>
                          <a:latin typeface="Arial" panose="020B060402020202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a:solidFill>
                            <a:srgbClr val="000000"/>
                          </a:solidFill>
                          <a:effectLst/>
                          <a:latin typeface="Arial" panose="020B060402020202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000000"/>
                          </a:solidFill>
                          <a:effectLst/>
                          <a:latin typeface="Arial" panose="020B060402020202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6310185"/>
                  </a:ext>
                </a:extLst>
              </a:tr>
              <a:tr h="462108">
                <a:tc>
                  <a:txBody>
                    <a:bodyPr/>
                    <a:lstStyle/>
                    <a:p>
                      <a:pPr algn="ctr" rtl="0" fontAlgn="ctr"/>
                      <a:r>
                        <a:rPr lang="es-AR" sz="1600" b="0" i="0" u="none" strike="noStrike" dirty="0" smtClean="0">
                          <a:solidFill>
                            <a:srgbClr val="000000"/>
                          </a:solidFill>
                          <a:effectLst/>
                          <a:latin typeface="Arial" panose="020B0604020202020204" pitchFamily="34" charset="0"/>
                        </a:rPr>
                        <a:t>  CD4 </a:t>
                      </a:r>
                      <a:r>
                        <a:rPr lang="es-AR" sz="1600" b="0" i="0" u="none" strike="noStrike" dirty="0" err="1">
                          <a:solidFill>
                            <a:srgbClr val="000000"/>
                          </a:solidFill>
                          <a:effectLst/>
                          <a:latin typeface="Arial" panose="020B0604020202020204" pitchFamily="34" charset="0"/>
                        </a:rPr>
                        <a:t>count</a:t>
                      </a:r>
                      <a:r>
                        <a:rPr lang="es-AR" sz="1600" b="0" i="0" u="none" strike="noStrike" dirty="0">
                          <a:solidFill>
                            <a:srgbClr val="000000"/>
                          </a:solidFill>
                          <a:effectLst/>
                          <a:latin typeface="Arial" panose="020B0604020202020204" pitchFamily="34" charset="0"/>
                        </a:rPr>
                        <a:t>, </a:t>
                      </a:r>
                      <a:r>
                        <a:rPr lang="es-AR" sz="1600" b="0" i="0" u="none" strike="noStrike" dirty="0" err="1">
                          <a:solidFill>
                            <a:srgbClr val="000000"/>
                          </a:solidFill>
                          <a:effectLst/>
                          <a:latin typeface="Arial" panose="020B0604020202020204" pitchFamily="34" charset="0"/>
                        </a:rPr>
                        <a:t>cells</a:t>
                      </a:r>
                      <a:r>
                        <a:rPr lang="es-AR" sz="1600" b="0" i="0" u="none" strike="noStrike" dirty="0">
                          <a:solidFill>
                            <a:srgbClr val="000000"/>
                          </a:solidFill>
                          <a:effectLst/>
                          <a:latin typeface="Arial" panose="020B0604020202020204" pitchFamily="34" charset="0"/>
                        </a:rPr>
                        <a:t>/mm</a:t>
                      </a:r>
                      <a:r>
                        <a:rPr lang="es-AR" sz="1600" b="0" i="0" u="none" strike="noStrike" baseline="30000" dirty="0">
                          <a:solidFill>
                            <a:srgbClr val="000000"/>
                          </a:solidFill>
                          <a:effectLst/>
                          <a:latin typeface="Arial" panose="020B0604020202020204" pitchFamily="34" charset="0"/>
                        </a:rPr>
                        <a:t>3</a:t>
                      </a:r>
                      <a:r>
                        <a:rPr lang="es-AR" sz="1600" b="0" i="0" u="none" strike="noStrike" dirty="0">
                          <a:solidFill>
                            <a:srgbClr val="000000"/>
                          </a:solidFill>
                          <a:effectLst/>
                          <a:latin typeface="Arial" panose="020B0604020202020204" pitchFamily="34" charset="0"/>
                        </a:rPr>
                        <a:t>: (median-IQR)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000000"/>
                          </a:solidFill>
                          <a:effectLst/>
                          <a:latin typeface="Arial" panose="020B0604020202020204" pitchFamily="34" charset="0"/>
                        </a:rPr>
                        <a:t>415 (300-599)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a:solidFill>
                            <a:srgbClr val="000000"/>
                          </a:solidFill>
                          <a:effectLst/>
                          <a:latin typeface="Arial" panose="020B0604020202020204" pitchFamily="34" charset="0"/>
                        </a:rPr>
                        <a:t>417 (300-607)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AR" sz="1600" b="1" i="0" u="none" strike="noStrike" dirty="0">
                          <a:solidFill>
                            <a:srgbClr val="000000"/>
                          </a:solidFill>
                          <a:effectLst/>
                          <a:latin typeface="Arial" panose="020B0604020202020204" pitchFamily="34" charset="0"/>
                        </a:rPr>
                        <a:t>414 (300-586)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1089611"/>
                  </a:ext>
                </a:extLst>
              </a:tr>
              <a:tr h="462108">
                <a:tc>
                  <a:txBody>
                    <a:bodyPr/>
                    <a:lstStyle/>
                    <a:p>
                      <a:pPr algn="ctr" rtl="0" fontAlgn="ctr"/>
                      <a:r>
                        <a:rPr lang="en-US" sz="1600" b="0" i="0" u="none" strike="noStrike" dirty="0">
                          <a:solidFill>
                            <a:srgbClr val="000000"/>
                          </a:solidFill>
                          <a:effectLst/>
                          <a:latin typeface="Arial" panose="020B0604020202020204" pitchFamily="34" charset="0"/>
                        </a:rPr>
                        <a:t>CD4 count &lt;= 200 </a:t>
                      </a:r>
                      <a:r>
                        <a:rPr lang="en-US" sz="1600" b="0" i="0" u="none" strike="noStrike" dirty="0" smtClean="0">
                          <a:solidFill>
                            <a:srgbClr val="000000"/>
                          </a:solidFill>
                          <a:effectLst/>
                          <a:latin typeface="Arial" panose="020B0604020202020204" pitchFamily="34" charset="0"/>
                        </a:rPr>
                        <a:t>cells/mm3</a:t>
                      </a:r>
                      <a:r>
                        <a:rPr lang="en-US" sz="1600" b="0" i="0" u="none" strike="noStrike" dirty="0">
                          <a:solidFill>
                            <a:srgbClr val="000000"/>
                          </a:solidFill>
                          <a:effectLst/>
                          <a:latin typeface="Arial" panose="020B0604020202020204" pitchFamily="34" charset="0"/>
                        </a:rPr>
                        <a:t>, n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S" sz="1600" b="1" i="0" u="none" strike="noStrike" dirty="0">
                          <a:solidFill>
                            <a:srgbClr val="000000"/>
                          </a:solidFill>
                          <a:effectLst/>
                          <a:latin typeface="Arial" panose="020B0604020202020204" pitchFamily="34" charset="0"/>
                          <a:ea typeface="Calibri" panose="020F0502020204030204" pitchFamily="34" charset="0"/>
                        </a:rPr>
                        <a:t>26 (8%)</a:t>
                      </a:r>
                      <a:endParaRPr lang="es-ES" sz="1600" b="1"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S" sz="1600" b="1" i="0" u="none" strike="noStrike">
                          <a:solidFill>
                            <a:srgbClr val="000000"/>
                          </a:solidFill>
                          <a:effectLst/>
                          <a:latin typeface="Arial" panose="020B0604020202020204" pitchFamily="34" charset="0"/>
                          <a:ea typeface="Calibri" panose="020F0502020204030204" pitchFamily="34" charset="0"/>
                        </a:rPr>
                        <a:t>11 (7%)</a:t>
                      </a:r>
                      <a:endParaRPr lang="es-ES" sz="1600" b="1" i="0" u="none" strike="noStrike">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S" sz="1600" b="1" i="0" u="none" strike="noStrike" dirty="0">
                          <a:solidFill>
                            <a:srgbClr val="000000"/>
                          </a:solidFill>
                          <a:effectLst/>
                          <a:latin typeface="Arial" panose="020B0604020202020204" pitchFamily="34" charset="0"/>
                          <a:ea typeface="Calibri" panose="020F0502020204030204" pitchFamily="34" charset="0"/>
                        </a:rPr>
                        <a:t>15 (9%)</a:t>
                      </a:r>
                      <a:endParaRPr lang="es-ES" sz="1600" b="1"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803868"/>
                  </a:ext>
                </a:extLst>
              </a:tr>
            </a:tbl>
          </a:graphicData>
        </a:graphic>
      </p:graphicFrame>
    </p:spTree>
    <p:extLst>
      <p:ext uri="{BB962C8B-B14F-4D97-AF65-F5344CB8AC3E}">
        <p14:creationId xmlns:p14="http://schemas.microsoft.com/office/powerpoint/2010/main" val="409852918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168166" y="142852"/>
            <a:ext cx="8975834" cy="534562"/>
          </a:xfrm>
          <a:solidFill>
            <a:srgbClr val="C00000"/>
          </a:solidFill>
          <a:ln w="9525">
            <a:solidFill>
              <a:srgbClr val="C00000"/>
            </a:solidFill>
            <a:miter lim="800000"/>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bodyPr>
          <a:lstStyle/>
          <a:p>
            <a:r>
              <a:rPr lang="en-US" sz="3200" b="1" dirty="0">
                <a:solidFill>
                  <a:schemeClr val="bg1"/>
                </a:solidFill>
                <a:latin typeface="+mj-lt"/>
                <a:cs typeface="Calibri" panose="020F0502020204030204" pitchFamily="34" charset="0"/>
              </a:rPr>
              <a:t>ANDES</a:t>
            </a:r>
            <a:r>
              <a:rPr lang="en-US" sz="3600" b="1" dirty="0">
                <a:solidFill>
                  <a:schemeClr val="bg1"/>
                </a:solidFill>
                <a:latin typeface="+mj-lt"/>
                <a:cs typeface="Calibri" panose="020F0502020204030204" pitchFamily="34" charset="0"/>
              </a:rPr>
              <a:t>: Virologic Outcomes at Week 48 </a:t>
            </a:r>
            <a:endParaRPr lang="es-AR" sz="3600" b="1" dirty="0">
              <a:solidFill>
                <a:schemeClr val="bg1"/>
              </a:solidFill>
              <a:latin typeface="+mj-lt"/>
              <a:cs typeface="Calibri" panose="020F0502020204030204" pitchFamily="34" charset="0"/>
            </a:endParaRPr>
          </a:p>
        </p:txBody>
      </p:sp>
      <p:graphicFrame>
        <p:nvGraphicFramePr>
          <p:cNvPr id="18" name="Gráfico 17"/>
          <p:cNvGraphicFramePr>
            <a:graphicFrameLocks/>
          </p:cNvGraphicFramePr>
          <p:nvPr>
            <p:extLst>
              <p:ext uri="{D42A27DB-BD31-4B8C-83A1-F6EECF244321}">
                <p14:modId xmlns:p14="http://schemas.microsoft.com/office/powerpoint/2010/main" val="1433943840"/>
              </p:ext>
            </p:extLst>
          </p:nvPr>
        </p:nvGraphicFramePr>
        <p:xfrm>
          <a:off x="246824" y="788645"/>
          <a:ext cx="8208918" cy="5043019"/>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ángulo 3"/>
          <p:cNvSpPr/>
          <p:nvPr/>
        </p:nvSpPr>
        <p:spPr>
          <a:xfrm>
            <a:off x="97971" y="6351040"/>
            <a:ext cx="4572000" cy="461665"/>
          </a:xfrm>
          <a:prstGeom prst="rect">
            <a:avLst/>
          </a:prstGeom>
        </p:spPr>
        <p:txBody>
          <a:bodyPr>
            <a:spAutoFit/>
          </a:bodyPr>
          <a:lstStyle/>
          <a:p>
            <a:pPr lvl="0" algn="l" eaLnBrk="1" fontAlgn="auto" hangingPunct="1">
              <a:lnSpc>
                <a:spcPct val="150000"/>
              </a:lnSpc>
              <a:spcBef>
                <a:spcPts val="0"/>
              </a:spcBef>
              <a:spcAft>
                <a:spcPts val="0"/>
              </a:spcAft>
            </a:pPr>
            <a:r>
              <a:rPr lang="en-US" sz="800" b="0" dirty="0">
                <a:solidFill>
                  <a:prstClr val="black"/>
                </a:solidFill>
                <a:latin typeface="Calibri" panose="020F0502020204030204"/>
                <a:ea typeface="Calibri" panose="020F0502020204030204" pitchFamily="34" charset="0"/>
                <a:cs typeface="Times New Roman" panose="02020603050405020304" pitchFamily="18" charset="0"/>
              </a:rPr>
              <a:t>*</a:t>
            </a:r>
            <a:r>
              <a:rPr lang="en-US" sz="800" b="0" i="1" dirty="0">
                <a:solidFill>
                  <a:prstClr val="black"/>
                </a:solidFill>
                <a:latin typeface="Calibri" panose="020F0502020204030204"/>
                <a:ea typeface="STIX-Italic"/>
                <a:cs typeface="Times New Roman" panose="02020603050405020304" pitchFamily="18" charset="0"/>
              </a:rPr>
              <a:t> p </a:t>
            </a:r>
            <a:r>
              <a:rPr lang="en-US" sz="800" b="0" dirty="0" smtClean="0">
                <a:solidFill>
                  <a:prstClr val="black"/>
                </a:solidFill>
                <a:latin typeface="Calibri" panose="020F0502020204030204"/>
                <a:ea typeface="STIX-Italic"/>
                <a:cs typeface="Times New Roman" panose="02020603050405020304" pitchFamily="18" charset="0"/>
              </a:rPr>
              <a:t>&lt;0.05. </a:t>
            </a:r>
            <a:r>
              <a:rPr lang="en-US" sz="800" b="0" dirty="0">
                <a:solidFill>
                  <a:prstClr val="black"/>
                </a:solidFill>
                <a:latin typeface="Calibri" panose="020F0502020204030204"/>
                <a:ea typeface="Calibri" panose="020F0502020204030204" pitchFamily="34" charset="0"/>
                <a:cs typeface="Times New Roman" panose="02020603050405020304" pitchFamily="18" charset="0"/>
              </a:rPr>
              <a:t>Two one-sided 95% confidence intervals are shown for efficacy variables (TOST procedure in R statistical package), which requires p&lt;0.05 for declaring non-inferiority. Non inferiority margin= 12%.</a:t>
            </a:r>
          </a:p>
        </p:txBody>
      </p:sp>
      <p:sp>
        <p:nvSpPr>
          <p:cNvPr id="9" name="7 Rectángulo"/>
          <p:cNvSpPr/>
          <p:nvPr/>
        </p:nvSpPr>
        <p:spPr>
          <a:xfrm>
            <a:off x="1369626" y="5296564"/>
            <a:ext cx="1715366" cy="646331"/>
          </a:xfrm>
          <a:prstGeom prst="rect">
            <a:avLst/>
          </a:prstGeom>
          <a:solidFill>
            <a:sysClr val="window" lastClr="FFFFFF"/>
          </a:solidFill>
          <a:ln w="12700" cap="flat" cmpd="sng" algn="ctr">
            <a:solidFill>
              <a:sysClr val="windowText" lastClr="000000"/>
            </a:solidFill>
            <a:prstDash val="solid"/>
            <a:miter lim="800000"/>
          </a:ln>
          <a:effectLst/>
        </p:spPr>
        <p:txBody>
          <a:bodyPr wrap="square">
            <a:spAutoFit/>
          </a:bodyPr>
          <a:lstStyle/>
          <a:p>
            <a:pPr>
              <a:spcAft>
                <a:spcPts val="0"/>
              </a:spcAft>
            </a:pPr>
            <a:r>
              <a:rPr lang="en-US" sz="1200" dirty="0">
                <a:solidFill>
                  <a:srgbClr val="000000"/>
                </a:solidFill>
                <a:latin typeface="Calibri" panose="020F0502020204030204" pitchFamily="34" charset="0"/>
                <a:ea typeface="Times New Roman" panose="02020603050405020304" pitchFamily="18" charset="0"/>
              </a:rPr>
              <a:t>difference -2.1% </a:t>
            </a:r>
            <a:endParaRPr lang="es-AR" sz="1200" dirty="0">
              <a:solidFill>
                <a:srgbClr val="000000"/>
              </a:solidFill>
              <a:latin typeface="Calibri" panose="020F0502020204030204" pitchFamily="34" charset="0"/>
              <a:ea typeface="Times New Roman" panose="02020603050405020304" pitchFamily="18" charset="0"/>
            </a:endParaRPr>
          </a:p>
          <a:p>
            <a:pPr>
              <a:spcAft>
                <a:spcPts val="0"/>
              </a:spcAft>
            </a:pPr>
            <a:r>
              <a:rPr lang="en-US" sz="1200" dirty="0">
                <a:solidFill>
                  <a:srgbClr val="000000"/>
                </a:solidFill>
                <a:latin typeface="Calibri" panose="020F0502020204030204" pitchFamily="34" charset="0"/>
                <a:ea typeface="Times New Roman" panose="02020603050405020304" pitchFamily="18" charset="0"/>
              </a:rPr>
              <a:t>[CI95%: (-7.0;+2.9</a:t>
            </a:r>
            <a:r>
              <a:rPr lang="en-US" sz="1200" dirty="0" smtClean="0">
                <a:solidFill>
                  <a:srgbClr val="000000"/>
                </a:solidFill>
                <a:latin typeface="Calibri" panose="020F0502020204030204" pitchFamily="34" charset="0"/>
                <a:ea typeface="Times New Roman" panose="02020603050405020304" pitchFamily="18" charset="0"/>
              </a:rPr>
              <a:t>%)</a:t>
            </a:r>
            <a:r>
              <a:rPr lang="en-US" sz="1200" b="0" dirty="0" smtClean="0">
                <a:latin typeface="Calibri" panose="020F0502020204030204" pitchFamily="34" charset="0"/>
                <a:ea typeface="Times New Roman" panose="02020603050405020304" pitchFamily="18" charset="0"/>
                <a:sym typeface="Symbol" panose="05050102010706020507" pitchFamily="18" charset="2"/>
              </a:rPr>
              <a:t></a:t>
            </a:r>
            <a:r>
              <a:rPr lang="en-US" sz="1200" dirty="0" smtClean="0">
                <a:solidFill>
                  <a:srgbClr val="000000"/>
                </a:solidFill>
                <a:latin typeface="Calibri" panose="020F0502020204030204" pitchFamily="34" charset="0"/>
                <a:ea typeface="Times New Roman" panose="02020603050405020304" pitchFamily="18" charset="0"/>
              </a:rPr>
              <a:t>,</a:t>
            </a:r>
            <a:endParaRPr lang="en-US" sz="1200" dirty="0">
              <a:solidFill>
                <a:srgbClr val="000000"/>
              </a:solidFill>
              <a:latin typeface="Calibri" panose="020F0502020204030204" pitchFamily="34" charset="0"/>
              <a:ea typeface="Times New Roman" panose="02020603050405020304" pitchFamily="18" charset="0"/>
            </a:endParaRPr>
          </a:p>
          <a:p>
            <a:pPr>
              <a:spcAft>
                <a:spcPts val="0"/>
              </a:spcAft>
            </a:pPr>
            <a:r>
              <a:rPr lang="en-US" sz="1200" dirty="0">
                <a:solidFill>
                  <a:srgbClr val="000000"/>
                </a:solidFill>
                <a:latin typeface="Calibri" panose="020F0502020204030204" pitchFamily="34" charset="0"/>
                <a:ea typeface="Times New Roman" panose="02020603050405020304" pitchFamily="18" charset="0"/>
              </a:rPr>
              <a:t> p= &lt;0.01*, </a:t>
            </a:r>
            <a:endParaRPr lang="es-AR" sz="1200" dirty="0">
              <a:solidFill>
                <a:srgbClr val="000000"/>
              </a:solidFill>
              <a:latin typeface="Calibri" panose="020F0502020204030204" pitchFamily="34" charset="0"/>
              <a:ea typeface="Times New Roman" panose="02020603050405020304" pitchFamily="18" charset="0"/>
            </a:endParaRPr>
          </a:p>
        </p:txBody>
      </p:sp>
      <p:sp>
        <p:nvSpPr>
          <p:cNvPr id="10" name="7 Rectángulo"/>
          <p:cNvSpPr/>
          <p:nvPr/>
        </p:nvSpPr>
        <p:spPr>
          <a:xfrm>
            <a:off x="6402388" y="5313337"/>
            <a:ext cx="1668424" cy="646331"/>
          </a:xfrm>
          <a:prstGeom prst="rect">
            <a:avLst/>
          </a:prstGeom>
          <a:solidFill>
            <a:sysClr val="window" lastClr="FFFFFF"/>
          </a:solidFill>
          <a:ln w="12700" cap="flat" cmpd="sng" algn="ctr">
            <a:solidFill>
              <a:sysClr val="windowText" lastClr="000000"/>
            </a:solidFill>
            <a:prstDash val="solid"/>
            <a:miter lim="800000"/>
          </a:ln>
          <a:effectLst/>
        </p:spPr>
        <p:txBody>
          <a:bodyPr wrap="square">
            <a:spAutoFit/>
          </a:bodyPr>
          <a:lstStyle/>
          <a:p>
            <a:pPr algn="ctr" eaLnBrk="0" fontAlgn="base" hangingPunct="0">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rPr>
              <a:t>(difference -3.7% </a:t>
            </a:r>
            <a:endParaRPr lang="es-AR" sz="1200" dirty="0">
              <a:effectLst/>
              <a:latin typeface="Times New Roman" panose="02020603050405020304" pitchFamily="18" charset="0"/>
              <a:ea typeface="Times New Roman" panose="02020603050405020304" pitchFamily="18" charset="0"/>
            </a:endParaRPr>
          </a:p>
          <a:p>
            <a:pPr>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rPr>
              <a:t>[</a:t>
            </a:r>
            <a:r>
              <a:rPr lang="en-US" sz="1200" dirty="0">
                <a:solidFill>
                  <a:srgbClr val="000000"/>
                </a:solidFill>
                <a:latin typeface="Calibri" panose="020F0502020204030204" pitchFamily="34" charset="0"/>
                <a:ea typeface="Times New Roman" panose="02020603050405020304" pitchFamily="18" charset="0"/>
              </a:rPr>
              <a:t>CI95%: </a:t>
            </a:r>
            <a:r>
              <a:rPr lang="en-US" sz="1200" b="1" kern="1200" dirty="0" smtClean="0">
                <a:solidFill>
                  <a:srgbClr val="000000"/>
                </a:solidFill>
                <a:effectLst/>
                <a:latin typeface="Calibri" panose="020F0502020204030204" pitchFamily="34" charset="0"/>
                <a:ea typeface="Times New Roman" panose="02020603050405020304" pitchFamily="18" charset="0"/>
              </a:rPr>
              <a:t>(-</a:t>
            </a:r>
            <a:r>
              <a:rPr lang="en-US" sz="1200" b="1" kern="1200" dirty="0">
                <a:solidFill>
                  <a:srgbClr val="000000"/>
                </a:solidFill>
                <a:effectLst/>
                <a:latin typeface="Calibri" panose="020F0502020204030204" pitchFamily="34" charset="0"/>
                <a:ea typeface="Times New Roman" panose="02020603050405020304" pitchFamily="18" charset="0"/>
              </a:rPr>
              <a:t>15.7;+ 8.4</a:t>
            </a:r>
            <a:r>
              <a:rPr lang="en-US" sz="1200" b="1" kern="1200" dirty="0" smtClean="0">
                <a:solidFill>
                  <a:srgbClr val="000000"/>
                </a:solidFill>
                <a:effectLst/>
                <a:latin typeface="Calibri" panose="020F0502020204030204" pitchFamily="34" charset="0"/>
                <a:ea typeface="Times New Roman" panose="02020603050405020304" pitchFamily="18" charset="0"/>
              </a:rPr>
              <a:t>%)</a:t>
            </a:r>
            <a:r>
              <a:rPr lang="en-US" sz="1200" b="0" dirty="0" smtClean="0">
                <a:latin typeface="Calibri" panose="020F0502020204030204" pitchFamily="34" charset="0"/>
                <a:ea typeface="Times New Roman" panose="02020603050405020304" pitchFamily="18" charset="0"/>
                <a:sym typeface="Symbol" panose="05050102010706020507" pitchFamily="18" charset="2"/>
              </a:rPr>
              <a:t></a:t>
            </a:r>
            <a:endParaRPr lang="en-US" sz="1200" b="1" kern="1200" dirty="0" smtClean="0">
              <a:solidFill>
                <a:srgbClr val="000000"/>
              </a:solidFill>
              <a:effectLst/>
              <a:latin typeface="Calibri" panose="020F0502020204030204" pitchFamily="34" charset="0"/>
              <a:ea typeface="Times New Roman" panose="02020603050405020304" pitchFamily="18" charset="0"/>
            </a:endParaRPr>
          </a:p>
          <a:p>
            <a:pPr algn="ctr" eaLnBrk="0" fontAlgn="base" hangingPunct="0">
              <a:spcAft>
                <a:spcPts val="0"/>
              </a:spcAft>
            </a:pPr>
            <a:r>
              <a:rPr lang="en-US" sz="1200" dirty="0" smtClean="0">
                <a:effectLst/>
                <a:latin typeface="Times New Roman" panose="02020603050405020304" pitchFamily="18" charset="0"/>
                <a:ea typeface="Times New Roman" panose="02020603050405020304" pitchFamily="18" charset="0"/>
              </a:rPr>
              <a:t> </a:t>
            </a:r>
            <a:r>
              <a:rPr lang="en-US" sz="1200" b="1" kern="1200" dirty="0">
                <a:solidFill>
                  <a:srgbClr val="000000"/>
                </a:solidFill>
                <a:effectLst/>
                <a:latin typeface="Calibri" panose="020F0502020204030204" pitchFamily="34" charset="0"/>
                <a:ea typeface="Times New Roman" panose="02020603050405020304" pitchFamily="18" charset="0"/>
              </a:rPr>
              <a:t>p= 0.13)</a:t>
            </a:r>
            <a:endParaRPr lang="es-AR" sz="1200" dirty="0">
              <a:effectLst/>
              <a:latin typeface="Times New Roman" panose="02020603050405020304" pitchFamily="18" charset="0"/>
              <a:ea typeface="Times New Roman" panose="02020603050405020304" pitchFamily="18" charset="0"/>
            </a:endParaRPr>
          </a:p>
        </p:txBody>
      </p:sp>
      <p:sp>
        <p:nvSpPr>
          <p:cNvPr id="11" name="7 Rectángulo"/>
          <p:cNvSpPr/>
          <p:nvPr/>
        </p:nvSpPr>
        <p:spPr>
          <a:xfrm>
            <a:off x="3812125" y="5313337"/>
            <a:ext cx="1687915" cy="646331"/>
          </a:xfrm>
          <a:prstGeom prst="rect">
            <a:avLst/>
          </a:prstGeom>
          <a:solidFill>
            <a:sysClr val="window" lastClr="FFFFFF"/>
          </a:solidFill>
          <a:ln w="12700" cap="flat" cmpd="sng" algn="ctr">
            <a:solidFill>
              <a:sysClr val="windowText" lastClr="000000"/>
            </a:solidFill>
            <a:prstDash val="solid"/>
            <a:miter lim="800000"/>
          </a:ln>
          <a:effectLst/>
        </p:spPr>
        <p:txBody>
          <a:bodyPr wrap="square">
            <a:spAutoFit/>
          </a:bodyPr>
          <a:lstStyle/>
          <a:p>
            <a:pPr>
              <a:spcAft>
                <a:spcPts val="0"/>
              </a:spcAft>
            </a:pPr>
            <a:r>
              <a:rPr lang="en-US" sz="1200" dirty="0">
                <a:solidFill>
                  <a:srgbClr val="000000"/>
                </a:solidFill>
                <a:latin typeface="Calibri" panose="020F0502020204030204" pitchFamily="34" charset="0"/>
                <a:ea typeface="Times New Roman" panose="02020603050405020304" pitchFamily="18" charset="0"/>
              </a:rPr>
              <a:t> difference -0.6 % </a:t>
            </a:r>
            <a:endParaRPr lang="es-AR" sz="1200" dirty="0">
              <a:solidFill>
                <a:srgbClr val="000000"/>
              </a:solidFill>
              <a:latin typeface="Calibri" panose="020F0502020204030204" pitchFamily="34" charset="0"/>
              <a:ea typeface="Times New Roman" panose="02020603050405020304" pitchFamily="18" charset="0"/>
            </a:endParaRPr>
          </a:p>
          <a:p>
            <a:pPr>
              <a:spcAft>
                <a:spcPts val="0"/>
              </a:spcAft>
            </a:pPr>
            <a:r>
              <a:rPr lang="en-US" sz="1200" dirty="0">
                <a:solidFill>
                  <a:srgbClr val="000000"/>
                </a:solidFill>
                <a:latin typeface="Calibri" panose="020F0502020204030204" pitchFamily="34" charset="0"/>
                <a:ea typeface="Times New Roman" panose="02020603050405020304" pitchFamily="18" charset="0"/>
              </a:rPr>
              <a:t>[CI95%: (-2.9%; +1.7</a:t>
            </a:r>
            <a:r>
              <a:rPr lang="en-US" sz="1200" dirty="0" smtClean="0">
                <a:solidFill>
                  <a:srgbClr val="000000"/>
                </a:solidFill>
                <a:latin typeface="Calibri" panose="020F0502020204030204" pitchFamily="34" charset="0"/>
                <a:ea typeface="Times New Roman" panose="02020603050405020304" pitchFamily="18" charset="0"/>
              </a:rPr>
              <a:t>%)</a:t>
            </a:r>
            <a:r>
              <a:rPr lang="en-US" sz="1200" b="0" dirty="0" smtClean="0">
                <a:latin typeface="Calibri" panose="020F0502020204030204" pitchFamily="34" charset="0"/>
                <a:ea typeface="Times New Roman" panose="02020603050405020304" pitchFamily="18" charset="0"/>
                <a:sym typeface="Symbol" panose="05050102010706020507" pitchFamily="18" charset="2"/>
              </a:rPr>
              <a:t></a:t>
            </a:r>
            <a:r>
              <a:rPr lang="en-US" sz="1200" dirty="0" smtClean="0">
                <a:solidFill>
                  <a:srgbClr val="000000"/>
                </a:solidFill>
                <a:latin typeface="Calibri" panose="020F0502020204030204" pitchFamily="34" charset="0"/>
                <a:ea typeface="Times New Roman" panose="02020603050405020304" pitchFamily="18" charset="0"/>
              </a:rPr>
              <a:t> </a:t>
            </a:r>
          </a:p>
          <a:p>
            <a:pPr>
              <a:spcAft>
                <a:spcPts val="0"/>
              </a:spcAft>
            </a:pPr>
            <a:r>
              <a:rPr lang="en-US" sz="1200" dirty="0" smtClean="0">
                <a:solidFill>
                  <a:srgbClr val="000000"/>
                </a:solidFill>
                <a:latin typeface="Calibri" panose="020F0502020204030204" pitchFamily="34" charset="0"/>
                <a:ea typeface="Times New Roman" panose="02020603050405020304" pitchFamily="18" charset="0"/>
              </a:rPr>
              <a:t>p= &lt;</a:t>
            </a:r>
            <a:r>
              <a:rPr lang="en-US" sz="1200" dirty="0">
                <a:solidFill>
                  <a:srgbClr val="000000"/>
                </a:solidFill>
                <a:latin typeface="Calibri" panose="020F0502020204030204" pitchFamily="34" charset="0"/>
                <a:ea typeface="Times New Roman" panose="02020603050405020304" pitchFamily="18" charset="0"/>
              </a:rPr>
              <a:t>0.01</a:t>
            </a:r>
            <a:r>
              <a:rPr lang="en-US" sz="1200" dirty="0" smtClean="0">
                <a:solidFill>
                  <a:srgbClr val="000000"/>
                </a:solidFill>
                <a:latin typeface="Calibri" panose="020F0502020204030204" pitchFamily="34" charset="0"/>
                <a:ea typeface="Times New Roman" panose="02020603050405020304" pitchFamily="18" charset="0"/>
              </a:rPr>
              <a:t>*</a:t>
            </a:r>
          </a:p>
        </p:txBody>
      </p:sp>
      <p:sp>
        <p:nvSpPr>
          <p:cNvPr id="5" name="CuadroTexto 4"/>
          <p:cNvSpPr txBox="1"/>
          <p:nvPr/>
        </p:nvSpPr>
        <p:spPr>
          <a:xfrm>
            <a:off x="1068903" y="4514717"/>
            <a:ext cx="601447" cy="230832"/>
          </a:xfrm>
          <a:prstGeom prst="rect">
            <a:avLst/>
          </a:prstGeom>
          <a:noFill/>
        </p:spPr>
        <p:txBody>
          <a:bodyPr wrap="none" rtlCol="0">
            <a:spAutoFit/>
          </a:bodyPr>
          <a:lstStyle/>
          <a:p>
            <a:r>
              <a:rPr lang="es-ES" sz="900" dirty="0" smtClean="0">
                <a:solidFill>
                  <a:schemeClr val="bg1"/>
                </a:solidFill>
                <a:latin typeface="+mj-lt"/>
              </a:rPr>
              <a:t>153/165</a:t>
            </a:r>
            <a:endParaRPr lang="en-US" sz="900" dirty="0">
              <a:solidFill>
                <a:schemeClr val="bg1"/>
              </a:solidFill>
              <a:latin typeface="+mj-lt"/>
            </a:endParaRPr>
          </a:p>
        </p:txBody>
      </p:sp>
      <p:sp>
        <p:nvSpPr>
          <p:cNvPr id="13" name="CuadroTexto 12"/>
          <p:cNvSpPr txBox="1"/>
          <p:nvPr/>
        </p:nvSpPr>
        <p:spPr>
          <a:xfrm>
            <a:off x="1566180" y="4514717"/>
            <a:ext cx="601447" cy="230832"/>
          </a:xfrm>
          <a:prstGeom prst="rect">
            <a:avLst/>
          </a:prstGeom>
          <a:noFill/>
        </p:spPr>
        <p:txBody>
          <a:bodyPr wrap="none" rtlCol="0">
            <a:spAutoFit/>
          </a:bodyPr>
          <a:lstStyle/>
          <a:p>
            <a:r>
              <a:rPr lang="es-ES" sz="900" dirty="0" smtClean="0">
                <a:solidFill>
                  <a:schemeClr val="bg1"/>
                </a:solidFill>
                <a:latin typeface="+mj-lt"/>
              </a:rPr>
              <a:t>155/171</a:t>
            </a:r>
            <a:endParaRPr lang="en-US" sz="900" dirty="0">
              <a:solidFill>
                <a:schemeClr val="bg1"/>
              </a:solidFill>
              <a:latin typeface="+mj-lt"/>
            </a:endParaRPr>
          </a:p>
        </p:txBody>
      </p:sp>
      <p:sp>
        <p:nvSpPr>
          <p:cNvPr id="14" name="CuadroTexto 13"/>
          <p:cNvSpPr txBox="1"/>
          <p:nvPr/>
        </p:nvSpPr>
        <p:spPr>
          <a:xfrm>
            <a:off x="2795702" y="4514717"/>
            <a:ext cx="601447" cy="230832"/>
          </a:xfrm>
          <a:prstGeom prst="rect">
            <a:avLst/>
          </a:prstGeom>
          <a:noFill/>
        </p:spPr>
        <p:txBody>
          <a:bodyPr wrap="none" rtlCol="0">
            <a:spAutoFit/>
          </a:bodyPr>
          <a:lstStyle/>
          <a:p>
            <a:r>
              <a:rPr lang="es-ES" sz="900" dirty="0" smtClean="0">
                <a:solidFill>
                  <a:schemeClr val="bg1"/>
                </a:solidFill>
                <a:latin typeface="+mj-lt"/>
              </a:rPr>
              <a:t>153/155</a:t>
            </a:r>
            <a:endParaRPr lang="en-US" sz="900" dirty="0">
              <a:solidFill>
                <a:schemeClr val="bg1"/>
              </a:solidFill>
              <a:latin typeface="+mj-lt"/>
            </a:endParaRPr>
          </a:p>
        </p:txBody>
      </p:sp>
      <p:sp>
        <p:nvSpPr>
          <p:cNvPr id="15" name="CuadroTexto 14"/>
          <p:cNvSpPr txBox="1"/>
          <p:nvPr/>
        </p:nvSpPr>
        <p:spPr>
          <a:xfrm>
            <a:off x="3291005" y="4514717"/>
            <a:ext cx="601447" cy="230832"/>
          </a:xfrm>
          <a:prstGeom prst="rect">
            <a:avLst/>
          </a:prstGeom>
          <a:noFill/>
        </p:spPr>
        <p:txBody>
          <a:bodyPr wrap="none" rtlCol="0">
            <a:spAutoFit/>
          </a:bodyPr>
          <a:lstStyle/>
          <a:p>
            <a:r>
              <a:rPr lang="es-ES" sz="900" dirty="0" smtClean="0">
                <a:solidFill>
                  <a:schemeClr val="bg1"/>
                </a:solidFill>
                <a:latin typeface="+mj-lt"/>
              </a:rPr>
              <a:t>155/158</a:t>
            </a:r>
            <a:endParaRPr lang="en-US" sz="900" dirty="0">
              <a:solidFill>
                <a:schemeClr val="bg1"/>
              </a:solidFill>
              <a:latin typeface="+mj-lt"/>
            </a:endParaRPr>
          </a:p>
        </p:txBody>
      </p:sp>
      <p:sp>
        <p:nvSpPr>
          <p:cNvPr id="16" name="CuadroTexto 15"/>
          <p:cNvSpPr txBox="1"/>
          <p:nvPr/>
        </p:nvSpPr>
        <p:spPr>
          <a:xfrm>
            <a:off x="4584564" y="4514717"/>
            <a:ext cx="473206" cy="230832"/>
          </a:xfrm>
          <a:prstGeom prst="rect">
            <a:avLst/>
          </a:prstGeom>
          <a:noFill/>
        </p:spPr>
        <p:txBody>
          <a:bodyPr wrap="none" rtlCol="0">
            <a:spAutoFit/>
          </a:bodyPr>
          <a:lstStyle/>
          <a:p>
            <a:r>
              <a:rPr lang="es-ES" sz="900" dirty="0" smtClean="0">
                <a:solidFill>
                  <a:schemeClr val="bg1"/>
                </a:solidFill>
                <a:latin typeface="+mj-lt"/>
              </a:rPr>
              <a:t>28/31</a:t>
            </a:r>
            <a:endParaRPr lang="en-US" sz="900" dirty="0">
              <a:solidFill>
                <a:schemeClr val="bg1"/>
              </a:solidFill>
              <a:latin typeface="+mj-lt"/>
            </a:endParaRPr>
          </a:p>
        </p:txBody>
      </p:sp>
      <p:sp>
        <p:nvSpPr>
          <p:cNvPr id="17" name="CuadroTexto 16"/>
          <p:cNvSpPr txBox="1"/>
          <p:nvPr/>
        </p:nvSpPr>
        <p:spPr>
          <a:xfrm>
            <a:off x="5079870" y="4514717"/>
            <a:ext cx="473206" cy="230832"/>
          </a:xfrm>
          <a:prstGeom prst="rect">
            <a:avLst/>
          </a:prstGeom>
          <a:noFill/>
        </p:spPr>
        <p:txBody>
          <a:bodyPr wrap="none" rtlCol="0">
            <a:spAutoFit/>
          </a:bodyPr>
          <a:lstStyle/>
          <a:p>
            <a:r>
              <a:rPr lang="es-ES" sz="900" dirty="0" smtClean="0">
                <a:solidFill>
                  <a:schemeClr val="bg1"/>
                </a:solidFill>
                <a:latin typeface="+mj-lt"/>
              </a:rPr>
              <a:t>39/45</a:t>
            </a:r>
            <a:endParaRPr lang="en-US" sz="900" dirty="0">
              <a:solidFill>
                <a:schemeClr val="bg1"/>
              </a:solidFill>
              <a:latin typeface="+mj-lt"/>
            </a:endParaRPr>
          </a:p>
        </p:txBody>
      </p:sp>
    </p:spTree>
    <p:extLst>
      <p:ext uri="{BB962C8B-B14F-4D97-AF65-F5344CB8AC3E}">
        <p14:creationId xmlns:p14="http://schemas.microsoft.com/office/powerpoint/2010/main" val="169622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168166" y="349328"/>
            <a:ext cx="8975834" cy="534562"/>
          </a:xfrm>
          <a:solidFill>
            <a:srgbClr val="C00000"/>
          </a:solidFill>
          <a:ln w="9525">
            <a:solidFill>
              <a:srgbClr val="C00000"/>
            </a:solidFill>
            <a:miter lim="800000"/>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bodyPr>
          <a:lstStyle/>
          <a:p>
            <a:r>
              <a:rPr lang="en-US" sz="1800" b="1" dirty="0" smtClean="0">
                <a:solidFill>
                  <a:schemeClr val="bg1"/>
                </a:solidFill>
                <a:latin typeface="+mj-lt"/>
                <a:cs typeface="Calibri" panose="020F0502020204030204" pitchFamily="34" charset="0"/>
              </a:rPr>
              <a:t>ANDES: Protocol-Defined </a:t>
            </a:r>
            <a:r>
              <a:rPr lang="en-US" sz="1800" b="1" dirty="0" err="1">
                <a:solidFill>
                  <a:schemeClr val="bg1"/>
                </a:solidFill>
                <a:latin typeface="+mj-lt"/>
                <a:cs typeface="Calibri" panose="020F0502020204030204" pitchFamily="34" charset="0"/>
              </a:rPr>
              <a:t>Virologic</a:t>
            </a:r>
            <a:r>
              <a:rPr lang="en-US" sz="1800" b="1" dirty="0">
                <a:solidFill>
                  <a:schemeClr val="bg1"/>
                </a:solidFill>
                <a:latin typeface="+mj-lt"/>
                <a:cs typeface="Calibri" panose="020F0502020204030204" pitchFamily="34" charset="0"/>
              </a:rPr>
              <a:t> Failure through 48 </a:t>
            </a:r>
            <a:r>
              <a:rPr lang="en-US" sz="1800" b="1" dirty="0" smtClean="0">
                <a:solidFill>
                  <a:schemeClr val="bg1"/>
                </a:solidFill>
                <a:latin typeface="+mj-lt"/>
                <a:cs typeface="Calibri" panose="020F0502020204030204" pitchFamily="34" charset="0"/>
              </a:rPr>
              <a:t>week </a:t>
            </a:r>
            <a:endParaRPr lang="es-AR" sz="1800" b="1" dirty="0">
              <a:solidFill>
                <a:schemeClr val="bg1"/>
              </a:solidFill>
              <a:latin typeface="+mj-lt"/>
              <a:cs typeface="Calibri" panose="020F0502020204030204" pitchFamily="34" charset="0"/>
            </a:endParaRPr>
          </a:p>
        </p:txBody>
      </p:sp>
      <p:sp>
        <p:nvSpPr>
          <p:cNvPr id="5" name="CuadroTexto 4"/>
          <p:cNvSpPr txBox="1"/>
          <p:nvPr/>
        </p:nvSpPr>
        <p:spPr>
          <a:xfrm>
            <a:off x="1068903" y="4514717"/>
            <a:ext cx="601447" cy="230832"/>
          </a:xfrm>
          <a:prstGeom prst="rect">
            <a:avLst/>
          </a:prstGeom>
          <a:noFill/>
        </p:spPr>
        <p:txBody>
          <a:bodyPr wrap="non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 sz="900" b="1" i="0" u="none" strike="noStrike" kern="1200" cap="none" spc="0" normalizeH="0" baseline="0" noProof="0" dirty="0" smtClean="0">
                <a:ln>
                  <a:noFill/>
                </a:ln>
                <a:solidFill>
                  <a:srgbClr val="FFFFFF"/>
                </a:solidFill>
                <a:effectLst/>
                <a:uLnTx/>
                <a:uFillTx/>
                <a:latin typeface="Arial"/>
                <a:ea typeface="+mn-ea"/>
                <a:cs typeface="+mn-cs"/>
              </a:rPr>
              <a:t>153/165</a:t>
            </a:r>
            <a:endParaRPr kumimoji="0" lang="en-US" sz="900" b="1" i="0" u="none" strike="noStrike" kern="1200" cap="none" spc="0" normalizeH="0" baseline="0" noProof="0" dirty="0">
              <a:ln>
                <a:noFill/>
              </a:ln>
              <a:solidFill>
                <a:srgbClr val="FFFFFF"/>
              </a:solidFill>
              <a:effectLst/>
              <a:uLnTx/>
              <a:uFillTx/>
              <a:latin typeface="Arial"/>
              <a:ea typeface="+mn-ea"/>
              <a:cs typeface="+mn-cs"/>
            </a:endParaRPr>
          </a:p>
        </p:txBody>
      </p:sp>
      <p:sp>
        <p:nvSpPr>
          <p:cNvPr id="13" name="CuadroTexto 12"/>
          <p:cNvSpPr txBox="1"/>
          <p:nvPr/>
        </p:nvSpPr>
        <p:spPr>
          <a:xfrm>
            <a:off x="1566180" y="4514717"/>
            <a:ext cx="601447" cy="230832"/>
          </a:xfrm>
          <a:prstGeom prst="rect">
            <a:avLst/>
          </a:prstGeom>
          <a:noFill/>
        </p:spPr>
        <p:txBody>
          <a:bodyPr wrap="non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 sz="900" b="1" i="0" u="none" strike="noStrike" kern="1200" cap="none" spc="0" normalizeH="0" baseline="0" noProof="0" dirty="0" smtClean="0">
                <a:ln>
                  <a:noFill/>
                </a:ln>
                <a:solidFill>
                  <a:srgbClr val="FFFFFF"/>
                </a:solidFill>
                <a:effectLst/>
                <a:uLnTx/>
                <a:uFillTx/>
                <a:latin typeface="Arial"/>
                <a:ea typeface="+mn-ea"/>
                <a:cs typeface="+mn-cs"/>
              </a:rPr>
              <a:t>155/171</a:t>
            </a:r>
            <a:endParaRPr kumimoji="0" lang="en-US" sz="900" b="1" i="0" u="none" strike="noStrike" kern="1200" cap="none" spc="0" normalizeH="0" baseline="0" noProof="0" dirty="0">
              <a:ln>
                <a:noFill/>
              </a:ln>
              <a:solidFill>
                <a:srgbClr val="FFFFFF"/>
              </a:solidFill>
              <a:effectLst/>
              <a:uLnTx/>
              <a:uFillTx/>
              <a:latin typeface="Arial"/>
              <a:ea typeface="+mn-ea"/>
              <a:cs typeface="+mn-cs"/>
            </a:endParaRPr>
          </a:p>
        </p:txBody>
      </p:sp>
      <p:sp>
        <p:nvSpPr>
          <p:cNvPr id="14" name="CuadroTexto 13"/>
          <p:cNvSpPr txBox="1"/>
          <p:nvPr/>
        </p:nvSpPr>
        <p:spPr>
          <a:xfrm>
            <a:off x="2795702" y="4514717"/>
            <a:ext cx="601447" cy="230832"/>
          </a:xfrm>
          <a:prstGeom prst="rect">
            <a:avLst/>
          </a:prstGeom>
          <a:noFill/>
        </p:spPr>
        <p:txBody>
          <a:bodyPr wrap="non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 sz="900" b="1" i="0" u="none" strike="noStrike" kern="1200" cap="none" spc="0" normalizeH="0" baseline="0" noProof="0" dirty="0" smtClean="0">
                <a:ln>
                  <a:noFill/>
                </a:ln>
                <a:solidFill>
                  <a:srgbClr val="FFFFFF"/>
                </a:solidFill>
                <a:effectLst/>
                <a:uLnTx/>
                <a:uFillTx/>
                <a:latin typeface="Arial"/>
                <a:ea typeface="+mn-ea"/>
                <a:cs typeface="+mn-cs"/>
              </a:rPr>
              <a:t>153/155</a:t>
            </a:r>
            <a:endParaRPr kumimoji="0" lang="en-US" sz="900" b="1" i="0" u="none" strike="noStrike" kern="1200" cap="none" spc="0" normalizeH="0" baseline="0" noProof="0" dirty="0">
              <a:ln>
                <a:noFill/>
              </a:ln>
              <a:solidFill>
                <a:srgbClr val="FFFFFF"/>
              </a:solidFill>
              <a:effectLst/>
              <a:uLnTx/>
              <a:uFillTx/>
              <a:latin typeface="Arial"/>
              <a:ea typeface="+mn-ea"/>
              <a:cs typeface="+mn-cs"/>
            </a:endParaRPr>
          </a:p>
        </p:txBody>
      </p:sp>
      <p:sp>
        <p:nvSpPr>
          <p:cNvPr id="15" name="CuadroTexto 14"/>
          <p:cNvSpPr txBox="1"/>
          <p:nvPr/>
        </p:nvSpPr>
        <p:spPr>
          <a:xfrm>
            <a:off x="3291005" y="4514717"/>
            <a:ext cx="601447" cy="230832"/>
          </a:xfrm>
          <a:prstGeom prst="rect">
            <a:avLst/>
          </a:prstGeom>
          <a:noFill/>
        </p:spPr>
        <p:txBody>
          <a:bodyPr wrap="non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 sz="900" b="1" i="0" u="none" strike="noStrike" kern="1200" cap="none" spc="0" normalizeH="0" baseline="0" noProof="0" dirty="0" smtClean="0">
                <a:ln>
                  <a:noFill/>
                </a:ln>
                <a:solidFill>
                  <a:srgbClr val="FFFFFF"/>
                </a:solidFill>
                <a:effectLst/>
                <a:uLnTx/>
                <a:uFillTx/>
                <a:latin typeface="Arial"/>
                <a:ea typeface="+mn-ea"/>
                <a:cs typeface="+mn-cs"/>
              </a:rPr>
              <a:t>155/158</a:t>
            </a:r>
            <a:endParaRPr kumimoji="0" lang="en-US" sz="900" b="1" i="0" u="none" strike="noStrike" kern="1200" cap="none" spc="0" normalizeH="0" baseline="0" noProof="0" dirty="0">
              <a:ln>
                <a:noFill/>
              </a:ln>
              <a:solidFill>
                <a:srgbClr val="FFFFFF"/>
              </a:solidFill>
              <a:effectLst/>
              <a:uLnTx/>
              <a:uFillTx/>
              <a:latin typeface="Arial"/>
              <a:ea typeface="+mn-ea"/>
              <a:cs typeface="+mn-cs"/>
            </a:endParaRPr>
          </a:p>
        </p:txBody>
      </p:sp>
      <p:sp>
        <p:nvSpPr>
          <p:cNvPr id="16" name="CuadroTexto 15"/>
          <p:cNvSpPr txBox="1"/>
          <p:nvPr/>
        </p:nvSpPr>
        <p:spPr>
          <a:xfrm>
            <a:off x="4584564" y="4514717"/>
            <a:ext cx="473206" cy="230832"/>
          </a:xfrm>
          <a:prstGeom prst="rect">
            <a:avLst/>
          </a:prstGeom>
          <a:noFill/>
        </p:spPr>
        <p:txBody>
          <a:bodyPr wrap="non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 sz="900" b="1" i="0" u="none" strike="noStrike" kern="1200" cap="none" spc="0" normalizeH="0" baseline="0" noProof="0" dirty="0" smtClean="0">
                <a:ln>
                  <a:noFill/>
                </a:ln>
                <a:solidFill>
                  <a:srgbClr val="FFFFFF"/>
                </a:solidFill>
                <a:effectLst/>
                <a:uLnTx/>
                <a:uFillTx/>
                <a:latin typeface="Arial"/>
                <a:ea typeface="+mn-ea"/>
                <a:cs typeface="+mn-cs"/>
              </a:rPr>
              <a:t>28/31</a:t>
            </a:r>
            <a:endParaRPr kumimoji="0" lang="en-US" sz="900" b="1" i="0" u="none" strike="noStrike" kern="1200" cap="none" spc="0" normalizeH="0" baseline="0" noProof="0" dirty="0">
              <a:ln>
                <a:noFill/>
              </a:ln>
              <a:solidFill>
                <a:srgbClr val="FFFFFF"/>
              </a:solidFill>
              <a:effectLst/>
              <a:uLnTx/>
              <a:uFillTx/>
              <a:latin typeface="Arial"/>
              <a:ea typeface="+mn-ea"/>
              <a:cs typeface="+mn-cs"/>
            </a:endParaRPr>
          </a:p>
        </p:txBody>
      </p:sp>
      <p:sp>
        <p:nvSpPr>
          <p:cNvPr id="17" name="CuadroTexto 16"/>
          <p:cNvSpPr txBox="1"/>
          <p:nvPr/>
        </p:nvSpPr>
        <p:spPr>
          <a:xfrm>
            <a:off x="5079870" y="4514717"/>
            <a:ext cx="473206" cy="230832"/>
          </a:xfrm>
          <a:prstGeom prst="rect">
            <a:avLst/>
          </a:prstGeom>
          <a:noFill/>
        </p:spPr>
        <p:txBody>
          <a:bodyPr wrap="non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 sz="900" b="1" i="0" u="none" strike="noStrike" kern="1200" cap="none" spc="0" normalizeH="0" baseline="0" noProof="0" dirty="0" smtClean="0">
                <a:ln>
                  <a:noFill/>
                </a:ln>
                <a:solidFill>
                  <a:srgbClr val="FFFFFF"/>
                </a:solidFill>
                <a:effectLst/>
                <a:uLnTx/>
                <a:uFillTx/>
                <a:latin typeface="Arial"/>
                <a:ea typeface="+mn-ea"/>
                <a:cs typeface="+mn-cs"/>
              </a:rPr>
              <a:t>39/45</a:t>
            </a:r>
            <a:endParaRPr kumimoji="0" lang="en-US" sz="900" b="1" i="0" u="none" strike="noStrike" kern="1200" cap="none" spc="0" normalizeH="0" baseline="0" noProof="0" dirty="0">
              <a:ln>
                <a:noFill/>
              </a:ln>
              <a:solidFill>
                <a:srgbClr val="FFFFFF"/>
              </a:solidFill>
              <a:effectLst/>
              <a:uLnTx/>
              <a:uFillTx/>
              <a:latin typeface="Arial"/>
              <a:ea typeface="+mn-ea"/>
              <a:cs typeface="+mn-cs"/>
            </a:endParaRPr>
          </a:p>
        </p:txBody>
      </p:sp>
      <p:graphicFrame>
        <p:nvGraphicFramePr>
          <p:cNvPr id="2" name="Tabla 1"/>
          <p:cNvGraphicFramePr>
            <a:graphicFrameLocks noGrp="1"/>
          </p:cNvGraphicFramePr>
          <p:nvPr>
            <p:extLst>
              <p:ext uri="{D42A27DB-BD31-4B8C-83A1-F6EECF244321}">
                <p14:modId xmlns:p14="http://schemas.microsoft.com/office/powerpoint/2010/main" val="947499063"/>
              </p:ext>
            </p:extLst>
          </p:nvPr>
        </p:nvGraphicFramePr>
        <p:xfrm>
          <a:off x="391106" y="1481237"/>
          <a:ext cx="8516921" cy="3264312"/>
        </p:xfrm>
        <a:graphic>
          <a:graphicData uri="http://schemas.openxmlformats.org/drawingml/2006/table">
            <a:tbl>
              <a:tblPr/>
              <a:tblGrid>
                <a:gridCol w="3748187">
                  <a:extLst>
                    <a:ext uri="{9D8B030D-6E8A-4147-A177-3AD203B41FA5}">
                      <a16:colId xmlns:a16="http://schemas.microsoft.com/office/drawing/2014/main" val="2446390259"/>
                    </a:ext>
                  </a:extLst>
                </a:gridCol>
                <a:gridCol w="1846261">
                  <a:extLst>
                    <a:ext uri="{9D8B030D-6E8A-4147-A177-3AD203B41FA5}">
                      <a16:colId xmlns:a16="http://schemas.microsoft.com/office/drawing/2014/main" val="3804687388"/>
                    </a:ext>
                  </a:extLst>
                </a:gridCol>
                <a:gridCol w="1853598">
                  <a:extLst>
                    <a:ext uri="{9D8B030D-6E8A-4147-A177-3AD203B41FA5}">
                      <a16:colId xmlns:a16="http://schemas.microsoft.com/office/drawing/2014/main" val="1661775776"/>
                    </a:ext>
                  </a:extLst>
                </a:gridCol>
                <a:gridCol w="1068875">
                  <a:extLst>
                    <a:ext uri="{9D8B030D-6E8A-4147-A177-3AD203B41FA5}">
                      <a16:colId xmlns:a16="http://schemas.microsoft.com/office/drawing/2014/main" val="723592244"/>
                    </a:ext>
                  </a:extLst>
                </a:gridCol>
              </a:tblGrid>
              <a:tr h="628751">
                <a:tc rowSpan="2">
                  <a:txBody>
                    <a:bodyPr/>
                    <a:lstStyle/>
                    <a:p>
                      <a:pPr algn="ctr" fontAlgn="b"/>
                      <a:r>
                        <a:rPr lang="en-US" sz="1600" b="1" i="0" u="none" strike="noStrike" dirty="0">
                          <a:solidFill>
                            <a:srgbClr val="000000"/>
                          </a:solidFill>
                          <a:effectLst/>
                          <a:latin typeface="Calibri" panose="020F0502020204030204" pitchFamily="34" charset="0"/>
                        </a:rPr>
                        <a:t>Outcomes </a:t>
                      </a:r>
                      <a:r>
                        <a:rPr lang="en-US" sz="1600" b="1" i="0" u="none" strike="noStrike" dirty="0" err="1">
                          <a:solidFill>
                            <a:srgbClr val="000000"/>
                          </a:solidFill>
                          <a:effectLst/>
                          <a:latin typeface="Calibri" panose="020F0502020204030204" pitchFamily="34" charset="0"/>
                        </a:rPr>
                        <a:t>trougth</a:t>
                      </a:r>
                      <a:r>
                        <a:rPr lang="en-US" sz="1600" b="1" i="0" u="none" strike="noStrike" dirty="0">
                          <a:solidFill>
                            <a:srgbClr val="000000"/>
                          </a:solidFill>
                          <a:effectLst/>
                          <a:latin typeface="Calibri" panose="020F0502020204030204" pitchFamily="34" charset="0"/>
                        </a:rPr>
                        <a:t> </a:t>
                      </a:r>
                      <a:r>
                        <a:rPr lang="en-US" sz="1600" b="1" i="0" u="none" strike="noStrike" dirty="0" err="1">
                          <a:solidFill>
                            <a:srgbClr val="000000"/>
                          </a:solidFill>
                          <a:effectLst/>
                          <a:latin typeface="Calibri" panose="020F0502020204030204" pitchFamily="34" charset="0"/>
                        </a:rPr>
                        <a:t>Wk</a:t>
                      </a:r>
                      <a:r>
                        <a:rPr lang="en-US" sz="1600" b="1" i="0" u="none" strike="noStrike" dirty="0">
                          <a:solidFill>
                            <a:srgbClr val="000000"/>
                          </a:solidFill>
                          <a:effectLst/>
                          <a:latin typeface="Calibri" panose="020F0502020204030204" pitchFamily="34" charset="0"/>
                        </a:rPr>
                        <a:t> 48 in ITT-E population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ctr" fontAlgn="b"/>
                      <a:r>
                        <a:rPr lang="es-AR" sz="1600" b="1" i="0" u="none" strike="noStrike" dirty="0">
                          <a:solidFill>
                            <a:srgbClr val="000000"/>
                          </a:solidFill>
                          <a:effectLst/>
                          <a:latin typeface="Calibri" panose="020F0502020204030204" pitchFamily="34" charset="0"/>
                        </a:rPr>
                        <a:t>POOLED </a:t>
                      </a:r>
                      <a:r>
                        <a:rPr lang="es-AR" sz="1600" b="1" i="0" u="none" strike="noStrike" dirty="0" smtClean="0">
                          <a:solidFill>
                            <a:srgbClr val="000000"/>
                          </a:solidFill>
                          <a:effectLst/>
                          <a:latin typeface="Calibri" panose="020F0502020204030204" pitchFamily="34" charset="0"/>
                        </a:rPr>
                        <a:t>ANALYSIS </a:t>
                      </a:r>
                      <a:endParaRPr lang="es-AR" sz="1600" b="1"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s-AR"/>
                    </a:p>
                  </a:txBody>
                  <a:tcPr/>
                </a:tc>
                <a:tc>
                  <a:txBody>
                    <a:bodyPr/>
                    <a:lstStyle/>
                    <a:p>
                      <a:pPr algn="l" fontAlgn="b"/>
                      <a:r>
                        <a:rPr lang="es-AR" sz="16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535692019"/>
                  </a:ext>
                </a:extLst>
              </a:tr>
              <a:tr h="576840">
                <a:tc vMerge="1">
                  <a:txBody>
                    <a:bodyPr/>
                    <a:lstStyle/>
                    <a:p>
                      <a:endParaRPr lang="es-AR"/>
                    </a:p>
                  </a:txBody>
                  <a:tcPr/>
                </a:tc>
                <a:tc>
                  <a:txBody>
                    <a:bodyPr/>
                    <a:lstStyle/>
                    <a:p>
                      <a:pPr algn="ctr" fontAlgn="b"/>
                      <a:r>
                        <a:rPr lang="es-AR" sz="1600" b="1" i="0" u="none" strike="noStrike" dirty="0">
                          <a:solidFill>
                            <a:srgbClr val="FF0000"/>
                          </a:solidFill>
                          <a:effectLst/>
                          <a:latin typeface="Calibri" panose="020F0502020204030204" pitchFamily="34" charset="0"/>
                        </a:rPr>
                        <a:t>DRV/r +</a:t>
                      </a:r>
                      <a:r>
                        <a:rPr lang="es-AR" sz="1600" b="1" i="0" u="none" strike="noStrike" dirty="0" smtClean="0">
                          <a:solidFill>
                            <a:srgbClr val="FF0000"/>
                          </a:solidFill>
                          <a:effectLst/>
                          <a:latin typeface="Calibri" panose="020F0502020204030204" pitchFamily="34" charset="0"/>
                        </a:rPr>
                        <a:t>3TC</a:t>
                      </a:r>
                    </a:p>
                    <a:p>
                      <a:pPr algn="ctr" fontAlgn="b"/>
                      <a:r>
                        <a:rPr lang="es-AR" sz="1600" b="1" i="0" u="none" strike="noStrike" dirty="0" smtClean="0">
                          <a:solidFill>
                            <a:srgbClr val="FF0000"/>
                          </a:solidFill>
                          <a:effectLst/>
                          <a:latin typeface="Calibri" panose="020F0502020204030204" pitchFamily="34" charset="0"/>
                        </a:rPr>
                        <a:t>(n:171) </a:t>
                      </a:r>
                      <a:endParaRPr lang="es-AR" sz="1600" b="1" i="0" u="none" strike="noStrike" dirty="0">
                        <a:solidFill>
                          <a:srgbClr val="FF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s-AR" sz="1600" b="1" i="0" u="none" strike="noStrike" dirty="0" smtClean="0">
                          <a:solidFill>
                            <a:srgbClr val="1F497D"/>
                          </a:solidFill>
                          <a:effectLst/>
                          <a:latin typeface="Calibri" panose="020F0502020204030204" pitchFamily="34" charset="0"/>
                        </a:rPr>
                        <a:t>DRV/</a:t>
                      </a:r>
                      <a:r>
                        <a:rPr lang="es-AR" sz="1600" b="1" i="0" u="none" strike="noStrike" dirty="0" err="1" smtClean="0">
                          <a:solidFill>
                            <a:srgbClr val="1F497D"/>
                          </a:solidFill>
                          <a:effectLst/>
                          <a:latin typeface="Calibri" panose="020F0502020204030204" pitchFamily="34" charset="0"/>
                        </a:rPr>
                        <a:t>r+TDF</a:t>
                      </a:r>
                      <a:r>
                        <a:rPr lang="es-AR" sz="1600" b="1" i="0" u="none" strike="noStrike" dirty="0" smtClean="0">
                          <a:solidFill>
                            <a:srgbClr val="1F497D"/>
                          </a:solidFill>
                          <a:effectLst/>
                          <a:latin typeface="Calibri" panose="020F0502020204030204" pitchFamily="34" charset="0"/>
                        </a:rPr>
                        <a:t>/3TC</a:t>
                      </a:r>
                    </a:p>
                    <a:p>
                      <a:pPr algn="ctr" fontAlgn="b"/>
                      <a:r>
                        <a:rPr lang="es-AR" sz="1600" b="1" i="0" u="none" strike="noStrike" dirty="0" smtClean="0">
                          <a:solidFill>
                            <a:srgbClr val="1F497D"/>
                          </a:solidFill>
                          <a:effectLst/>
                          <a:latin typeface="Calibri" panose="020F0502020204030204" pitchFamily="34" charset="0"/>
                        </a:rPr>
                        <a:t>(n:165)</a:t>
                      </a:r>
                      <a:endParaRPr lang="es-AR" sz="1600" b="1" i="0" u="none" strike="noStrike" dirty="0">
                        <a:solidFill>
                          <a:srgbClr val="1F497D"/>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s-AR" sz="1600" b="0" i="0" u="none" strike="noStrike" dirty="0">
                          <a:solidFill>
                            <a:srgbClr val="000000"/>
                          </a:solidFill>
                          <a:effectLst/>
                          <a:latin typeface="Calibri" panose="020F0502020204030204" pitchFamily="34" charset="0"/>
                        </a:rPr>
                        <a:t>total </a:t>
                      </a:r>
                    </a:p>
                    <a:p>
                      <a:pPr algn="ctr" fontAlgn="b"/>
                      <a:r>
                        <a:rPr lang="es-AR" sz="16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199885819"/>
                  </a:ext>
                </a:extLst>
              </a:tr>
              <a:tr h="288420">
                <a:tc>
                  <a:txBody>
                    <a:bodyPr/>
                    <a:lstStyle/>
                    <a:p>
                      <a:pPr algn="l" fontAlgn="b"/>
                      <a:r>
                        <a:rPr lang="es-AR" sz="1600" b="1" i="0" u="none" strike="noStrike">
                          <a:solidFill>
                            <a:srgbClr val="000000"/>
                          </a:solidFill>
                          <a:effectLst/>
                          <a:latin typeface="Calibri" panose="020F0502020204030204" pitchFamily="34" charset="0"/>
                        </a:rPr>
                        <a:t>Confirmed virological failure , (n)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1600" b="1" i="0" u="none" strike="noStrike">
                          <a:solidFill>
                            <a:srgbClr val="000000"/>
                          </a:solidFill>
                          <a:effectLst/>
                          <a:latin typeface="Calibri" panose="020F0502020204030204" pitchFamily="34" charset="0"/>
                        </a:rPr>
                        <a:t>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1600" b="1" i="0" u="none" strike="noStrike">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1600" b="1" i="0" u="none" strike="noStrike">
                          <a:solidFill>
                            <a:srgbClr val="000000"/>
                          </a:solidFill>
                          <a:effectLst/>
                          <a:latin typeface="Calibri" panose="020F0502020204030204" pitchFamily="34" charset="0"/>
                        </a:rPr>
                        <a:t>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5999943"/>
                  </a:ext>
                </a:extLst>
              </a:tr>
              <a:tr h="288420">
                <a:tc>
                  <a:txBody>
                    <a:bodyPr/>
                    <a:lstStyle/>
                    <a:p>
                      <a:pPr algn="l" fontAlgn="b"/>
                      <a:r>
                        <a:rPr lang="es-AR" sz="1600" b="0" i="0" u="none" strike="noStrike">
                          <a:solidFill>
                            <a:srgbClr val="000000"/>
                          </a:solidFill>
                          <a:effectLst/>
                          <a:latin typeface="Calibri" panose="020F0502020204030204" pitchFamily="34" charset="0"/>
                        </a:rPr>
                        <a:t>BSL HIV-1 &gt; 500.000 cp/ml</a:t>
                      </a:r>
                    </a:p>
                  </a:txBody>
                  <a:tcPr marL="2857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1600" b="0" i="0" u="none" strike="noStrike">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16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1600" b="0" i="0" u="none" strike="noStrike">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2923825"/>
                  </a:ext>
                </a:extLst>
              </a:tr>
              <a:tr h="288420">
                <a:tc>
                  <a:txBody>
                    <a:bodyPr/>
                    <a:lstStyle/>
                    <a:p>
                      <a:pPr algn="l" fontAlgn="b"/>
                      <a:r>
                        <a:rPr lang="en-US" sz="1600" b="0" i="0" u="none" strike="noStrike">
                          <a:solidFill>
                            <a:srgbClr val="000000"/>
                          </a:solidFill>
                          <a:effectLst/>
                          <a:latin typeface="Calibri" panose="020F0502020204030204" pitchFamily="34" charset="0"/>
                        </a:rPr>
                        <a:t>BSL CD4 cell /mm &lt; 200 </a:t>
                      </a:r>
                    </a:p>
                  </a:txBody>
                  <a:tcPr marL="2857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1600" b="0" i="0" u="none" strike="noStrike">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16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1600" b="0" i="0" u="none" strike="noStrike">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0572535"/>
                  </a:ext>
                </a:extLst>
              </a:tr>
              <a:tr h="288420">
                <a:tc>
                  <a:txBody>
                    <a:bodyPr/>
                    <a:lstStyle/>
                    <a:p>
                      <a:pPr algn="l" fontAlgn="b"/>
                      <a:r>
                        <a:rPr lang="es-AR" sz="1600" b="1" i="0" u="none" strike="noStrike">
                          <a:solidFill>
                            <a:srgbClr val="000000"/>
                          </a:solidFill>
                          <a:effectLst/>
                          <a:latin typeface="Calibri" panose="020F0502020204030204" pitchFamily="34" charset="0"/>
                        </a:rPr>
                        <a:t>Never supressed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1600" b="0" i="0" u="none" strike="noStrike">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1600" b="0" i="0" u="none" strike="noStrike">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1600" b="0" i="0" u="none" strike="noStrike">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2367838"/>
                  </a:ext>
                </a:extLst>
              </a:tr>
              <a:tr h="328201">
                <a:tc>
                  <a:txBody>
                    <a:bodyPr/>
                    <a:lstStyle/>
                    <a:p>
                      <a:pPr algn="l" fontAlgn="ctr"/>
                      <a:r>
                        <a:rPr lang="es-AR" sz="1600" b="1" i="0" u="none" strike="noStrike">
                          <a:solidFill>
                            <a:srgbClr val="000000"/>
                          </a:solidFill>
                          <a:effectLst/>
                          <a:latin typeface="Calibri" panose="020F0502020204030204" pitchFamily="34" charset="0"/>
                        </a:rPr>
                        <a:t>HIV-1 VL  at VF , cp /ml (median-IQR)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AR" sz="1600" b="0" i="0" u="none" strike="noStrike">
                          <a:solidFill>
                            <a:srgbClr val="000000"/>
                          </a:solidFill>
                          <a:effectLst/>
                          <a:latin typeface="Calibri" panose="020F0502020204030204" pitchFamily="34" charset="0"/>
                        </a:rPr>
                        <a:t>58 cp/ml (50-250)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AR" sz="1600" b="0" i="0" u="none" strike="noStrike" dirty="0">
                          <a:solidFill>
                            <a:srgbClr val="000000"/>
                          </a:solidFill>
                          <a:effectLst/>
                          <a:latin typeface="Calibri" panose="020F0502020204030204" pitchFamily="34" charset="0"/>
                        </a:rPr>
                        <a:t>136 </a:t>
                      </a:r>
                      <a:r>
                        <a:rPr lang="es-AR" sz="1600" b="0" i="0" u="none" strike="noStrike" dirty="0" err="1" smtClean="0">
                          <a:solidFill>
                            <a:srgbClr val="000000"/>
                          </a:solidFill>
                          <a:effectLst/>
                          <a:latin typeface="Calibri" panose="020F0502020204030204" pitchFamily="34" charset="0"/>
                        </a:rPr>
                        <a:t>cp</a:t>
                      </a:r>
                      <a:r>
                        <a:rPr lang="es-AR" sz="1600" b="0" i="0" u="none" strike="noStrike" dirty="0" smtClean="0">
                          <a:solidFill>
                            <a:srgbClr val="000000"/>
                          </a:solidFill>
                          <a:effectLst/>
                          <a:latin typeface="Calibri" panose="020F0502020204030204" pitchFamily="34" charset="0"/>
                        </a:rPr>
                        <a:t>/ml(68-39914</a:t>
                      </a:r>
                      <a:r>
                        <a:rPr lang="es-AR" sz="1600" b="0" i="0" u="none" strike="noStrike" dirty="0">
                          <a:solidFill>
                            <a:srgbClr val="000000"/>
                          </a:solidFill>
                          <a:effectLst/>
                          <a:latin typeface="Calibri" panose="020F0502020204030204" pitchFamily="34" charset="0"/>
                        </a:rPr>
                        <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16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6935663"/>
                  </a:ext>
                </a:extLst>
              </a:tr>
              <a:tr h="288420">
                <a:tc>
                  <a:txBody>
                    <a:bodyPr/>
                    <a:lstStyle/>
                    <a:p>
                      <a:pPr algn="l" fontAlgn="b"/>
                      <a:r>
                        <a:rPr lang="en-US" sz="1600" b="0" i="0" u="none" strike="noStrike" dirty="0">
                          <a:solidFill>
                            <a:srgbClr val="000000"/>
                          </a:solidFill>
                          <a:effectLst/>
                          <a:latin typeface="Calibri" panose="020F0502020204030204" pitchFamily="34" charset="0"/>
                        </a:rPr>
                        <a:t>Amplified Resistance Test at FV </a:t>
                      </a:r>
                    </a:p>
                  </a:txBody>
                  <a:tcPr marL="2857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1600" b="0" i="0" u="none" strike="noStrike">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16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1600" b="0" i="0" u="none" strike="noStrike">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3076780"/>
                  </a:ext>
                </a:extLst>
              </a:tr>
              <a:tr h="288420">
                <a:tc>
                  <a:txBody>
                    <a:bodyPr/>
                    <a:lstStyle/>
                    <a:p>
                      <a:pPr algn="l" fontAlgn="b"/>
                      <a:r>
                        <a:rPr lang="es-AR" sz="1600" b="0" i="0" u="none" strike="noStrike" dirty="0" err="1" smtClean="0">
                          <a:solidFill>
                            <a:srgbClr val="000000"/>
                          </a:solidFill>
                          <a:effectLst/>
                          <a:latin typeface="Calibri" panose="020F0502020204030204" pitchFamily="34" charset="0"/>
                        </a:rPr>
                        <a:t>Treatment</a:t>
                      </a:r>
                      <a:r>
                        <a:rPr lang="es-AR" sz="1600" b="0" i="0" u="none" strike="noStrike" dirty="0" smtClean="0">
                          <a:solidFill>
                            <a:srgbClr val="000000"/>
                          </a:solidFill>
                          <a:effectLst/>
                          <a:latin typeface="Calibri" panose="020F0502020204030204" pitchFamily="34" charset="0"/>
                        </a:rPr>
                        <a:t> </a:t>
                      </a:r>
                      <a:r>
                        <a:rPr lang="es-AR" sz="1600" b="0" i="0" u="none" strike="noStrike" dirty="0" err="1">
                          <a:solidFill>
                            <a:srgbClr val="000000"/>
                          </a:solidFill>
                          <a:effectLst/>
                          <a:latin typeface="Calibri" panose="020F0502020204030204" pitchFamily="34" charset="0"/>
                        </a:rPr>
                        <a:t>emergent</a:t>
                      </a:r>
                      <a:r>
                        <a:rPr lang="es-AR" sz="1600" b="0" i="0" u="none" strike="noStrike" dirty="0">
                          <a:solidFill>
                            <a:srgbClr val="000000"/>
                          </a:solidFill>
                          <a:effectLst/>
                          <a:latin typeface="Calibri" panose="020F0502020204030204" pitchFamily="34" charset="0"/>
                        </a:rPr>
                        <a:t> </a:t>
                      </a:r>
                      <a:r>
                        <a:rPr lang="es-AR" sz="1600" b="0" i="0" u="none" strike="noStrike" dirty="0" err="1">
                          <a:solidFill>
                            <a:srgbClr val="000000"/>
                          </a:solidFill>
                          <a:effectLst/>
                          <a:latin typeface="Calibri" panose="020F0502020204030204" pitchFamily="34" charset="0"/>
                        </a:rPr>
                        <a:t>resistance</a:t>
                      </a:r>
                      <a:r>
                        <a:rPr lang="es-AR" sz="1600" b="0" i="0" u="none" strike="noStrike" dirty="0">
                          <a:solidFill>
                            <a:srgbClr val="000000"/>
                          </a:solidFill>
                          <a:effectLst/>
                          <a:latin typeface="Calibri" panose="020F0502020204030204" pitchFamily="34" charset="0"/>
                        </a:rPr>
                        <a:t> </a:t>
                      </a:r>
                    </a:p>
                  </a:txBody>
                  <a:tcPr marL="2857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16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16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1600" b="0" i="0" u="none" strike="noStrike" dirty="0">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6731020"/>
                  </a:ext>
                </a:extLst>
              </a:tr>
            </a:tbl>
          </a:graphicData>
        </a:graphic>
      </p:graphicFrame>
      <p:sp>
        <p:nvSpPr>
          <p:cNvPr id="4" name="Rectangle 1"/>
          <p:cNvSpPr>
            <a:spLocks noChangeArrowheads="1"/>
          </p:cNvSpPr>
          <p:nvPr/>
        </p:nvSpPr>
        <p:spPr bwMode="auto">
          <a:xfrm>
            <a:off x="391106" y="5342896"/>
            <a:ext cx="8300610" cy="62069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kumimoji="0" lang="es-AR" altLang="es-AR" sz="1400" b="0" i="0" u="none" strike="noStrike" kern="1200" cap="none" spc="0" normalizeH="0" baseline="0" noProof="0" dirty="0" err="1" smtClean="0">
                <a:ln>
                  <a:noFill/>
                </a:ln>
                <a:solidFill>
                  <a:srgbClr val="202124"/>
                </a:solidFill>
                <a:effectLst/>
                <a:uLnTx/>
                <a:uFillTx/>
                <a:latin typeface="inherit"/>
                <a:ea typeface="+mn-ea"/>
                <a:cs typeface="+mn-cs"/>
              </a:rPr>
              <a:t>Virologic</a:t>
            </a:r>
            <a:r>
              <a:rPr kumimoji="0" lang="es-AR" altLang="es-AR" sz="1400" b="0" i="0" u="none" strike="noStrike" kern="1200" cap="none" spc="0" normalizeH="0" baseline="0" noProof="0" dirty="0" smtClean="0">
                <a:ln>
                  <a:noFill/>
                </a:ln>
                <a:solidFill>
                  <a:srgbClr val="202124"/>
                </a:solidFill>
                <a:effectLst/>
                <a:uLnTx/>
                <a:uFillTx/>
                <a:latin typeface="inherit"/>
                <a:ea typeface="+mn-ea"/>
                <a:cs typeface="+mn-cs"/>
              </a:rPr>
              <a:t> </a:t>
            </a:r>
            <a:r>
              <a:rPr kumimoji="0" lang="es-AR" altLang="es-AR" sz="1400" b="0" i="0" u="none" strike="noStrike" kern="1200" cap="none" spc="0" normalizeH="0" baseline="0" noProof="0" dirty="0" err="1" smtClean="0">
                <a:ln>
                  <a:noFill/>
                </a:ln>
                <a:solidFill>
                  <a:srgbClr val="202124"/>
                </a:solidFill>
                <a:effectLst/>
                <a:uLnTx/>
                <a:uFillTx/>
                <a:latin typeface="inherit"/>
                <a:ea typeface="+mn-ea"/>
                <a:cs typeface="+mn-cs"/>
              </a:rPr>
              <a:t>failure</a:t>
            </a:r>
            <a:r>
              <a:rPr kumimoji="0" lang="es-AR" altLang="es-AR" sz="1400" b="0" i="0" u="none" strike="noStrike" kern="1200" cap="none" spc="0" normalizeH="0" baseline="0" noProof="0" dirty="0" smtClean="0">
                <a:ln>
                  <a:noFill/>
                </a:ln>
                <a:solidFill>
                  <a:srgbClr val="202124"/>
                </a:solidFill>
                <a:effectLst/>
                <a:uLnTx/>
                <a:uFillTx/>
                <a:latin typeface="inherit"/>
                <a:ea typeface="+mn-ea"/>
                <a:cs typeface="+mn-cs"/>
              </a:rPr>
              <a:t> at </a:t>
            </a:r>
            <a:r>
              <a:rPr kumimoji="0" lang="es-AR" altLang="es-AR" sz="1400" b="0" i="0" u="none" strike="noStrike" kern="1200" cap="none" spc="0" normalizeH="0" baseline="0" noProof="0" dirty="0" err="1" smtClean="0">
                <a:ln>
                  <a:noFill/>
                </a:ln>
                <a:solidFill>
                  <a:srgbClr val="202124"/>
                </a:solidFill>
                <a:effectLst/>
                <a:uLnTx/>
                <a:uFillTx/>
                <a:latin typeface="inherit"/>
                <a:ea typeface="+mn-ea"/>
                <a:cs typeface="+mn-cs"/>
              </a:rPr>
              <a:t>weeks</a:t>
            </a:r>
            <a:r>
              <a:rPr kumimoji="0" lang="es-AR" altLang="es-AR" sz="1400" b="0" i="0" u="none" strike="noStrike" kern="1200" cap="none" spc="0" normalizeH="0" baseline="0" noProof="0" dirty="0" smtClean="0">
                <a:ln>
                  <a:noFill/>
                </a:ln>
                <a:solidFill>
                  <a:srgbClr val="202124"/>
                </a:solidFill>
                <a:effectLst/>
                <a:uLnTx/>
                <a:uFillTx/>
                <a:latin typeface="inherit"/>
                <a:ea typeface="+mn-ea"/>
                <a:cs typeface="+mn-cs"/>
              </a:rPr>
              <a:t> 24 and 36 </a:t>
            </a:r>
            <a:r>
              <a:rPr kumimoji="0" lang="es-AR" altLang="es-AR" sz="1400" b="0" i="0" u="none" strike="noStrike" kern="1200" cap="none" spc="0" normalizeH="0" baseline="0" noProof="0" dirty="0" err="1" smtClean="0">
                <a:ln>
                  <a:noFill/>
                </a:ln>
                <a:solidFill>
                  <a:srgbClr val="202124"/>
                </a:solidFill>
                <a:effectLst/>
                <a:uLnTx/>
                <a:uFillTx/>
                <a:latin typeface="inherit"/>
                <a:ea typeface="+mn-ea"/>
                <a:cs typeface="+mn-cs"/>
              </a:rPr>
              <a:t>is</a:t>
            </a:r>
            <a:r>
              <a:rPr kumimoji="0" lang="es-AR" altLang="es-AR" sz="1400" b="0" i="0" u="none" strike="noStrike" kern="1200" cap="none" spc="0" normalizeH="0" baseline="0" noProof="0" dirty="0" smtClean="0">
                <a:ln>
                  <a:noFill/>
                </a:ln>
                <a:solidFill>
                  <a:srgbClr val="202124"/>
                </a:solidFill>
                <a:effectLst/>
                <a:uLnTx/>
                <a:uFillTx/>
                <a:latin typeface="inherit"/>
                <a:ea typeface="+mn-ea"/>
                <a:cs typeface="+mn-cs"/>
              </a:rPr>
              <a:t> </a:t>
            </a:r>
            <a:r>
              <a:rPr kumimoji="0" lang="es-AR" altLang="es-AR" sz="1400" b="0" i="0" u="none" strike="noStrike" kern="1200" cap="none" spc="0" normalizeH="0" baseline="0" noProof="0" dirty="0" err="1" smtClean="0">
                <a:ln>
                  <a:noFill/>
                </a:ln>
                <a:solidFill>
                  <a:srgbClr val="202124"/>
                </a:solidFill>
                <a:effectLst/>
                <a:uLnTx/>
                <a:uFillTx/>
                <a:latin typeface="inherit"/>
                <a:ea typeface="+mn-ea"/>
                <a:cs typeface="+mn-cs"/>
              </a:rPr>
              <a:t>defined</a:t>
            </a:r>
            <a:r>
              <a:rPr kumimoji="0" lang="es-AR" altLang="es-AR" sz="1400" b="0" i="0" u="none" strike="noStrike" kern="1200" cap="none" spc="0" normalizeH="0" baseline="0" noProof="0" dirty="0" smtClean="0">
                <a:ln>
                  <a:noFill/>
                </a:ln>
                <a:solidFill>
                  <a:srgbClr val="202124"/>
                </a:solidFill>
                <a:effectLst/>
                <a:uLnTx/>
                <a:uFillTx/>
                <a:latin typeface="inherit"/>
                <a:ea typeface="+mn-ea"/>
                <a:cs typeface="+mn-cs"/>
              </a:rPr>
              <a:t> as </a:t>
            </a:r>
            <a:r>
              <a:rPr kumimoji="0" lang="es-AR" altLang="es-AR" sz="1400" b="0" i="0" u="none" strike="noStrike" kern="1200" cap="none" spc="0" normalizeH="0" baseline="0" noProof="0" dirty="0" err="1" smtClean="0">
                <a:ln>
                  <a:noFill/>
                </a:ln>
                <a:solidFill>
                  <a:srgbClr val="202124"/>
                </a:solidFill>
                <a:effectLst/>
                <a:uLnTx/>
                <a:uFillTx/>
                <a:latin typeface="inherit"/>
                <a:ea typeface="+mn-ea"/>
                <a:cs typeface="+mn-cs"/>
              </a:rPr>
              <a:t>inability</a:t>
            </a:r>
            <a:r>
              <a:rPr kumimoji="0" lang="es-AR" altLang="es-AR" sz="1400" b="0" i="0" u="none" strike="noStrike" kern="1200" cap="none" spc="0" normalizeH="0" baseline="0" noProof="0" dirty="0" smtClean="0">
                <a:ln>
                  <a:noFill/>
                </a:ln>
                <a:solidFill>
                  <a:srgbClr val="202124"/>
                </a:solidFill>
                <a:effectLst/>
                <a:uLnTx/>
                <a:uFillTx/>
                <a:latin typeface="inherit"/>
                <a:ea typeface="+mn-ea"/>
                <a:cs typeface="+mn-cs"/>
              </a:rPr>
              <a:t> to </a:t>
            </a:r>
            <a:r>
              <a:rPr kumimoji="0" lang="es-AR" altLang="es-AR" sz="1400" b="0" i="0" u="none" strike="noStrike" kern="1200" cap="none" spc="0" normalizeH="0" baseline="0" noProof="0" dirty="0" err="1" smtClean="0">
                <a:ln>
                  <a:noFill/>
                </a:ln>
                <a:solidFill>
                  <a:srgbClr val="202124"/>
                </a:solidFill>
                <a:effectLst/>
                <a:uLnTx/>
                <a:uFillTx/>
                <a:latin typeface="inherit"/>
                <a:ea typeface="+mn-ea"/>
                <a:cs typeface="+mn-cs"/>
              </a:rPr>
              <a:t>achieve</a:t>
            </a:r>
            <a:r>
              <a:rPr kumimoji="0" lang="es-AR" altLang="es-AR" sz="1400" b="0" i="0" u="none" strike="noStrike" kern="1200" cap="none" spc="0" normalizeH="0" baseline="0" noProof="0" dirty="0" smtClean="0">
                <a:ln>
                  <a:noFill/>
                </a:ln>
                <a:solidFill>
                  <a:srgbClr val="202124"/>
                </a:solidFill>
                <a:effectLst/>
                <a:uLnTx/>
                <a:uFillTx/>
                <a:latin typeface="inherit"/>
                <a:ea typeface="+mn-ea"/>
                <a:cs typeface="+mn-cs"/>
              </a:rPr>
              <a:t> and </a:t>
            </a:r>
            <a:r>
              <a:rPr kumimoji="0" lang="es-AR" altLang="es-AR" sz="1400" b="0" i="0" u="none" strike="noStrike" kern="1200" cap="none" spc="0" normalizeH="0" baseline="0" noProof="0" dirty="0" err="1" smtClean="0">
                <a:ln>
                  <a:noFill/>
                </a:ln>
                <a:solidFill>
                  <a:srgbClr val="202124"/>
                </a:solidFill>
                <a:effectLst/>
                <a:uLnTx/>
                <a:uFillTx/>
                <a:latin typeface="inherit"/>
                <a:ea typeface="+mn-ea"/>
                <a:cs typeface="+mn-cs"/>
              </a:rPr>
              <a:t>maintain</a:t>
            </a:r>
            <a:r>
              <a:rPr kumimoji="0" lang="es-AR" altLang="es-AR" sz="1400" b="0" i="0" u="none" strike="noStrike" kern="1200" cap="none" spc="0" normalizeH="0" baseline="0" noProof="0" dirty="0" smtClean="0">
                <a:ln>
                  <a:noFill/>
                </a:ln>
                <a:solidFill>
                  <a:srgbClr val="202124"/>
                </a:solidFill>
                <a:effectLst/>
                <a:uLnTx/>
                <a:uFillTx/>
                <a:latin typeface="inherit"/>
                <a:ea typeface="+mn-ea"/>
                <a:cs typeface="+mn-cs"/>
              </a:rPr>
              <a:t> a viral load &lt;400 copies/</a:t>
            </a:r>
            <a:r>
              <a:rPr kumimoji="0" lang="es-AR" altLang="es-AR" sz="1400" b="0" i="0" u="none" strike="noStrike" kern="1200" cap="none" spc="0" normalizeH="0" baseline="0" noProof="0" dirty="0" err="1" smtClean="0">
                <a:ln>
                  <a:noFill/>
                </a:ln>
                <a:solidFill>
                  <a:srgbClr val="202124"/>
                </a:solidFill>
                <a:effectLst/>
                <a:uLnTx/>
                <a:uFillTx/>
                <a:latin typeface="inherit"/>
                <a:ea typeface="+mn-ea"/>
                <a:cs typeface="+mn-cs"/>
              </a:rPr>
              <a:t>mL</a:t>
            </a:r>
            <a:r>
              <a:rPr kumimoji="0" lang="es-AR" altLang="es-AR" sz="1400" b="0" i="0" u="none" strike="noStrike" kern="1200" cap="none" spc="0" normalizeH="0" baseline="0" noProof="0" dirty="0" smtClean="0">
                <a:ln>
                  <a:noFill/>
                </a:ln>
                <a:solidFill>
                  <a:srgbClr val="202124"/>
                </a:solidFill>
                <a:effectLst/>
                <a:uLnTx/>
                <a:uFillTx/>
                <a:latin typeface="inherit"/>
                <a:ea typeface="+mn-ea"/>
                <a:cs typeface="+mn-cs"/>
              </a:rPr>
              <a:t>. </a:t>
            </a: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kumimoji="0" lang="es-AR" altLang="es-AR" sz="1400" b="0" i="0" u="none" strike="noStrike" kern="1200" cap="none" spc="0" normalizeH="0" baseline="0" noProof="0" dirty="0" err="1" smtClean="0">
                <a:ln>
                  <a:noFill/>
                </a:ln>
                <a:solidFill>
                  <a:srgbClr val="202124"/>
                </a:solidFill>
                <a:effectLst/>
                <a:uLnTx/>
                <a:uFillTx/>
                <a:latin typeface="inherit"/>
                <a:ea typeface="+mn-ea"/>
                <a:cs typeface="+mn-cs"/>
              </a:rPr>
              <a:t>Virologic</a:t>
            </a:r>
            <a:r>
              <a:rPr kumimoji="0" lang="es-AR" altLang="es-AR" sz="1400" b="0" i="0" u="none" strike="noStrike" kern="1200" cap="none" spc="0" normalizeH="0" baseline="0" noProof="0" dirty="0" smtClean="0">
                <a:ln>
                  <a:noFill/>
                </a:ln>
                <a:solidFill>
                  <a:srgbClr val="202124"/>
                </a:solidFill>
                <a:effectLst/>
                <a:uLnTx/>
                <a:uFillTx/>
                <a:latin typeface="inherit"/>
                <a:ea typeface="+mn-ea"/>
                <a:cs typeface="+mn-cs"/>
              </a:rPr>
              <a:t> </a:t>
            </a:r>
            <a:r>
              <a:rPr kumimoji="0" lang="es-AR" altLang="es-AR" sz="1400" b="0" i="0" u="none" strike="noStrike" kern="1200" cap="none" spc="0" normalizeH="0" baseline="0" noProof="0" dirty="0" err="1" smtClean="0">
                <a:ln>
                  <a:noFill/>
                </a:ln>
                <a:solidFill>
                  <a:srgbClr val="202124"/>
                </a:solidFill>
                <a:effectLst/>
                <a:uLnTx/>
                <a:uFillTx/>
                <a:latin typeface="inherit"/>
                <a:ea typeface="+mn-ea"/>
                <a:cs typeface="+mn-cs"/>
              </a:rPr>
              <a:t>failure</a:t>
            </a:r>
            <a:r>
              <a:rPr kumimoji="0" lang="es-AR" altLang="es-AR" sz="1400" b="0" i="0" u="none" strike="noStrike" kern="1200" cap="none" spc="0" normalizeH="0" baseline="0" noProof="0" dirty="0" smtClean="0">
                <a:ln>
                  <a:noFill/>
                </a:ln>
                <a:solidFill>
                  <a:srgbClr val="202124"/>
                </a:solidFill>
                <a:effectLst/>
                <a:uLnTx/>
                <a:uFillTx/>
                <a:latin typeface="inherit"/>
                <a:ea typeface="+mn-ea"/>
                <a:cs typeface="+mn-cs"/>
              </a:rPr>
              <a:t> at </a:t>
            </a:r>
            <a:r>
              <a:rPr kumimoji="0" lang="es-AR" altLang="es-AR" sz="1400" b="0" i="0" u="none" strike="noStrike" kern="1200" cap="none" spc="0" normalizeH="0" baseline="0" noProof="0" dirty="0" err="1" smtClean="0">
                <a:ln>
                  <a:noFill/>
                </a:ln>
                <a:solidFill>
                  <a:srgbClr val="202124"/>
                </a:solidFill>
                <a:effectLst/>
                <a:uLnTx/>
                <a:uFillTx/>
                <a:latin typeface="inherit"/>
                <a:ea typeface="+mn-ea"/>
                <a:cs typeface="+mn-cs"/>
              </a:rPr>
              <a:t>week</a:t>
            </a:r>
            <a:r>
              <a:rPr kumimoji="0" lang="es-AR" altLang="es-AR" sz="1400" b="0" i="0" u="none" strike="noStrike" kern="1200" cap="none" spc="0" normalizeH="0" baseline="0" noProof="0" dirty="0" smtClean="0">
                <a:ln>
                  <a:noFill/>
                </a:ln>
                <a:solidFill>
                  <a:srgbClr val="202124"/>
                </a:solidFill>
                <a:effectLst/>
                <a:uLnTx/>
                <a:uFillTx/>
                <a:latin typeface="inherit"/>
                <a:ea typeface="+mn-ea"/>
                <a:cs typeface="+mn-cs"/>
              </a:rPr>
              <a:t> 48 </a:t>
            </a:r>
            <a:r>
              <a:rPr kumimoji="0" lang="es-AR" altLang="es-AR" sz="1400" b="0" i="0" u="none" strike="noStrike" kern="1200" cap="none" spc="0" normalizeH="0" baseline="0" noProof="0" dirty="0" err="1" smtClean="0">
                <a:ln>
                  <a:noFill/>
                </a:ln>
                <a:solidFill>
                  <a:srgbClr val="202124"/>
                </a:solidFill>
                <a:effectLst/>
                <a:uLnTx/>
                <a:uFillTx/>
                <a:latin typeface="inherit"/>
                <a:ea typeface="+mn-ea"/>
                <a:cs typeface="+mn-cs"/>
              </a:rPr>
              <a:t>is</a:t>
            </a:r>
            <a:r>
              <a:rPr kumimoji="0" lang="es-AR" altLang="es-AR" sz="1400" b="0" i="0" u="none" strike="noStrike" kern="1200" cap="none" spc="0" normalizeH="0" baseline="0" noProof="0" dirty="0" smtClean="0">
                <a:ln>
                  <a:noFill/>
                </a:ln>
                <a:solidFill>
                  <a:srgbClr val="202124"/>
                </a:solidFill>
                <a:effectLst/>
                <a:uLnTx/>
                <a:uFillTx/>
                <a:latin typeface="inherit"/>
                <a:ea typeface="+mn-ea"/>
                <a:cs typeface="+mn-cs"/>
              </a:rPr>
              <a:t> </a:t>
            </a:r>
            <a:r>
              <a:rPr kumimoji="0" lang="es-AR" altLang="es-AR" sz="1400" b="0" i="0" u="none" strike="noStrike" kern="1200" cap="none" spc="0" normalizeH="0" baseline="0" noProof="0" dirty="0" err="1" smtClean="0">
                <a:ln>
                  <a:noFill/>
                </a:ln>
                <a:solidFill>
                  <a:srgbClr val="202124"/>
                </a:solidFill>
                <a:effectLst/>
                <a:uLnTx/>
                <a:uFillTx/>
                <a:latin typeface="inherit"/>
                <a:ea typeface="+mn-ea"/>
                <a:cs typeface="+mn-cs"/>
              </a:rPr>
              <a:t>defined</a:t>
            </a:r>
            <a:r>
              <a:rPr kumimoji="0" lang="es-AR" altLang="es-AR" sz="1400" b="0" i="0" u="none" strike="noStrike" kern="1200" cap="none" spc="0" normalizeH="0" baseline="0" noProof="0" dirty="0" smtClean="0">
                <a:ln>
                  <a:noFill/>
                </a:ln>
                <a:solidFill>
                  <a:srgbClr val="202124"/>
                </a:solidFill>
                <a:effectLst/>
                <a:uLnTx/>
                <a:uFillTx/>
                <a:latin typeface="inherit"/>
                <a:ea typeface="+mn-ea"/>
                <a:cs typeface="+mn-cs"/>
              </a:rPr>
              <a:t> as  </a:t>
            </a:r>
            <a:r>
              <a:rPr kumimoji="0" lang="es-AR" altLang="es-AR" sz="1400" b="0" i="0" u="none" strike="noStrike" kern="1200" cap="none" spc="0" normalizeH="0" baseline="0" noProof="0" dirty="0" err="1" smtClean="0">
                <a:ln>
                  <a:noFill/>
                </a:ln>
                <a:solidFill>
                  <a:srgbClr val="202124"/>
                </a:solidFill>
                <a:effectLst/>
                <a:uLnTx/>
                <a:uFillTx/>
                <a:latin typeface="inherit"/>
                <a:ea typeface="+mn-ea"/>
                <a:cs typeface="+mn-cs"/>
              </a:rPr>
              <a:t>failure</a:t>
            </a:r>
            <a:r>
              <a:rPr kumimoji="0" lang="es-AR" altLang="es-AR" sz="1400" b="0" i="0" u="none" strike="noStrike" kern="1200" cap="none" spc="0" normalizeH="0" baseline="0" noProof="0" dirty="0" smtClean="0">
                <a:ln>
                  <a:noFill/>
                </a:ln>
                <a:solidFill>
                  <a:srgbClr val="202124"/>
                </a:solidFill>
                <a:effectLst/>
                <a:uLnTx/>
                <a:uFillTx/>
                <a:latin typeface="inherit"/>
                <a:ea typeface="+mn-ea"/>
                <a:cs typeface="+mn-cs"/>
              </a:rPr>
              <a:t> to </a:t>
            </a:r>
            <a:r>
              <a:rPr kumimoji="0" lang="es-AR" altLang="es-AR" sz="1400" b="0" i="0" u="none" strike="noStrike" kern="1200" cap="none" spc="0" normalizeH="0" baseline="0" noProof="0" dirty="0" err="1" smtClean="0">
                <a:ln>
                  <a:noFill/>
                </a:ln>
                <a:solidFill>
                  <a:srgbClr val="202124"/>
                </a:solidFill>
                <a:effectLst/>
                <a:uLnTx/>
                <a:uFillTx/>
                <a:latin typeface="inherit"/>
                <a:ea typeface="+mn-ea"/>
                <a:cs typeface="+mn-cs"/>
              </a:rPr>
              <a:t>achieve</a:t>
            </a:r>
            <a:r>
              <a:rPr kumimoji="0" lang="es-AR" altLang="es-AR" sz="1400" b="0" i="0" u="none" strike="noStrike" kern="1200" cap="none" spc="0" normalizeH="0" baseline="0" noProof="0" dirty="0" smtClean="0">
                <a:ln>
                  <a:noFill/>
                </a:ln>
                <a:solidFill>
                  <a:srgbClr val="202124"/>
                </a:solidFill>
                <a:effectLst/>
                <a:uLnTx/>
                <a:uFillTx/>
                <a:latin typeface="inherit"/>
                <a:ea typeface="+mn-ea"/>
                <a:cs typeface="+mn-cs"/>
              </a:rPr>
              <a:t> viral load &lt;50 copies/</a:t>
            </a:r>
            <a:r>
              <a:rPr kumimoji="0" lang="es-AR" altLang="es-AR" sz="1400" b="0" i="0" u="none" strike="noStrike" kern="1200" cap="none" spc="0" normalizeH="0" baseline="0" noProof="0" dirty="0" err="1" smtClean="0">
                <a:ln>
                  <a:noFill/>
                </a:ln>
                <a:solidFill>
                  <a:srgbClr val="202124"/>
                </a:solidFill>
                <a:effectLst/>
                <a:uLnTx/>
                <a:uFillTx/>
                <a:latin typeface="inherit"/>
                <a:ea typeface="+mn-ea"/>
                <a:cs typeface="+mn-cs"/>
              </a:rPr>
              <a:t>mL</a:t>
            </a:r>
            <a:r>
              <a:rPr kumimoji="0" lang="es-AR" altLang="es-AR" sz="1400" b="0" i="0" u="none" strike="noStrike" kern="1200" cap="none" spc="0" normalizeH="0" baseline="0" noProof="0" dirty="0" smtClean="0">
                <a:ln>
                  <a:noFill/>
                </a:ln>
                <a:solidFill>
                  <a:srgbClr val="202124"/>
                </a:solidFill>
                <a:effectLst/>
                <a:uLnTx/>
                <a:uFillTx/>
                <a:latin typeface="inherit"/>
                <a:ea typeface="+mn-ea"/>
                <a:cs typeface="+mn-cs"/>
              </a:rPr>
              <a:t> at </a:t>
            </a:r>
            <a:r>
              <a:rPr kumimoji="0" lang="es-AR" altLang="es-AR" sz="1400" b="0" i="0" u="none" strike="noStrike" kern="1200" cap="none" spc="0" normalizeH="0" baseline="0" noProof="0" dirty="0" err="1" smtClean="0">
                <a:ln>
                  <a:noFill/>
                </a:ln>
                <a:solidFill>
                  <a:srgbClr val="202124"/>
                </a:solidFill>
                <a:effectLst/>
                <a:uLnTx/>
                <a:uFillTx/>
                <a:latin typeface="inherit"/>
                <a:ea typeface="+mn-ea"/>
                <a:cs typeface="+mn-cs"/>
              </a:rPr>
              <a:t>week</a:t>
            </a:r>
            <a:r>
              <a:rPr kumimoji="0" lang="es-AR" altLang="es-AR" sz="1400" b="0" i="0" u="none" strike="noStrike" kern="1200" cap="none" spc="0" normalizeH="0" baseline="0" noProof="0" dirty="0" smtClean="0">
                <a:ln>
                  <a:noFill/>
                </a:ln>
                <a:solidFill>
                  <a:srgbClr val="202124"/>
                </a:solidFill>
                <a:effectLst/>
                <a:uLnTx/>
                <a:uFillTx/>
                <a:latin typeface="inherit"/>
                <a:ea typeface="+mn-ea"/>
                <a:cs typeface="+mn-cs"/>
              </a:rPr>
              <a:t> 48.</a:t>
            </a:r>
            <a:r>
              <a:rPr kumimoji="0" lang="es-AR" altLang="es-AR" sz="1400" b="0" i="0" u="none" strike="noStrike" kern="1200" cap="none" spc="0" normalizeH="0" baseline="0" noProof="0" dirty="0" smtClean="0">
                <a:ln>
                  <a:noFill/>
                </a:ln>
                <a:solidFill>
                  <a:srgbClr val="000000"/>
                </a:solidFill>
                <a:effectLst/>
                <a:uLnTx/>
                <a:uFillTx/>
                <a:latin typeface="Verdana" pitchFamily="34" charset="0"/>
                <a:ea typeface="+mn-ea"/>
                <a:cs typeface="+mn-cs"/>
              </a:rPr>
              <a:t> </a:t>
            </a:r>
            <a:endParaRPr kumimoji="0" lang="es-AR" altLang="es-AR" sz="14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7621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upo 19"/>
          <p:cNvGrpSpPr/>
          <p:nvPr/>
        </p:nvGrpSpPr>
        <p:grpSpPr>
          <a:xfrm>
            <a:off x="541864" y="235835"/>
            <a:ext cx="8101572" cy="6093382"/>
            <a:chOff x="541864" y="91457"/>
            <a:chExt cx="8101572" cy="6093382"/>
          </a:xfrm>
        </p:grpSpPr>
        <p:pic>
          <p:nvPicPr>
            <p:cNvPr id="21" name="Imagen 20"/>
            <p:cNvPicPr>
              <a:picLocks noChangeAspect="1"/>
            </p:cNvPicPr>
            <p:nvPr/>
          </p:nvPicPr>
          <p:blipFill>
            <a:blip r:embed="rId3"/>
            <a:stretch>
              <a:fillRect/>
            </a:stretch>
          </p:blipFill>
          <p:spPr>
            <a:xfrm>
              <a:off x="1011431" y="701968"/>
              <a:ext cx="6445773" cy="5482871"/>
            </a:xfrm>
            <a:prstGeom prst="rect">
              <a:avLst/>
            </a:prstGeom>
          </p:spPr>
        </p:pic>
        <p:sp>
          <p:nvSpPr>
            <p:cNvPr id="22" name="Rectángulo 21"/>
            <p:cNvSpPr/>
            <p:nvPr/>
          </p:nvSpPr>
          <p:spPr>
            <a:xfrm>
              <a:off x="3348307" y="3699847"/>
              <a:ext cx="2847462" cy="512994"/>
            </a:xfrm>
            <a:prstGeom prst="rect">
              <a:avLst/>
            </a:prstGeom>
            <a:ln>
              <a:no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kern="0" dirty="0">
                  <a:solidFill>
                    <a:prstClr val="black"/>
                  </a:solidFill>
                  <a:latin typeface="Calibri" panose="020F0502020204030204"/>
                </a:rPr>
                <a:t>+</a:t>
              </a:r>
              <a:r>
                <a:rPr kumimoji="0" lang="en-US" sz="1400" i="0" u="none" strike="noStrike" kern="0" cap="none" spc="0" normalizeH="0" baseline="0" noProof="0" dirty="0" smtClean="0">
                  <a:ln>
                    <a:noFill/>
                  </a:ln>
                  <a:solidFill>
                    <a:prstClr val="black"/>
                  </a:solidFill>
                  <a:effectLst/>
                  <a:uLnTx/>
                  <a:uFillTx/>
                  <a:latin typeface="Calibri" panose="020F0502020204030204"/>
                </a:rPr>
                <a:t> 238.14 cells/mm</a:t>
              </a:r>
              <a:r>
                <a:rPr kumimoji="0" lang="en-US" sz="1400" i="0" u="none" strike="noStrike" kern="0" cap="none" spc="0" normalizeH="0" baseline="30000" noProof="0" dirty="0" smtClean="0">
                  <a:ln>
                    <a:noFill/>
                  </a:ln>
                  <a:solidFill>
                    <a:prstClr val="black"/>
                  </a:solidFill>
                  <a:effectLst/>
                  <a:uLnTx/>
                  <a:uFillTx/>
                  <a:latin typeface="Calibri" panose="020F0502020204030204"/>
                </a:rPr>
                <a:t>3</a:t>
              </a:r>
              <a:r>
                <a:rPr kumimoji="0" lang="en-US" sz="1400" i="0" u="none" strike="noStrike" kern="0" cap="none" spc="0" normalizeH="0" baseline="0" noProof="0" dirty="0" smtClean="0">
                  <a:ln>
                    <a:noFill/>
                  </a:ln>
                  <a:solidFill>
                    <a:prstClr val="black"/>
                  </a:solidFill>
                  <a:effectLst/>
                  <a:uLnTx/>
                  <a:uFillTx/>
                  <a:latin typeface="Calibri" panose="020F0502020204030204"/>
                </a:rPr>
                <a:t> </a:t>
              </a:r>
              <a:r>
                <a:rPr kumimoji="0" lang="en-US" sz="1400" i="0" u="none" strike="noStrike" kern="0" cap="none" spc="0" normalizeH="0" baseline="0" noProof="0" dirty="0" smtClean="0">
                  <a:ln>
                    <a:noFill/>
                  </a:ln>
                  <a:solidFill>
                    <a:srgbClr val="3366CC"/>
                  </a:solidFill>
                  <a:effectLst/>
                  <a:uLnTx/>
                  <a:uFillTx/>
                  <a:latin typeface="Calibri" panose="020F0502020204030204"/>
                </a:rPr>
                <a:t>Triple</a:t>
              </a:r>
              <a:r>
                <a:rPr kumimoji="0" lang="en-US" sz="1400" i="0" u="none" strike="noStrike" kern="0" cap="none" spc="0" normalizeH="0" noProof="0" dirty="0" smtClean="0">
                  <a:ln>
                    <a:noFill/>
                  </a:ln>
                  <a:solidFill>
                    <a:srgbClr val="3366CC"/>
                  </a:solidFill>
                  <a:effectLst/>
                  <a:uLnTx/>
                  <a:uFillTx/>
                  <a:latin typeface="Calibri" panose="020F0502020204030204"/>
                </a:rPr>
                <a:t> therapy </a:t>
              </a:r>
              <a:r>
                <a:rPr kumimoji="0" lang="en-US" sz="1400" i="0" u="none" strike="noStrike" kern="0" cap="none" spc="0" normalizeH="0" baseline="0" noProof="0" dirty="0" smtClean="0">
                  <a:ln>
                    <a:noFill/>
                  </a:ln>
                  <a:solidFill>
                    <a:srgbClr val="3366CC"/>
                  </a:solidFill>
                  <a:effectLst/>
                  <a:uLnTx/>
                  <a:uFillTx/>
                  <a:latin typeface="Calibri" panose="020F0502020204030204"/>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smtClean="0">
                  <a:ln>
                    <a:noFill/>
                  </a:ln>
                  <a:solidFill>
                    <a:prstClr val="black"/>
                  </a:solidFill>
                  <a:effectLst/>
                  <a:uLnTx/>
                  <a:uFillTx/>
                  <a:latin typeface="Calibri" panose="020F0502020204030204"/>
                </a:rPr>
                <a:t> </a:t>
              </a:r>
              <a:r>
                <a:rPr lang="en-US" sz="1400" kern="0" dirty="0">
                  <a:solidFill>
                    <a:prstClr val="black"/>
                  </a:solidFill>
                  <a:latin typeface="Calibri" panose="020F0502020204030204"/>
                </a:rPr>
                <a:t>+ 275.31 </a:t>
              </a:r>
              <a:r>
                <a:rPr lang="en-US" sz="1400" kern="0" dirty="0" smtClean="0">
                  <a:solidFill>
                    <a:prstClr val="black"/>
                  </a:solidFill>
                  <a:latin typeface="Calibri" panose="020F0502020204030204"/>
                </a:rPr>
                <a:t>cells/mm</a:t>
              </a:r>
              <a:r>
                <a:rPr lang="en-US" sz="1400" kern="0" baseline="30000" dirty="0" smtClean="0">
                  <a:solidFill>
                    <a:prstClr val="black"/>
                  </a:solidFill>
                  <a:latin typeface="Calibri" panose="020F0502020204030204"/>
                </a:rPr>
                <a:t>3</a:t>
              </a:r>
              <a:r>
                <a:rPr lang="en-US" sz="1400" kern="0" dirty="0" smtClean="0">
                  <a:solidFill>
                    <a:prstClr val="black"/>
                  </a:solidFill>
                  <a:latin typeface="Calibri" panose="020F0502020204030204"/>
                </a:rPr>
                <a:t> </a:t>
              </a:r>
              <a:r>
                <a:rPr kumimoji="0" lang="en-US" sz="1400" i="0" u="none" strike="noStrike" kern="0" cap="none" spc="0" normalizeH="0" baseline="0" noProof="0" dirty="0" smtClean="0">
                  <a:ln>
                    <a:noFill/>
                  </a:ln>
                  <a:solidFill>
                    <a:srgbClr val="FF0000"/>
                  </a:solidFill>
                  <a:effectLst/>
                  <a:uLnTx/>
                  <a:uFillTx/>
                  <a:latin typeface="Calibri" panose="020F0502020204030204"/>
                </a:rPr>
                <a:t>Dual</a:t>
              </a:r>
              <a:r>
                <a:rPr kumimoji="0" lang="en-US" sz="1400" i="0" u="none" strike="noStrike" kern="0" cap="none" spc="0" normalizeH="0" noProof="0" dirty="0" smtClean="0">
                  <a:ln>
                    <a:noFill/>
                  </a:ln>
                  <a:solidFill>
                    <a:srgbClr val="FF0000"/>
                  </a:solidFill>
                  <a:effectLst/>
                  <a:uLnTx/>
                  <a:uFillTx/>
                  <a:latin typeface="Calibri" panose="020F0502020204030204"/>
                </a:rPr>
                <a:t> therapy </a:t>
              </a:r>
              <a:endParaRPr kumimoji="0" lang="en-US" sz="1400" i="0" u="none" strike="noStrike" kern="0" cap="none" spc="0" normalizeH="0" baseline="0" noProof="0" dirty="0" smtClean="0">
                <a:ln>
                  <a:noFill/>
                </a:ln>
                <a:solidFill>
                  <a:srgbClr val="FF0000"/>
                </a:solidFill>
                <a:effectLst/>
                <a:uLnTx/>
                <a:uFillTx/>
                <a:latin typeface="Calibri" panose="020F0502020204030204"/>
              </a:endParaRPr>
            </a:p>
          </p:txBody>
        </p:sp>
        <p:sp>
          <p:nvSpPr>
            <p:cNvPr id="23" name="Rectángulo 22"/>
            <p:cNvSpPr/>
            <p:nvPr/>
          </p:nvSpPr>
          <p:spPr>
            <a:xfrm>
              <a:off x="3737552" y="4235834"/>
              <a:ext cx="2068972" cy="264098"/>
            </a:xfrm>
            <a:prstGeom prst="rect">
              <a:avLst/>
            </a:prstGeom>
            <a:ln>
              <a:no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smtClean="0">
                  <a:ln>
                    <a:noFill/>
                  </a:ln>
                  <a:solidFill>
                    <a:prstClr val="black"/>
                  </a:solidFill>
                  <a:effectLst/>
                  <a:uLnTx/>
                  <a:uFillTx/>
                  <a:latin typeface="Calibri" panose="020F0502020204030204"/>
                </a:rPr>
                <a:t> p=</a:t>
              </a:r>
              <a:r>
                <a:rPr kumimoji="0" lang="en-US" sz="1400" i="0" u="none" strike="noStrike" kern="0" cap="none" spc="0" normalizeH="0" noProof="0" dirty="0" smtClean="0">
                  <a:ln>
                    <a:noFill/>
                  </a:ln>
                  <a:solidFill>
                    <a:prstClr val="black"/>
                  </a:solidFill>
                  <a:effectLst/>
                  <a:uLnTx/>
                  <a:uFillTx/>
                  <a:latin typeface="Calibri" panose="020F0502020204030204"/>
                </a:rPr>
                <a:t> </a:t>
              </a:r>
              <a:r>
                <a:rPr kumimoji="0" lang="en-US" sz="1400" i="0" u="none" strike="noStrike" kern="0" cap="none" spc="0" normalizeH="0" baseline="0" noProof="0" dirty="0" smtClean="0">
                  <a:ln>
                    <a:noFill/>
                  </a:ln>
                  <a:solidFill>
                    <a:prstClr val="black"/>
                  </a:solidFill>
                  <a:effectLst/>
                  <a:uLnTx/>
                  <a:uFillTx/>
                  <a:latin typeface="Calibri" panose="020F0502020204030204"/>
                </a:rPr>
                <a:t>0.442</a:t>
              </a:r>
              <a:endParaRPr kumimoji="0" lang="es-AR" sz="1400" i="0" u="none" strike="noStrike" kern="0" cap="none" spc="0" normalizeH="0" baseline="0" noProof="0" dirty="0" smtClean="0">
                <a:ln>
                  <a:noFill/>
                </a:ln>
                <a:solidFill>
                  <a:sysClr val="windowText" lastClr="000000"/>
                </a:solidFill>
                <a:effectLst/>
                <a:uLnTx/>
                <a:uFillTx/>
              </a:endParaRPr>
            </a:p>
          </p:txBody>
        </p:sp>
        <p:sp>
          <p:nvSpPr>
            <p:cNvPr id="24" name="Rectángulo 23"/>
            <p:cNvSpPr/>
            <p:nvPr/>
          </p:nvSpPr>
          <p:spPr>
            <a:xfrm>
              <a:off x="1902127" y="5730539"/>
              <a:ext cx="745275" cy="3269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solidFill>
                    <a:schemeClr val="tx1"/>
                  </a:solidFill>
                </a:rPr>
                <a:t>BSL</a:t>
              </a:r>
              <a:endParaRPr lang="en-US" sz="1200" dirty="0">
                <a:solidFill>
                  <a:schemeClr val="tx1"/>
                </a:solidFill>
              </a:endParaRPr>
            </a:p>
          </p:txBody>
        </p:sp>
        <p:sp>
          <p:nvSpPr>
            <p:cNvPr id="25" name="Rectángulo 24"/>
            <p:cNvSpPr/>
            <p:nvPr/>
          </p:nvSpPr>
          <p:spPr>
            <a:xfrm>
              <a:off x="2692972" y="5730539"/>
              <a:ext cx="745275" cy="3269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solidFill>
                    <a:schemeClr val="tx1"/>
                  </a:solidFill>
                </a:rPr>
                <a:t>W4</a:t>
              </a:r>
              <a:endParaRPr lang="en-US" sz="1200" dirty="0">
                <a:solidFill>
                  <a:schemeClr val="tx1"/>
                </a:solidFill>
              </a:endParaRPr>
            </a:p>
          </p:txBody>
        </p:sp>
        <p:sp>
          <p:nvSpPr>
            <p:cNvPr id="26" name="Rectángulo 25"/>
            <p:cNvSpPr/>
            <p:nvPr/>
          </p:nvSpPr>
          <p:spPr>
            <a:xfrm>
              <a:off x="3390058" y="5724001"/>
              <a:ext cx="745275" cy="3334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solidFill>
                    <a:schemeClr val="tx1"/>
                  </a:solidFill>
                </a:rPr>
                <a:t>W12</a:t>
              </a:r>
              <a:endParaRPr lang="en-US" sz="1200" dirty="0">
                <a:solidFill>
                  <a:schemeClr val="tx1"/>
                </a:solidFill>
              </a:endParaRPr>
            </a:p>
          </p:txBody>
        </p:sp>
        <p:sp>
          <p:nvSpPr>
            <p:cNvPr id="27" name="Rectángulo 26"/>
            <p:cNvSpPr/>
            <p:nvPr/>
          </p:nvSpPr>
          <p:spPr>
            <a:xfrm>
              <a:off x="3997203" y="5724001"/>
              <a:ext cx="745275" cy="3334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solidFill>
                    <a:schemeClr val="tx1"/>
                  </a:solidFill>
                </a:rPr>
                <a:t>W24</a:t>
              </a:r>
              <a:endParaRPr lang="en-US" sz="1200" dirty="0">
                <a:solidFill>
                  <a:schemeClr val="tx1"/>
                </a:solidFill>
              </a:endParaRPr>
            </a:p>
          </p:txBody>
        </p:sp>
        <p:sp>
          <p:nvSpPr>
            <p:cNvPr id="28" name="Rectángulo 27"/>
            <p:cNvSpPr/>
            <p:nvPr/>
          </p:nvSpPr>
          <p:spPr>
            <a:xfrm>
              <a:off x="4712570" y="5724001"/>
              <a:ext cx="745275" cy="3334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solidFill>
                    <a:schemeClr val="tx1"/>
                  </a:solidFill>
                </a:rPr>
                <a:t>W36</a:t>
              </a:r>
              <a:endParaRPr lang="en-US" sz="1200" dirty="0">
                <a:solidFill>
                  <a:schemeClr val="tx1"/>
                </a:solidFill>
              </a:endParaRPr>
            </a:p>
          </p:txBody>
        </p:sp>
        <p:sp>
          <p:nvSpPr>
            <p:cNvPr id="29" name="Rectángulo 28"/>
            <p:cNvSpPr/>
            <p:nvPr/>
          </p:nvSpPr>
          <p:spPr>
            <a:xfrm>
              <a:off x="5349624" y="5720731"/>
              <a:ext cx="745275" cy="3334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solidFill>
                    <a:schemeClr val="tx1"/>
                  </a:solidFill>
                </a:rPr>
                <a:t>W48</a:t>
              </a:r>
              <a:endParaRPr lang="en-US" sz="1200" dirty="0">
                <a:solidFill>
                  <a:schemeClr val="tx1"/>
                </a:solidFill>
              </a:endParaRPr>
            </a:p>
          </p:txBody>
        </p:sp>
        <p:sp>
          <p:nvSpPr>
            <p:cNvPr id="30" name="2 Rectángulo"/>
            <p:cNvSpPr/>
            <p:nvPr/>
          </p:nvSpPr>
          <p:spPr>
            <a:xfrm>
              <a:off x="541864" y="91457"/>
              <a:ext cx="8101572" cy="529276"/>
            </a:xfrm>
            <a:prstGeom prst="rect">
              <a:avLst/>
            </a:prstGeom>
            <a:solidFill>
              <a:srgbClr val="C00000"/>
            </a:solidFill>
            <a:ln w="9525">
              <a:solidFill>
                <a:srgbClr val="C00000"/>
              </a:solidFill>
              <a:miter lim="800000"/>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bodyPr>
            <a:lstStyle/>
            <a:p>
              <a:pPr eaLnBrk="1" hangingPunct="1"/>
              <a:r>
                <a:rPr lang="en-GB" altLang="es-AR" sz="3600" dirty="0">
                  <a:solidFill>
                    <a:schemeClr val="bg1"/>
                  </a:solidFill>
                  <a:latin typeface="+mj-lt"/>
                  <a:cs typeface="Calibri" panose="020F0502020204030204" pitchFamily="34" charset="0"/>
                </a:rPr>
                <a:t>CD4 increase from </a:t>
              </a:r>
              <a:r>
                <a:rPr lang="en-GB" altLang="es-AR" sz="3600" dirty="0" smtClean="0">
                  <a:solidFill>
                    <a:schemeClr val="bg1"/>
                  </a:solidFill>
                  <a:latin typeface="+mj-lt"/>
                  <a:cs typeface="Calibri" panose="020F0502020204030204" pitchFamily="34" charset="0"/>
                </a:rPr>
                <a:t>BSL </a:t>
              </a:r>
              <a:r>
                <a:rPr lang="en-GB" altLang="es-AR" sz="3600" dirty="0">
                  <a:solidFill>
                    <a:schemeClr val="bg1"/>
                  </a:solidFill>
                  <a:latin typeface="+mj-lt"/>
                  <a:cs typeface="Calibri" panose="020F0502020204030204" pitchFamily="34" charset="0"/>
                </a:rPr>
                <a:t>to W48</a:t>
              </a:r>
              <a:endParaRPr lang="es-AR" sz="3600" dirty="0">
                <a:solidFill>
                  <a:schemeClr val="bg1"/>
                </a:solidFill>
                <a:latin typeface="+mj-lt"/>
                <a:cs typeface="Calibri" panose="020F0502020204030204" pitchFamily="34" charset="0"/>
              </a:endParaRPr>
            </a:p>
          </p:txBody>
        </p:sp>
      </p:grpSp>
      <p:pic>
        <p:nvPicPr>
          <p:cNvPr id="6" name="Imagen 5"/>
          <p:cNvPicPr>
            <a:picLocks noChangeAspect="1"/>
          </p:cNvPicPr>
          <p:nvPr/>
        </p:nvPicPr>
        <p:blipFill>
          <a:blip r:embed="rId4"/>
          <a:stretch>
            <a:fillRect/>
          </a:stretch>
        </p:blipFill>
        <p:spPr>
          <a:xfrm>
            <a:off x="68327" y="6329217"/>
            <a:ext cx="1019300" cy="446147"/>
          </a:xfrm>
          <a:prstGeom prst="rect">
            <a:avLst/>
          </a:prstGeom>
        </p:spPr>
      </p:pic>
    </p:spTree>
    <p:extLst>
      <p:ext uri="{BB962C8B-B14F-4D97-AF65-F5344CB8AC3E}">
        <p14:creationId xmlns:p14="http://schemas.microsoft.com/office/powerpoint/2010/main" val="7773546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539750" y="265114"/>
            <a:ext cx="8342313" cy="638986"/>
          </a:xfrm>
          <a:solidFill>
            <a:srgbClr val="C00000"/>
          </a:solidFill>
          <a:ln>
            <a:solidFill>
              <a:srgbClr val="C00000"/>
            </a:solidFill>
          </a:ln>
        </p:spPr>
        <p:style>
          <a:lnRef idx="2">
            <a:schemeClr val="dk1"/>
          </a:lnRef>
          <a:fillRef idx="1">
            <a:schemeClr val="lt1"/>
          </a:fillRef>
          <a:effectRef idx="0">
            <a:schemeClr val="dk1"/>
          </a:effectRef>
          <a:fontRef idx="minor">
            <a:schemeClr val="dk1"/>
          </a:fontRef>
        </p:style>
        <p:txBody>
          <a:bodyPr rtlCol="0"/>
          <a:lstStyle/>
          <a:p>
            <a:pPr eaLnBrk="1" fontAlgn="auto" hangingPunct="1">
              <a:spcAft>
                <a:spcPts val="0"/>
              </a:spcAft>
              <a:defRPr/>
            </a:pPr>
            <a:r>
              <a:rPr lang="en-US" b="1" dirty="0" smtClean="0">
                <a:solidFill>
                  <a:schemeClr val="bg1"/>
                </a:solidFill>
                <a:latin typeface="+mj-lt"/>
              </a:rPr>
              <a:t>ANDES: Safety profile</a:t>
            </a:r>
            <a:endParaRPr lang="en-US" b="1" dirty="0" smtClean="0">
              <a:solidFill>
                <a:schemeClr val="bg1"/>
              </a:solidFill>
              <a:latin typeface="+mj-lt"/>
              <a:cs typeface="Calibri" panose="020F0502020204030204" pitchFamily="34" charset="0"/>
            </a:endParaRPr>
          </a:p>
        </p:txBody>
      </p:sp>
      <p:sp>
        <p:nvSpPr>
          <p:cNvPr id="3121" name="4 CuadroTexto"/>
          <p:cNvSpPr txBox="1">
            <a:spLocks noChangeArrowheads="1"/>
          </p:cNvSpPr>
          <p:nvPr/>
        </p:nvSpPr>
        <p:spPr bwMode="auto">
          <a:xfrm>
            <a:off x="119701" y="6581001"/>
            <a:ext cx="7581900" cy="276999"/>
          </a:xfrm>
          <a:prstGeom prst="rect">
            <a:avLst/>
          </a:prstGeom>
          <a:noFill/>
          <a:ln w="9525">
            <a:noFill/>
            <a:miter lim="800000"/>
            <a:headEnd/>
            <a:tailEnd/>
          </a:ln>
        </p:spPr>
        <p:txBody>
          <a:bodyPr>
            <a:spAutoFit/>
          </a:bodyPr>
          <a:lstStyle/>
          <a:p>
            <a:pPr algn="l">
              <a:defRPr/>
            </a:pPr>
            <a:r>
              <a:rPr lang="en-US" sz="1200" dirty="0" smtClean="0">
                <a:solidFill>
                  <a:srgbClr val="FF0000"/>
                </a:solidFill>
                <a:latin typeface="+mn-lt"/>
                <a:cs typeface="Calibri" pitchFamily="34" charset="0"/>
              </a:rPr>
              <a:t>*</a:t>
            </a:r>
            <a:r>
              <a:rPr lang="en-US" sz="1200" dirty="0" smtClean="0"/>
              <a:t> lipase </a:t>
            </a:r>
            <a:r>
              <a:rPr lang="en-US" sz="1200" dirty="0"/>
              <a:t>increase G4</a:t>
            </a:r>
            <a:endParaRPr lang="es-ES" sz="1200" dirty="0">
              <a:latin typeface="+mn-lt"/>
              <a:cs typeface="Calibri" pitchFamily="34" charset="0"/>
            </a:endParaRPr>
          </a:p>
        </p:txBody>
      </p:sp>
      <p:sp>
        <p:nvSpPr>
          <p:cNvPr id="3114" name="4 CuadroTexto"/>
          <p:cNvSpPr txBox="1">
            <a:spLocks noChangeArrowheads="1"/>
          </p:cNvSpPr>
          <p:nvPr/>
        </p:nvSpPr>
        <p:spPr bwMode="auto">
          <a:xfrm>
            <a:off x="1042988" y="1628775"/>
            <a:ext cx="185737" cy="369888"/>
          </a:xfrm>
          <a:prstGeom prst="rect">
            <a:avLst/>
          </a:prstGeom>
          <a:noFill/>
          <a:ln w="9525">
            <a:noFill/>
            <a:miter lim="800000"/>
            <a:headEnd/>
            <a:tailEnd/>
          </a:ln>
        </p:spPr>
        <p:txBody>
          <a:bodyPr wrap="none">
            <a:spAutoFit/>
          </a:bodyPr>
          <a:lstStyle/>
          <a:p>
            <a:endParaRPr lang="es-AR"/>
          </a:p>
        </p:txBody>
      </p:sp>
      <p:graphicFrame>
        <p:nvGraphicFramePr>
          <p:cNvPr id="2" name="Tabla 1"/>
          <p:cNvGraphicFramePr>
            <a:graphicFrameLocks noGrp="1"/>
          </p:cNvGraphicFramePr>
          <p:nvPr>
            <p:extLst>
              <p:ext uri="{D42A27DB-BD31-4B8C-83A1-F6EECF244321}">
                <p14:modId xmlns:p14="http://schemas.microsoft.com/office/powerpoint/2010/main" val="230617173"/>
              </p:ext>
            </p:extLst>
          </p:nvPr>
        </p:nvGraphicFramePr>
        <p:xfrm>
          <a:off x="539750" y="1130958"/>
          <a:ext cx="8177422" cy="2926080"/>
        </p:xfrm>
        <a:graphic>
          <a:graphicData uri="http://schemas.openxmlformats.org/drawingml/2006/table">
            <a:tbl>
              <a:tblPr bandRow="1"/>
              <a:tblGrid>
                <a:gridCol w="3596659">
                  <a:extLst>
                    <a:ext uri="{9D8B030D-6E8A-4147-A177-3AD203B41FA5}">
                      <a16:colId xmlns:a16="http://schemas.microsoft.com/office/drawing/2014/main" val="2731282832"/>
                    </a:ext>
                  </a:extLst>
                </a:gridCol>
                <a:gridCol w="1792473">
                  <a:extLst>
                    <a:ext uri="{9D8B030D-6E8A-4147-A177-3AD203B41FA5}">
                      <a16:colId xmlns:a16="http://schemas.microsoft.com/office/drawing/2014/main" val="3172330163"/>
                    </a:ext>
                  </a:extLst>
                </a:gridCol>
                <a:gridCol w="1792473">
                  <a:extLst>
                    <a:ext uri="{9D8B030D-6E8A-4147-A177-3AD203B41FA5}">
                      <a16:colId xmlns:a16="http://schemas.microsoft.com/office/drawing/2014/main" val="3650884000"/>
                    </a:ext>
                  </a:extLst>
                </a:gridCol>
                <a:gridCol w="995817">
                  <a:extLst>
                    <a:ext uri="{9D8B030D-6E8A-4147-A177-3AD203B41FA5}">
                      <a16:colId xmlns:a16="http://schemas.microsoft.com/office/drawing/2014/main" val="1759167014"/>
                    </a:ext>
                  </a:extLst>
                </a:gridCol>
              </a:tblGrid>
              <a:tr h="498562">
                <a:tc>
                  <a:txBody>
                    <a:bodyPr/>
                    <a:lstStyle/>
                    <a:p>
                      <a:pPr>
                        <a:lnSpc>
                          <a:spcPct val="150000"/>
                        </a:lnSpc>
                        <a:spcAft>
                          <a:spcPts val="0"/>
                        </a:spcAft>
                      </a:pPr>
                      <a:r>
                        <a:rPr lang="es-ES" sz="1600" dirty="0">
                          <a:effectLst/>
                          <a:latin typeface="Arial" panose="020B0604020202020204" pitchFamily="34" charset="0"/>
                          <a:ea typeface="Arial" panose="020B0604020202020204" pitchFamily="34" charset="0"/>
                          <a:cs typeface="Times New Roman" panose="02020603050405020304" pitchFamily="18" charset="0"/>
                        </a:rPr>
                        <a:t> </a:t>
                      </a:r>
                      <a:endParaRPr lang="es-AR" sz="16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r>
                        <a:rPr lang="es-ES" sz="1600" b="1" dirty="0">
                          <a:solidFill>
                            <a:srgbClr val="000099"/>
                          </a:solidFill>
                          <a:effectLst/>
                          <a:latin typeface="Arial" panose="020B0604020202020204" pitchFamily="34" charset="0"/>
                          <a:ea typeface="Arial" panose="020B0604020202020204" pitchFamily="34" charset="0"/>
                          <a:cs typeface="Times New Roman" panose="02020603050405020304" pitchFamily="18" charset="0"/>
                        </a:rPr>
                        <a:t>Triple </a:t>
                      </a:r>
                      <a:r>
                        <a:rPr lang="es-ES" sz="1600" b="1" dirty="0" err="1">
                          <a:solidFill>
                            <a:srgbClr val="000099"/>
                          </a:solidFill>
                          <a:effectLst/>
                          <a:latin typeface="Arial" panose="020B0604020202020204" pitchFamily="34" charset="0"/>
                          <a:ea typeface="Arial" panose="020B0604020202020204" pitchFamily="34" charset="0"/>
                          <a:cs typeface="Times New Roman" panose="02020603050405020304" pitchFamily="18" charset="0"/>
                        </a:rPr>
                        <a:t>T</a:t>
                      </a:r>
                      <a:r>
                        <a:rPr lang="es-ES" sz="1600" b="1" dirty="0" err="1" smtClean="0">
                          <a:solidFill>
                            <a:srgbClr val="000099"/>
                          </a:solidFill>
                          <a:effectLst/>
                          <a:latin typeface="Arial" panose="020B0604020202020204" pitchFamily="34" charset="0"/>
                          <a:ea typeface="Arial" panose="020B0604020202020204" pitchFamily="34" charset="0"/>
                          <a:cs typeface="Times New Roman" panose="02020603050405020304" pitchFamily="18" charset="0"/>
                        </a:rPr>
                        <a:t>herapy</a:t>
                      </a:r>
                      <a:r>
                        <a:rPr lang="es-ES" sz="1600" b="1" dirty="0" smtClean="0">
                          <a:solidFill>
                            <a:srgbClr val="000099"/>
                          </a:solidFill>
                          <a:effectLst/>
                          <a:latin typeface="Arial" panose="020B0604020202020204" pitchFamily="34" charset="0"/>
                          <a:ea typeface="Arial" panose="020B0604020202020204" pitchFamily="34" charset="0"/>
                          <a:cs typeface="Times New Roman" panose="02020603050405020304" pitchFamily="18" charset="0"/>
                        </a:rPr>
                        <a:t> </a:t>
                      </a:r>
                      <a:r>
                        <a:rPr lang="es-ES" sz="1600" b="1" dirty="0">
                          <a:solidFill>
                            <a:srgbClr val="000099"/>
                          </a:solidFill>
                          <a:effectLst/>
                          <a:latin typeface="Arial" panose="020B0604020202020204" pitchFamily="34" charset="0"/>
                          <a:ea typeface="Arial" panose="020B0604020202020204" pitchFamily="34" charset="0"/>
                          <a:cs typeface="Times New Roman" panose="02020603050405020304" pitchFamily="18" charset="0"/>
                        </a:rPr>
                        <a:t/>
                      </a:r>
                      <a:br>
                        <a:rPr lang="es-ES" sz="1600" b="1" dirty="0">
                          <a:solidFill>
                            <a:srgbClr val="000099"/>
                          </a:solidFill>
                          <a:effectLst/>
                          <a:latin typeface="Arial" panose="020B0604020202020204" pitchFamily="34" charset="0"/>
                          <a:ea typeface="Arial" panose="020B0604020202020204" pitchFamily="34" charset="0"/>
                          <a:cs typeface="Times New Roman" panose="02020603050405020304" pitchFamily="18" charset="0"/>
                        </a:rPr>
                      </a:br>
                      <a:r>
                        <a:rPr lang="es-ES" sz="1600" b="1" dirty="0">
                          <a:solidFill>
                            <a:srgbClr val="000099"/>
                          </a:solidFill>
                          <a:effectLst/>
                          <a:latin typeface="Arial" panose="020B0604020202020204" pitchFamily="34" charset="0"/>
                          <a:ea typeface="Arial" panose="020B0604020202020204" pitchFamily="34" charset="0"/>
                          <a:cs typeface="Times New Roman" panose="02020603050405020304" pitchFamily="18" charset="0"/>
                        </a:rPr>
                        <a:t>(n=165)</a:t>
                      </a:r>
                      <a:endParaRPr lang="es-AR" sz="1600" b="1" dirty="0">
                        <a:solidFill>
                          <a:srgbClr val="00009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r>
                        <a:rPr lang="es-ES" sz="1600" b="1" dirty="0" smtClean="0">
                          <a:solidFill>
                            <a:srgbClr val="FF0000"/>
                          </a:solidFill>
                          <a:effectLst/>
                          <a:latin typeface="Arial" panose="020B0604020202020204" pitchFamily="34" charset="0"/>
                          <a:ea typeface="Arial" panose="020B0604020202020204" pitchFamily="34" charset="0"/>
                          <a:cs typeface="Times New Roman" panose="02020603050405020304" pitchFamily="18" charset="0"/>
                        </a:rPr>
                        <a:t>Dual </a:t>
                      </a:r>
                      <a:r>
                        <a:rPr lang="es-ES" sz="1600" b="1" dirty="0" err="1">
                          <a:solidFill>
                            <a:srgbClr val="FF0000"/>
                          </a:solidFill>
                          <a:effectLst/>
                          <a:latin typeface="Arial" panose="020B0604020202020204" pitchFamily="34" charset="0"/>
                          <a:ea typeface="Arial" panose="020B0604020202020204" pitchFamily="34" charset="0"/>
                          <a:cs typeface="Times New Roman" panose="02020603050405020304" pitchFamily="18" charset="0"/>
                        </a:rPr>
                        <a:t>T</a:t>
                      </a:r>
                      <a:r>
                        <a:rPr lang="es-ES" sz="1600" b="1" dirty="0" err="1" smtClean="0">
                          <a:solidFill>
                            <a:srgbClr val="FF0000"/>
                          </a:solidFill>
                          <a:effectLst/>
                          <a:latin typeface="Arial" panose="020B0604020202020204" pitchFamily="34" charset="0"/>
                          <a:ea typeface="Arial" panose="020B0604020202020204" pitchFamily="34" charset="0"/>
                          <a:cs typeface="Times New Roman" panose="02020603050405020304" pitchFamily="18" charset="0"/>
                        </a:rPr>
                        <a:t>herapy</a:t>
                      </a:r>
                      <a:r>
                        <a:rPr lang="es-ES" sz="1600" b="1" dirty="0" smtClean="0">
                          <a:solidFill>
                            <a:srgbClr val="FF0000"/>
                          </a:solidFill>
                          <a:effectLst/>
                          <a:latin typeface="Arial" panose="020B0604020202020204" pitchFamily="34" charset="0"/>
                          <a:ea typeface="Arial" panose="020B0604020202020204" pitchFamily="34" charset="0"/>
                          <a:cs typeface="Times New Roman" panose="02020603050405020304" pitchFamily="18" charset="0"/>
                        </a:rPr>
                        <a:t> </a:t>
                      </a:r>
                      <a:r>
                        <a:rPr lang="es-ES" sz="1600" b="1" dirty="0">
                          <a:solidFill>
                            <a:srgbClr val="FF0000"/>
                          </a:solidFill>
                          <a:effectLst/>
                          <a:latin typeface="Arial" panose="020B0604020202020204" pitchFamily="34" charset="0"/>
                          <a:ea typeface="Arial" panose="020B0604020202020204" pitchFamily="34" charset="0"/>
                          <a:cs typeface="Times New Roman" panose="02020603050405020304" pitchFamily="18" charset="0"/>
                        </a:rPr>
                        <a:t>(n=171)</a:t>
                      </a:r>
                      <a:endParaRPr lang="es-AR" sz="1600" b="1" dirty="0">
                        <a:solidFill>
                          <a:srgbClr val="FF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r>
                        <a:rPr lang="es-ES" sz="16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p-</a:t>
                      </a:r>
                      <a:r>
                        <a:rPr lang="es-ES" sz="160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value</a:t>
                      </a:r>
                      <a:endParaRPr lang="es-AR" sz="16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781842364"/>
                  </a:ext>
                </a:extLst>
              </a:tr>
              <a:tr h="498562">
                <a:tc>
                  <a:txBody>
                    <a:bodyPr/>
                    <a:lstStyle/>
                    <a:p>
                      <a:pPr>
                        <a:lnSpc>
                          <a:spcPct val="150000"/>
                        </a:lnSpc>
                        <a:spcAft>
                          <a:spcPts val="0"/>
                        </a:spcAft>
                      </a:pPr>
                      <a:r>
                        <a:rPr lang="en-US" sz="1600" b="1" dirty="0" smtClean="0">
                          <a:effectLst/>
                          <a:latin typeface="Arial" panose="020B0604020202020204" pitchFamily="34" charset="0"/>
                          <a:ea typeface="Arial" panose="020B0604020202020204" pitchFamily="34" charset="0"/>
                          <a:cs typeface="Times New Roman" panose="02020603050405020304" pitchFamily="18" charset="0"/>
                        </a:rPr>
                        <a:t>Subjects </a:t>
                      </a:r>
                      <a:r>
                        <a:rPr lang="en-US" sz="1600" b="1" dirty="0">
                          <a:effectLst/>
                          <a:latin typeface="Arial" panose="020B0604020202020204" pitchFamily="34" charset="0"/>
                          <a:ea typeface="Arial" panose="020B0604020202020204" pitchFamily="34" charset="0"/>
                          <a:cs typeface="Times New Roman" panose="02020603050405020304" pitchFamily="18" charset="0"/>
                        </a:rPr>
                        <a:t>with grade 2-3 </a:t>
                      </a:r>
                      <a:r>
                        <a:rPr lang="en-US" sz="1600" b="1" dirty="0" smtClean="0">
                          <a:effectLst/>
                          <a:latin typeface="Arial" panose="020B0604020202020204" pitchFamily="34" charset="0"/>
                          <a:ea typeface="Arial" panose="020B0604020202020204" pitchFamily="34" charset="0"/>
                          <a:cs typeface="Times New Roman" panose="02020603050405020304" pitchFamily="18" charset="0"/>
                        </a:rPr>
                        <a:t>Adverse event</a:t>
                      </a:r>
                      <a:r>
                        <a:rPr lang="en-US" sz="1600" b="1" baseline="0" dirty="0" smtClean="0">
                          <a:effectLst/>
                          <a:latin typeface="Arial" panose="020B0604020202020204" pitchFamily="34" charset="0"/>
                          <a:ea typeface="Arial" panose="020B0604020202020204" pitchFamily="34" charset="0"/>
                          <a:cs typeface="Times New Roman" panose="02020603050405020304" pitchFamily="18" charset="0"/>
                        </a:rPr>
                        <a:t> </a:t>
                      </a:r>
                      <a:r>
                        <a:rPr lang="en-US" sz="1600" b="1" dirty="0" smtClean="0">
                          <a:effectLst/>
                          <a:latin typeface="Arial" panose="020B0604020202020204" pitchFamily="34" charset="0"/>
                          <a:ea typeface="Arial" panose="020B0604020202020204" pitchFamily="34" charset="0"/>
                          <a:cs typeface="Times New Roman" panose="02020603050405020304" pitchFamily="18" charset="0"/>
                        </a:rPr>
                        <a:t>(possible, probably drug-related),</a:t>
                      </a:r>
                      <a:r>
                        <a:rPr lang="en-US" sz="1600" b="1" baseline="0" dirty="0" smtClean="0">
                          <a:effectLst/>
                          <a:latin typeface="Arial" panose="020B0604020202020204" pitchFamily="34" charset="0"/>
                          <a:ea typeface="Arial" panose="020B0604020202020204" pitchFamily="34" charset="0"/>
                          <a:cs typeface="Times New Roman" panose="02020603050405020304" pitchFamily="18" charset="0"/>
                        </a:rPr>
                        <a:t> </a:t>
                      </a:r>
                      <a:r>
                        <a:rPr lang="en-US" sz="1600" b="1" dirty="0" smtClean="0">
                          <a:effectLst/>
                          <a:latin typeface="Arial" panose="020B0604020202020204" pitchFamily="34" charset="0"/>
                          <a:ea typeface="Arial" panose="020B0604020202020204" pitchFamily="34" charset="0"/>
                          <a:cs typeface="Times New Roman" panose="02020603050405020304" pitchFamily="18" charset="0"/>
                        </a:rPr>
                        <a:t>n (%) </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s-ES" sz="1600" b="1" dirty="0">
                          <a:effectLst/>
                          <a:latin typeface="Arial" panose="020B0604020202020204" pitchFamily="34" charset="0"/>
                          <a:ea typeface="Arial" panose="020B0604020202020204" pitchFamily="34" charset="0"/>
                          <a:cs typeface="Times New Roman" panose="02020603050405020304" pitchFamily="18" charset="0"/>
                        </a:rPr>
                        <a:t>33 (20%)</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s-ES" sz="1600" b="1" dirty="0">
                          <a:effectLst/>
                          <a:latin typeface="Arial" panose="020B0604020202020204" pitchFamily="34" charset="0"/>
                          <a:ea typeface="Arial" panose="020B0604020202020204" pitchFamily="34" charset="0"/>
                          <a:cs typeface="Times New Roman" panose="02020603050405020304" pitchFamily="18" charset="0"/>
                        </a:rPr>
                        <a:t>20 (12%)</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s-ES" sz="1600" b="1" dirty="0" smtClean="0">
                          <a:effectLst/>
                          <a:latin typeface="Arial" panose="020B0604020202020204" pitchFamily="34" charset="0"/>
                          <a:ea typeface="Arial" panose="020B0604020202020204" pitchFamily="34" charset="0"/>
                          <a:cs typeface="Times New Roman" panose="02020603050405020304" pitchFamily="18" charset="0"/>
                        </a:rPr>
                        <a:t>0.04</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17381878"/>
                  </a:ext>
                </a:extLst>
              </a:tr>
              <a:tr h="276989">
                <a:tc>
                  <a:txBody>
                    <a:bodyPr/>
                    <a:lstStyle/>
                    <a:p>
                      <a:pPr>
                        <a:lnSpc>
                          <a:spcPct val="150000"/>
                        </a:lnSpc>
                        <a:spcAft>
                          <a:spcPts val="0"/>
                        </a:spcAft>
                      </a:pPr>
                      <a:r>
                        <a:rPr lang="en-US" sz="1600" b="1" dirty="0">
                          <a:effectLst/>
                          <a:latin typeface="Arial" panose="020B0604020202020204" pitchFamily="34" charset="0"/>
                          <a:ea typeface="Arial" panose="020B0604020202020204" pitchFamily="34" charset="0"/>
                          <a:cs typeface="Times New Roman" panose="02020603050405020304" pitchFamily="18" charset="0"/>
                        </a:rPr>
                        <a:t>SAEs*</a:t>
                      </a:r>
                      <a:r>
                        <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600" b="1" dirty="0" smtClean="0">
                          <a:effectLst/>
                          <a:latin typeface="Arial" panose="020B0604020202020204" pitchFamily="34" charset="0"/>
                          <a:ea typeface="Arial" panose="020B0604020202020204" pitchFamily="34" charset="0"/>
                          <a:cs typeface="Times New Roman" panose="02020603050405020304" pitchFamily="18" charset="0"/>
                        </a:rPr>
                        <a:t>Possible </a:t>
                      </a:r>
                      <a:r>
                        <a:rPr lang="en-US" sz="1600" b="1" dirty="0" smtClean="0">
                          <a:effectLst/>
                          <a:latin typeface="Arial" panose="020B0604020202020204" pitchFamily="34" charset="0"/>
                          <a:ea typeface="Arial" panose="020B0604020202020204" pitchFamily="34" charset="0"/>
                          <a:cs typeface="Times New Roman" panose="02020603050405020304" pitchFamily="18" charset="0"/>
                        </a:rPr>
                        <a:t>Drug-related</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s-ES" sz="1600" b="1" dirty="0">
                          <a:effectLst/>
                          <a:latin typeface="Arial" panose="020B0604020202020204" pitchFamily="34" charset="0"/>
                          <a:ea typeface="Arial" panose="020B0604020202020204" pitchFamily="34" charset="0"/>
                          <a:cs typeface="Times New Roman" panose="02020603050405020304" pitchFamily="18" charset="0"/>
                        </a:rPr>
                        <a:t>2 (2%)</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50000"/>
                        </a:lnSpc>
                        <a:spcAft>
                          <a:spcPts val="0"/>
                        </a:spcAft>
                      </a:pPr>
                      <a:r>
                        <a:rPr lang="es-ES" sz="1600" b="1" dirty="0">
                          <a:effectLst/>
                          <a:latin typeface="Arial" panose="020B0604020202020204" pitchFamily="34" charset="0"/>
                          <a:ea typeface="Arial" panose="020B0604020202020204" pitchFamily="34" charset="0"/>
                          <a:cs typeface="Times New Roman" panose="02020603050405020304" pitchFamily="18" charset="0"/>
                        </a:rPr>
                        <a:t>0</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50000"/>
                        </a:lnSpc>
                        <a:spcAft>
                          <a:spcPts val="0"/>
                        </a:spcAft>
                      </a:pPr>
                      <a:r>
                        <a:rPr lang="es-ES" sz="1600" b="1" dirty="0">
                          <a:effectLst/>
                          <a:latin typeface="Arial" panose="020B0604020202020204" pitchFamily="34" charset="0"/>
                          <a:ea typeface="Arial" panose="020B0604020202020204" pitchFamily="34" charset="0"/>
                          <a:cs typeface="Times New Roman" panose="02020603050405020304" pitchFamily="18" charset="0"/>
                        </a:rPr>
                        <a:t>0.25</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455149412"/>
                  </a:ext>
                </a:extLst>
              </a:tr>
              <a:tr h="498562">
                <a:tc>
                  <a:txBody>
                    <a:bodyPr/>
                    <a:lstStyle/>
                    <a:p>
                      <a:pPr>
                        <a:lnSpc>
                          <a:spcPct val="150000"/>
                        </a:lnSpc>
                        <a:spcAft>
                          <a:spcPts val="0"/>
                        </a:spcAft>
                      </a:pPr>
                      <a:r>
                        <a:rPr lang="en-US" sz="1600" b="1" dirty="0" smtClean="0">
                          <a:effectLst/>
                          <a:latin typeface="Arial" panose="020B0604020202020204" pitchFamily="34" charset="0"/>
                          <a:ea typeface="Arial" panose="020B0604020202020204" pitchFamily="34" charset="0"/>
                          <a:cs typeface="Times New Roman" panose="02020603050405020304" pitchFamily="18" charset="0"/>
                        </a:rPr>
                        <a:t>AEs </a:t>
                      </a:r>
                      <a:r>
                        <a:rPr lang="en-US" sz="1600" b="1" dirty="0">
                          <a:effectLst/>
                          <a:latin typeface="Arial" panose="020B0604020202020204" pitchFamily="34" charset="0"/>
                          <a:ea typeface="Arial" panose="020B0604020202020204" pitchFamily="34" charset="0"/>
                          <a:cs typeface="Times New Roman" panose="02020603050405020304" pitchFamily="18" charset="0"/>
                        </a:rPr>
                        <a:t>leading to discontinuation (primary reason) </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s-ES" sz="1600" b="1" dirty="0">
                          <a:effectLst/>
                          <a:latin typeface="Arial" panose="020B0604020202020204" pitchFamily="34" charset="0"/>
                          <a:ea typeface="Arial" panose="020B0604020202020204" pitchFamily="34" charset="0"/>
                          <a:cs typeface="Times New Roman" panose="02020603050405020304" pitchFamily="18" charset="0"/>
                        </a:rPr>
                        <a:t>2 (1%)</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50000"/>
                        </a:lnSpc>
                        <a:spcAft>
                          <a:spcPts val="0"/>
                        </a:spcAft>
                      </a:pPr>
                      <a:r>
                        <a:rPr lang="es-ES" sz="1600" b="1" dirty="0">
                          <a:effectLst/>
                          <a:latin typeface="Arial" panose="020B0604020202020204" pitchFamily="34" charset="0"/>
                          <a:ea typeface="Arial" panose="020B0604020202020204" pitchFamily="34" charset="0"/>
                          <a:cs typeface="Times New Roman" panose="02020603050405020304" pitchFamily="18" charset="0"/>
                        </a:rPr>
                        <a:t>2 (1%) </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50000"/>
                        </a:lnSpc>
                        <a:spcAft>
                          <a:spcPts val="0"/>
                        </a:spcAft>
                      </a:pPr>
                      <a:r>
                        <a:rPr lang="es-ES" sz="1600" b="1" dirty="0">
                          <a:effectLst/>
                          <a:latin typeface="Arial" panose="020B0604020202020204" pitchFamily="34" charset="0"/>
                          <a:ea typeface="Arial" panose="020B0604020202020204" pitchFamily="34" charset="0"/>
                          <a:cs typeface="Times New Roman" panose="02020603050405020304" pitchFamily="18" charset="0"/>
                        </a:rPr>
                        <a:t>1.00</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966741369"/>
                  </a:ext>
                </a:extLst>
              </a:tr>
            </a:tbl>
          </a:graphicData>
        </a:graphic>
      </p:graphicFrame>
      <p:graphicFrame>
        <p:nvGraphicFramePr>
          <p:cNvPr id="3" name="Tabla 2"/>
          <p:cNvGraphicFramePr>
            <a:graphicFrameLocks noGrp="1"/>
          </p:cNvGraphicFramePr>
          <p:nvPr>
            <p:extLst>
              <p:ext uri="{D42A27DB-BD31-4B8C-83A1-F6EECF244321}">
                <p14:modId xmlns:p14="http://schemas.microsoft.com/office/powerpoint/2010/main" val="1078370983"/>
              </p:ext>
            </p:extLst>
          </p:nvPr>
        </p:nvGraphicFramePr>
        <p:xfrm>
          <a:off x="539750" y="3967157"/>
          <a:ext cx="8177422" cy="2222601"/>
        </p:xfrm>
        <a:graphic>
          <a:graphicData uri="http://schemas.openxmlformats.org/drawingml/2006/table">
            <a:tbl>
              <a:tblPr bandRow="1"/>
              <a:tblGrid>
                <a:gridCol w="3596660">
                  <a:extLst>
                    <a:ext uri="{9D8B030D-6E8A-4147-A177-3AD203B41FA5}">
                      <a16:colId xmlns:a16="http://schemas.microsoft.com/office/drawing/2014/main" val="3510281911"/>
                    </a:ext>
                  </a:extLst>
                </a:gridCol>
                <a:gridCol w="1792472">
                  <a:extLst>
                    <a:ext uri="{9D8B030D-6E8A-4147-A177-3AD203B41FA5}">
                      <a16:colId xmlns:a16="http://schemas.microsoft.com/office/drawing/2014/main" val="3695984940"/>
                    </a:ext>
                  </a:extLst>
                </a:gridCol>
                <a:gridCol w="1792472">
                  <a:extLst>
                    <a:ext uri="{9D8B030D-6E8A-4147-A177-3AD203B41FA5}">
                      <a16:colId xmlns:a16="http://schemas.microsoft.com/office/drawing/2014/main" val="1294947883"/>
                    </a:ext>
                  </a:extLst>
                </a:gridCol>
                <a:gridCol w="995818">
                  <a:extLst>
                    <a:ext uri="{9D8B030D-6E8A-4147-A177-3AD203B41FA5}">
                      <a16:colId xmlns:a16="http://schemas.microsoft.com/office/drawing/2014/main" val="808106798"/>
                    </a:ext>
                  </a:extLst>
                </a:gridCol>
              </a:tblGrid>
              <a:tr h="372806">
                <a:tc gridSpan="4">
                  <a:txBody>
                    <a:bodyPr/>
                    <a:lstStyle/>
                    <a:p>
                      <a:pPr>
                        <a:lnSpc>
                          <a:spcPct val="150000"/>
                        </a:lnSpc>
                        <a:spcAft>
                          <a:spcPts val="0"/>
                        </a:spcAft>
                      </a:pPr>
                      <a:r>
                        <a:rPr lang="en-US" sz="1600" b="1" dirty="0">
                          <a:effectLst/>
                          <a:latin typeface="Arial Unicode MS" panose="020B0604020202020204" pitchFamily="34" charset="-128"/>
                          <a:ea typeface="Arial" panose="020B0604020202020204" pitchFamily="34" charset="0"/>
                          <a:cs typeface="Times New Roman" panose="02020603050405020304" pitchFamily="18" charset="0"/>
                        </a:rPr>
                        <a:t>Drug-related (≥1% </a:t>
                      </a:r>
                      <a:r>
                        <a:rPr lang="en-US" sz="1600" b="1" dirty="0" err="1" smtClean="0">
                          <a:effectLst/>
                          <a:latin typeface="Arial Unicode MS" panose="020B0604020202020204" pitchFamily="34" charset="-128"/>
                          <a:ea typeface="Arial" panose="020B0604020202020204" pitchFamily="34" charset="0"/>
                          <a:cs typeface="Times New Roman" panose="02020603050405020304" pitchFamily="18" charset="0"/>
                        </a:rPr>
                        <a:t>ppts</a:t>
                      </a:r>
                      <a:r>
                        <a:rPr lang="en-US" sz="1600" b="1" dirty="0">
                          <a:effectLst/>
                          <a:latin typeface="Arial Unicode MS" panose="020B0604020202020204" pitchFamily="34" charset="-128"/>
                          <a:ea typeface="Arial" panose="020B0604020202020204" pitchFamily="34" charset="0"/>
                          <a:cs typeface="Times New Roman" panose="02020603050405020304" pitchFamily="18" charset="0"/>
                        </a:rPr>
                        <a:t>. in either arm, </a:t>
                      </a:r>
                      <a:r>
                        <a:rPr lang="en-US" sz="1600" b="1" dirty="0" smtClean="0">
                          <a:effectLst/>
                          <a:latin typeface="Arial Unicode MS" panose="020B0604020202020204" pitchFamily="34" charset="-128"/>
                          <a:ea typeface="Arial" panose="020B0604020202020204" pitchFamily="34" charset="0"/>
                          <a:cs typeface="Times New Roman" panose="02020603050405020304" pitchFamily="18" charset="0"/>
                        </a:rPr>
                        <a:t>&gt; or </a:t>
                      </a:r>
                      <a:r>
                        <a:rPr lang="en-US" sz="1600" b="1" dirty="0">
                          <a:effectLst/>
                          <a:latin typeface="Arial Unicode MS" panose="020B0604020202020204" pitchFamily="34" charset="-128"/>
                          <a:ea typeface="Arial" panose="020B0604020202020204" pitchFamily="34" charset="0"/>
                          <a:cs typeface="Times New Roman" panose="02020603050405020304" pitchFamily="18" charset="0"/>
                        </a:rPr>
                        <a:t>= grade 2 )</a:t>
                      </a:r>
                      <a:endParaRPr lang="es-AR" sz="16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lnL>
                      <a:noFill/>
                    </a:lnL>
                    <a:lnR>
                      <a:noFill/>
                    </a:lnR>
                    <a:lnT>
                      <a:noFill/>
                    </a:lnT>
                    <a:lnB>
                      <a:noFill/>
                    </a:lnB>
                    <a:solidFill>
                      <a:schemeClr val="bg1">
                        <a:lumMod val="85000"/>
                      </a:schemeClr>
                    </a:solidFill>
                  </a:tcPr>
                </a:tc>
                <a:tc hMerge="1">
                  <a:txBody>
                    <a:bodyPr/>
                    <a:lstStyle/>
                    <a:p>
                      <a:endParaRPr lang="es-AR"/>
                    </a:p>
                  </a:txBody>
                  <a:tcPr/>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2302831335"/>
                  </a:ext>
                </a:extLst>
              </a:tr>
              <a:tr h="369959">
                <a:tc>
                  <a:txBody>
                    <a:bodyPr/>
                    <a:lstStyle/>
                    <a:p>
                      <a:pPr>
                        <a:lnSpc>
                          <a:spcPct val="150000"/>
                        </a:lnSpc>
                        <a:spcAft>
                          <a:spcPts val="0"/>
                        </a:spcAft>
                      </a:pPr>
                      <a:r>
                        <a:rPr lang="es-ES" sz="1600" b="1" dirty="0" err="1">
                          <a:effectLst/>
                          <a:latin typeface="Arial" panose="020B0604020202020204" pitchFamily="34" charset="0"/>
                          <a:ea typeface="Arial" panose="020B0604020202020204" pitchFamily="34" charset="0"/>
                          <a:cs typeface="Times New Roman" panose="02020603050405020304" pitchFamily="18" charset="0"/>
                        </a:rPr>
                        <a:t>Rash</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s-ES" sz="1600" b="1">
                          <a:effectLst/>
                          <a:latin typeface="Arial" panose="020B0604020202020204" pitchFamily="34" charset="0"/>
                          <a:ea typeface="Arial" panose="020B0604020202020204" pitchFamily="34" charset="0"/>
                          <a:cs typeface="Times New Roman" panose="02020603050405020304" pitchFamily="18" charset="0"/>
                        </a:rPr>
                        <a:t>9 (5%)</a:t>
                      </a:r>
                      <a:endParaRPr lang="es-AR" sz="1600" b="1">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50000"/>
                        </a:lnSpc>
                        <a:spcAft>
                          <a:spcPts val="0"/>
                        </a:spcAft>
                      </a:pPr>
                      <a:r>
                        <a:rPr lang="es-ES" sz="1600" b="1">
                          <a:effectLst/>
                          <a:latin typeface="Arial" panose="020B0604020202020204" pitchFamily="34" charset="0"/>
                          <a:ea typeface="Arial" panose="020B0604020202020204" pitchFamily="34" charset="0"/>
                          <a:cs typeface="Times New Roman" panose="02020603050405020304" pitchFamily="18" charset="0"/>
                        </a:rPr>
                        <a:t>11 (6%)</a:t>
                      </a:r>
                      <a:endParaRPr lang="es-AR" sz="1600" b="1">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50000"/>
                        </a:lnSpc>
                        <a:spcAft>
                          <a:spcPts val="0"/>
                        </a:spcAft>
                      </a:pPr>
                      <a:r>
                        <a:rPr lang="es-ES" sz="1600" b="1">
                          <a:effectLst/>
                          <a:latin typeface="Arial" panose="020B0604020202020204" pitchFamily="34" charset="0"/>
                          <a:ea typeface="Arial" panose="020B0604020202020204" pitchFamily="34" charset="0"/>
                          <a:cs typeface="Times New Roman" panose="02020603050405020304" pitchFamily="18" charset="0"/>
                        </a:rPr>
                        <a:t>0.70</a:t>
                      </a:r>
                      <a:endParaRPr lang="es-AR" sz="1600" b="1">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513684465"/>
                  </a:ext>
                </a:extLst>
              </a:tr>
              <a:tr h="369959">
                <a:tc>
                  <a:txBody>
                    <a:bodyPr/>
                    <a:lstStyle/>
                    <a:p>
                      <a:pPr>
                        <a:lnSpc>
                          <a:spcPct val="150000"/>
                        </a:lnSpc>
                        <a:spcAft>
                          <a:spcPts val="0"/>
                        </a:spcAft>
                      </a:pPr>
                      <a:r>
                        <a:rPr lang="es-ES" sz="1600" b="1" dirty="0" err="1">
                          <a:effectLst/>
                          <a:latin typeface="Arial" panose="020B0604020202020204" pitchFamily="34" charset="0"/>
                          <a:ea typeface="Arial" panose="020B0604020202020204" pitchFamily="34" charset="0"/>
                          <a:cs typeface="Times New Roman" panose="02020603050405020304" pitchFamily="18" charset="0"/>
                        </a:rPr>
                        <a:t>Diarrhea</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s-ES" sz="1600" b="1" dirty="0">
                          <a:effectLst/>
                          <a:latin typeface="Arial" panose="020B0604020202020204" pitchFamily="34" charset="0"/>
                          <a:ea typeface="Arial" panose="020B0604020202020204" pitchFamily="34" charset="0"/>
                          <a:cs typeface="Times New Roman" panose="02020603050405020304" pitchFamily="18" charset="0"/>
                        </a:rPr>
                        <a:t>8 (5%)</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50000"/>
                        </a:lnSpc>
                        <a:spcAft>
                          <a:spcPts val="0"/>
                        </a:spcAft>
                      </a:pPr>
                      <a:r>
                        <a:rPr lang="es-ES" sz="1600" b="1" dirty="0">
                          <a:effectLst/>
                          <a:latin typeface="Arial" panose="020B0604020202020204" pitchFamily="34" charset="0"/>
                          <a:ea typeface="Arial" panose="020B0604020202020204" pitchFamily="34" charset="0"/>
                          <a:cs typeface="Times New Roman" panose="02020603050405020304" pitchFamily="18" charset="0"/>
                        </a:rPr>
                        <a:t>2 (1%)</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50000"/>
                        </a:lnSpc>
                        <a:spcAft>
                          <a:spcPts val="0"/>
                        </a:spcAft>
                      </a:pPr>
                      <a:r>
                        <a:rPr lang="es-ES" sz="1600" b="1" dirty="0" smtClean="0">
                          <a:effectLst/>
                          <a:latin typeface="Arial" panose="020B0604020202020204" pitchFamily="34" charset="0"/>
                          <a:ea typeface="Arial" panose="020B0604020202020204" pitchFamily="34" charset="0"/>
                          <a:cs typeface="Times New Roman" panose="02020603050405020304" pitchFamily="18" charset="0"/>
                        </a:rPr>
                        <a:t> 0.06</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923291968"/>
                  </a:ext>
                </a:extLst>
              </a:tr>
              <a:tr h="369959">
                <a:tc>
                  <a:txBody>
                    <a:bodyPr/>
                    <a:lstStyle/>
                    <a:p>
                      <a:pPr>
                        <a:lnSpc>
                          <a:spcPct val="150000"/>
                        </a:lnSpc>
                        <a:spcAft>
                          <a:spcPts val="0"/>
                        </a:spcAft>
                      </a:pPr>
                      <a:r>
                        <a:rPr lang="es-ES" sz="1600" b="1" dirty="0">
                          <a:effectLst/>
                          <a:latin typeface="Arial" panose="020B0604020202020204" pitchFamily="34" charset="0"/>
                          <a:ea typeface="Arial" panose="020B0604020202020204" pitchFamily="34" charset="0"/>
                          <a:cs typeface="Times New Roman" panose="02020603050405020304" pitchFamily="18" charset="0"/>
                        </a:rPr>
                        <a:t>Abdominal </a:t>
                      </a:r>
                      <a:r>
                        <a:rPr lang="es-ES" sz="1600" b="1" dirty="0" err="1" smtClean="0">
                          <a:effectLst/>
                          <a:latin typeface="Arial" panose="020B0604020202020204" pitchFamily="34" charset="0"/>
                          <a:ea typeface="Arial" panose="020B0604020202020204" pitchFamily="34" charset="0"/>
                          <a:cs typeface="Times New Roman" panose="02020603050405020304" pitchFamily="18" charset="0"/>
                        </a:rPr>
                        <a:t>pain</a:t>
                      </a:r>
                      <a:r>
                        <a:rPr lang="es-ES" sz="1600" b="1" dirty="0" smtClean="0">
                          <a:effectLst/>
                          <a:latin typeface="Arial" panose="020B0604020202020204" pitchFamily="34" charset="0"/>
                          <a:ea typeface="Arial" panose="020B0604020202020204" pitchFamily="34" charset="0"/>
                          <a:cs typeface="Times New Roman" panose="02020603050405020304" pitchFamily="18" charset="0"/>
                        </a:rPr>
                        <a:t>/ </a:t>
                      </a:r>
                      <a:r>
                        <a:rPr lang="es-ES" sz="1600" b="1" dirty="0" err="1" smtClean="0">
                          <a:effectLst/>
                          <a:latin typeface="Arial" panose="020B0604020202020204" pitchFamily="34" charset="0"/>
                          <a:ea typeface="Arial" panose="020B0604020202020204" pitchFamily="34" charset="0"/>
                          <a:cs typeface="Times New Roman" panose="02020603050405020304" pitchFamily="18" charset="0"/>
                        </a:rPr>
                        <a:t>epigastralgia</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s-ES" sz="1600" b="1" dirty="0">
                          <a:effectLst/>
                          <a:latin typeface="Arial" panose="020B0604020202020204" pitchFamily="34" charset="0"/>
                          <a:ea typeface="Arial" panose="020B0604020202020204" pitchFamily="34" charset="0"/>
                          <a:cs typeface="Times New Roman" panose="02020603050405020304" pitchFamily="18" charset="0"/>
                        </a:rPr>
                        <a:t>9 (5%)</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50000"/>
                        </a:lnSpc>
                        <a:spcAft>
                          <a:spcPts val="0"/>
                        </a:spcAft>
                      </a:pPr>
                      <a:r>
                        <a:rPr lang="es-ES" sz="1600" b="1" dirty="0">
                          <a:effectLst/>
                          <a:latin typeface="Arial" panose="020B0604020202020204" pitchFamily="34" charset="0"/>
                          <a:ea typeface="Arial" panose="020B0604020202020204" pitchFamily="34" charset="0"/>
                          <a:cs typeface="Times New Roman" panose="02020603050405020304" pitchFamily="18" charset="0"/>
                        </a:rPr>
                        <a:t>2 (1%)</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50000"/>
                        </a:lnSpc>
                        <a:spcAft>
                          <a:spcPts val="0"/>
                        </a:spcAft>
                      </a:pPr>
                      <a:r>
                        <a:rPr lang="es-ES" sz="1600" b="1" dirty="0" smtClean="0">
                          <a:effectLst/>
                          <a:latin typeface="Arial" panose="020B0604020202020204" pitchFamily="34" charset="0"/>
                          <a:ea typeface="Arial" panose="020B0604020202020204" pitchFamily="34" charset="0"/>
                          <a:cs typeface="Times New Roman" panose="02020603050405020304" pitchFamily="18" charset="0"/>
                        </a:rPr>
                        <a:t> 0.03</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791499748"/>
                  </a:ext>
                </a:extLst>
              </a:tr>
              <a:tr h="369959">
                <a:tc>
                  <a:txBody>
                    <a:bodyPr/>
                    <a:lstStyle/>
                    <a:p>
                      <a:pPr>
                        <a:lnSpc>
                          <a:spcPct val="150000"/>
                        </a:lnSpc>
                        <a:spcAft>
                          <a:spcPts val="0"/>
                        </a:spcAft>
                      </a:pPr>
                      <a:r>
                        <a:rPr lang="es-ES" sz="1600" b="1">
                          <a:effectLst/>
                          <a:latin typeface="Arial" panose="020B0604020202020204" pitchFamily="34" charset="0"/>
                          <a:ea typeface="Arial" panose="020B0604020202020204" pitchFamily="34" charset="0"/>
                          <a:cs typeface="Times New Roman" panose="02020603050405020304" pitchFamily="18" charset="0"/>
                        </a:rPr>
                        <a:t>Headache</a:t>
                      </a:r>
                      <a:endParaRPr lang="es-AR" sz="1600" b="1">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s-ES" sz="1600" b="1">
                          <a:effectLst/>
                          <a:latin typeface="Arial" panose="020B0604020202020204" pitchFamily="34" charset="0"/>
                          <a:ea typeface="Arial" panose="020B0604020202020204" pitchFamily="34" charset="0"/>
                          <a:cs typeface="Times New Roman" panose="02020603050405020304" pitchFamily="18" charset="0"/>
                        </a:rPr>
                        <a:t>2 (1%)</a:t>
                      </a:r>
                      <a:endParaRPr lang="es-AR" sz="1600" b="1">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50000"/>
                        </a:lnSpc>
                        <a:spcAft>
                          <a:spcPts val="0"/>
                        </a:spcAft>
                      </a:pPr>
                      <a:r>
                        <a:rPr lang="es-ES" sz="1600" b="1" dirty="0">
                          <a:effectLst/>
                          <a:latin typeface="Arial" panose="020B0604020202020204" pitchFamily="34" charset="0"/>
                          <a:ea typeface="Arial" panose="020B0604020202020204" pitchFamily="34" charset="0"/>
                          <a:cs typeface="Times New Roman" panose="02020603050405020304" pitchFamily="18" charset="0"/>
                        </a:rPr>
                        <a:t>1 (1%)</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50000"/>
                        </a:lnSpc>
                        <a:spcAft>
                          <a:spcPts val="0"/>
                        </a:spcAft>
                      </a:pPr>
                      <a:r>
                        <a:rPr lang="es-ES" sz="1600" b="1" dirty="0" smtClean="0">
                          <a:effectLst/>
                          <a:latin typeface="Arial" panose="020B0604020202020204" pitchFamily="34" charset="0"/>
                          <a:ea typeface="Arial" panose="020B0604020202020204" pitchFamily="34" charset="0"/>
                          <a:cs typeface="Times New Roman" panose="02020603050405020304" pitchFamily="18" charset="0"/>
                        </a:rPr>
                        <a:t> 0.62</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061557825"/>
                  </a:ext>
                </a:extLst>
              </a:tr>
              <a:tr h="369959">
                <a:tc>
                  <a:txBody>
                    <a:bodyPr/>
                    <a:lstStyle/>
                    <a:p>
                      <a:pPr>
                        <a:lnSpc>
                          <a:spcPct val="150000"/>
                        </a:lnSpc>
                        <a:spcAft>
                          <a:spcPts val="0"/>
                        </a:spcAft>
                      </a:pPr>
                      <a:r>
                        <a:rPr lang="es-ES" sz="1600" b="1" dirty="0" err="1">
                          <a:effectLst/>
                          <a:latin typeface="Arial" panose="020B0604020202020204" pitchFamily="34" charset="0"/>
                          <a:ea typeface="Arial" panose="020B0604020202020204" pitchFamily="34" charset="0"/>
                          <a:cs typeface="Times New Roman" panose="02020603050405020304" pitchFamily="18" charset="0"/>
                        </a:rPr>
                        <a:t>Drowsiness</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s-ES" sz="1600" b="1">
                          <a:effectLst/>
                          <a:latin typeface="Arial" panose="020B0604020202020204" pitchFamily="34" charset="0"/>
                          <a:ea typeface="Arial" panose="020B0604020202020204" pitchFamily="34" charset="0"/>
                          <a:cs typeface="Times New Roman" panose="02020603050405020304" pitchFamily="18" charset="0"/>
                        </a:rPr>
                        <a:t>1 (1%)</a:t>
                      </a:r>
                      <a:endParaRPr lang="es-AR" sz="1600" b="1">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50000"/>
                        </a:lnSpc>
                        <a:spcAft>
                          <a:spcPts val="0"/>
                        </a:spcAft>
                      </a:pPr>
                      <a:r>
                        <a:rPr lang="es-ES" sz="1600" b="1">
                          <a:effectLst/>
                          <a:latin typeface="Arial" panose="020B0604020202020204" pitchFamily="34" charset="0"/>
                          <a:ea typeface="Arial" panose="020B0604020202020204" pitchFamily="34" charset="0"/>
                          <a:cs typeface="Times New Roman" panose="02020603050405020304" pitchFamily="18" charset="0"/>
                        </a:rPr>
                        <a:t>1 (1%)</a:t>
                      </a:r>
                      <a:endParaRPr lang="es-AR" sz="1600" b="1">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50000"/>
                        </a:lnSpc>
                        <a:spcAft>
                          <a:spcPts val="0"/>
                        </a:spcAft>
                      </a:pPr>
                      <a:r>
                        <a:rPr lang="es-ES" sz="1600" b="1" dirty="0">
                          <a:effectLst/>
                          <a:latin typeface="Arial" panose="020B0604020202020204" pitchFamily="34" charset="0"/>
                          <a:ea typeface="Arial" panose="020B0604020202020204" pitchFamily="34" charset="0"/>
                          <a:cs typeface="Times New Roman" panose="02020603050405020304" pitchFamily="18" charset="0"/>
                        </a:rPr>
                        <a:t>1.00</a:t>
                      </a:r>
                      <a:endParaRPr lang="es-AR"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41803217"/>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ViiV Global Template 2020">
  <a:themeElements>
    <a:clrScheme name="ViiV DTG 2019 Color Theme - NEW">
      <a:dk1>
        <a:srgbClr val="071D49"/>
      </a:dk1>
      <a:lt1>
        <a:srgbClr val="FFFFFF"/>
      </a:lt1>
      <a:dk2>
        <a:srgbClr val="E40046"/>
      </a:dk2>
      <a:lt2>
        <a:srgbClr val="E7E6E6"/>
      </a:lt2>
      <a:accent1>
        <a:srgbClr val="002F5F"/>
      </a:accent1>
      <a:accent2>
        <a:srgbClr val="FF6600"/>
      </a:accent2>
      <a:accent3>
        <a:srgbClr val="00B050"/>
      </a:accent3>
      <a:accent4>
        <a:srgbClr val="FFCC00"/>
      </a:accent4>
      <a:accent5>
        <a:srgbClr val="D0D3D4"/>
      </a:accent5>
      <a:accent6>
        <a:srgbClr val="5BC2E7"/>
      </a:accent6>
      <a:hlink>
        <a:srgbClr val="702082"/>
      </a:hlink>
      <a:folHlink>
        <a:srgbClr val="541761"/>
      </a:folHlink>
    </a:clrScheme>
    <a:fontScheme name="ViiV 2019 NEW Corporate">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vert="horz" wrap="square" lIns="0" tIns="0" rIns="0" bIns="0" numCol="1" anchor="t" anchorCtr="0" compatLnSpc="1">
        <a:prstTxWarp prst="textNoShape">
          <a:avLst/>
        </a:prstTxWarp>
      </a:bodyPr>
      <a:lstStyle>
        <a:defPPr algn="l">
          <a:defRPr kern="0" dirty="0" smtClean="0"/>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Foundry</Template>
  <TotalTime>18480</TotalTime>
  <Words>2123</Words>
  <Application>Microsoft Office PowerPoint</Application>
  <PresentationFormat>Presentación en pantalla (4:3)</PresentationFormat>
  <Paragraphs>317</Paragraphs>
  <Slides>13</Slides>
  <Notes>12</Notes>
  <HiddenSlides>0</HiddenSlides>
  <MMClips>0</MMClips>
  <ScaleCrop>false</ScaleCrop>
  <HeadingPairs>
    <vt:vector size="6" baseType="variant">
      <vt:variant>
        <vt:lpstr>Fuentes usadas</vt:lpstr>
      </vt:variant>
      <vt:variant>
        <vt:i4>12</vt:i4>
      </vt:variant>
      <vt:variant>
        <vt:lpstr>Tema</vt:lpstr>
      </vt:variant>
      <vt:variant>
        <vt:i4>2</vt:i4>
      </vt:variant>
      <vt:variant>
        <vt:lpstr>Títulos de diapositiva</vt:lpstr>
      </vt:variant>
      <vt:variant>
        <vt:i4>13</vt:i4>
      </vt:variant>
    </vt:vector>
  </HeadingPairs>
  <TitlesOfParts>
    <vt:vector size="27" baseType="lpstr">
      <vt:lpstr>Arial Unicode MS</vt:lpstr>
      <vt:lpstr>ＭＳ Ｐゴシック</vt:lpstr>
      <vt:lpstr>Arial</vt:lpstr>
      <vt:lpstr>Arial Narrow</vt:lpstr>
      <vt:lpstr>Calibri</vt:lpstr>
      <vt:lpstr>Century Gothic</vt:lpstr>
      <vt:lpstr>inherit</vt:lpstr>
      <vt:lpstr>STIX-Italic</vt:lpstr>
      <vt:lpstr>Symbol</vt:lpstr>
      <vt:lpstr>Times New Roman</vt:lpstr>
      <vt:lpstr>Verdana</vt:lpstr>
      <vt:lpstr>Wingdings</vt:lpstr>
      <vt:lpstr>PRESENTATION</vt:lpstr>
      <vt:lpstr>ViiV Global Template 2020</vt:lpstr>
      <vt:lpstr>Presentación de PowerPoint</vt:lpstr>
      <vt:lpstr>Disclosure Information</vt:lpstr>
      <vt:lpstr>Background/ Objectives </vt:lpstr>
      <vt:lpstr>Study design</vt:lpstr>
      <vt:lpstr> Baseline Characteristics</vt:lpstr>
      <vt:lpstr>ANDES: Virologic Outcomes at Week 48 </vt:lpstr>
      <vt:lpstr>ANDES: Protocol-Defined Virologic Failure through 48 week </vt:lpstr>
      <vt:lpstr>Presentación de PowerPoint</vt:lpstr>
      <vt:lpstr>ANDES: Safety profile</vt:lpstr>
      <vt:lpstr>Safety: Laboratory Abnormalities/lipid profile </vt:lpstr>
      <vt:lpstr>ANDES: conclusions</vt:lpstr>
      <vt:lpstr>Acknowledgments</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 Ines Figueroa</dc:creator>
  <cp:lastModifiedBy>MIF</cp:lastModifiedBy>
  <cp:revision>437</cp:revision>
  <dcterms:created xsi:type="dcterms:W3CDTF">2013-09-03T14:31:50Z</dcterms:created>
  <dcterms:modified xsi:type="dcterms:W3CDTF">2022-07-22T00:54:46Z</dcterms:modified>
</cp:coreProperties>
</file>