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0" r:id="rId4"/>
  </p:sldMasterIdLst>
  <p:notesMasterIdLst>
    <p:notesMasterId r:id="rId17"/>
  </p:notesMasterIdLst>
  <p:sldIdLst>
    <p:sldId id="256" r:id="rId5"/>
    <p:sldId id="271" r:id="rId6"/>
    <p:sldId id="257" r:id="rId7"/>
    <p:sldId id="258" r:id="rId8"/>
    <p:sldId id="259" r:id="rId9"/>
    <p:sldId id="260" r:id="rId10"/>
    <p:sldId id="264" r:id="rId11"/>
    <p:sldId id="272" r:id="rId12"/>
    <p:sldId id="261" r:id="rId13"/>
    <p:sldId id="269" r:id="rId14"/>
    <p:sldId id="276" r:id="rId15"/>
    <p:sldId id="278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606"/>
    <p:restoredTop sz="96327"/>
  </p:normalViewPr>
  <p:slideViewPr>
    <p:cSldViewPr snapToGrid="0" snapToObjects="1">
      <p:cViewPr varScale="1">
        <p:scale>
          <a:sx n="102" d="100"/>
          <a:sy n="102" d="100"/>
        </p:scale>
        <p:origin x="208" y="4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0T11:54:53.24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447 1 24575,'-9'21'0,"1"-3"0,8-13 0,-3 2 0,2 4 0,-3 0 0,4 5 0,0-3 0,0 5 0,0-8 0,0 5 0,-2-8 0,0 1 0,-1 2 0,2 1 0,1 0 0,0 5 0,0-6 0,0 7 0,0-2 0,0 8 0,0 1 0,0 1 0,0-4 0,0-3 0,0-4 0,1-3 0,4 0 0,7 5 0,-4-5 0,6 9 0,-3-4 0,4 6 0,5 3 0,-1-2 0,-2-5 0,-5-6 0,-3-5 0,-4-4 0,-35-6 0,13 0 0,-31-4 0,31 5 0,-7 0 0,7 2 0,-12 0 0,-13 0 0,-13 0 0,-7 0 0,1 1 0,5 4 0,14 3 0,9 2 0,12-2 0,14-3 0,38-7 0,-3 1 0,39-3 0,-8 4 0,13 2 0,5 4 0,-6 1 0,-12-2 0,-15-2 0,-13-3 0,-7 0 0,-12 0 0,0 0 0,-5-2 0,-1-4 0,2 0 0,-3-4 0,-3 2 0,0-2 0,0 2 0,0-4 0,1 5 0,-1-4 0,-2-2 0,0-7 0,0-3 0,0-5 0,0 2 0,0 1 0,0 2 0,0 4 0,0 3 0,0 0 0,0-1 0,0 1 0,0 0 0,0-4 0,0 9 0,0-8 0,2 9 0,0-4 0,2-3 0,0 2 0,0 1 0,3 4 0,-1 2 0,1 3 0,0 0 0,2-1 0,3-1 0,4-5 0,3 0 0,2-2 0,3-1 0,0 4 0,-3 2 0,-8 7 0,-7 6 0,-5 8 0,-1-3 0,0 8 0,0-1 0,0 8 0,0 8 0,0 8 0,0 2 0,2 6 0,0 2 0,1-2 0,-1-3 0,-1-8 0,-1-7 0,0 0 0,0 4 0,0 3 0,0 0 0,0-5 0,0-7 0,0-5 0,0-8 0,-2-3 0,-7-4 0,0 0 0,-7-1 0,2 1 0,-4-2 0,-3 0 0,-3-1 0,-5-2 0,-5 2 0,-5 3 0,-6 3 0,-7 3 0,-2 0 0,-4 0 0,2 2 0,5 0 0,3 1 0,4 1 0,4 0 0,4 0 0,5 0 0,9-2 0,7-1 0,9-1 0,4 0 0,2 3 0,0 4 0,0 5 0,0 2 0,0-1 0,0-4 0,0-5 0,1-5 0,5-5 0,5-4 0,-1-1 0,5 0 0,-3 0 0,8 0 0,10 0 0,9-1 0,9-6 0,4-5 0,-3-4 0,-6 0 0,-8 3 0,-8 3 0,-5-2 0,-1-2 0,3-3 0,4 0 0,-1 1 0,-3 3 0,-4 3 0,-3 2 0,-1 2 0,0-2 0,1 0 0,2 1 0,-1 1 0,1 1 0,0 2 0,2 1 0,3 2 0,4 0 0,3 0 0,-1 0 0,-1 0 0,-3-2 0,-1 0 0,4-3 0,3-2 0,7-1 0,-1 1 0,-3 0 0,-2 1 0,-15 2 0,0-1 0,-14 3 0,0-5 0,-2-4 0,-1-1 0,-5-1 0,2 5 0,-6 3 0,0-1 0,-3-2 0,-3-2 0,0-4 0,-1-3 0,0 0 0,3 1 0,5 2 0,2 5 0,4 2 0,1-3 0,0 3 0,0-14 0,0-3 0,0-10 0,0-11 0,0 1 0,0 2 0,0 7 0,0 18 0,0 2 0,0 11 0,0-7 0,0-3 0,0-11 0,0-1 0,0-1 0,0 3 0,0 5 0,0 5 0,0 1 0,-8 4 0,6 2 0,-7-1 0,3 0 0,1 1 0,-7-3 0,3 2 0,-3-5 0,-3-2 0,-2-3 0,-1 0 0,1 3 0,5 4 0,5 5 0,35 15 0,-13-5 0,24 8 0,-18-10 0,7-1 0,5-1 0,6 2 0,0 1 0,-5 2 0,-5 0 0,-6-1 0,-2 2 0,-2-1 0,-2 2 0,-3-1 0,-1 1 0,-2-1 0,-1 3 0,-2-6 0,0 4 0,0-3 0,1 1 0,0-1 0,1-1 0,-1 0 0,-1 1 0,3 2 0,-4-2 0,1-1 0,-4 9 0,-2-5 0,-1 5 0,-1-2 0,0-3 0,-7 6 0,-2-4 0,-5 2 0,1-4 0,2 1 0,1 0 0,2 0 0,0 3 0,2-6 0,-1 3 0,1-2 0,-1-1 0,-2 3 0,4-3 0,-2 2 0,5 3 0,-4-2 0,4 2 0,-2-1 0,0-3 0,1 4 0,1 0 0,2-2 0,0 2 0,0-1 0,0 0 0,0 1 0,0 0 0,0-1 0,11-4 0,-4-2 0,10-2 0,-5 3 0,-3-3 0,8 3 0,-10-4 0,10 0 0,-5 0 0,3 0 0,1 0 0,1 0 0,0 0 0,1 0 0,1 0 0,2 0 0,3 0 0,1 0 0,0 0 0,-1 0 0,-3 0 0,1 0 0,-2 0 0,-1 0 0,1 0 0,2 0 0,2 0 0,3 0 0,0 0 0,3 0 0,2 0 0,5 0 0,1-2 0,2-1 0,-3 1 0,-5-2 0,-2 2 0,-5 0 0,-2-2 0,-2 1 0,-2 0 0,0 1 0,2 1 0,3-1 0,4 0 0,3-1 0,1 2 0,-1-1 0,1-1 0,0 1 0,1 0 0,3 2 0,1 0 0,0-2 0,1-1 0,-1-2 0,-1 0 0,-3 2 0,-7 1 0,-3 2 0,-14 0 0,-48 0 0,4 0 0,-40-1 0,31-1 0,3-1 0,5-1 0,3 0 0,1 1 0,2 1 0,-3 1 0,-3 1 0,-6 0 0,-8 0 0,-6 0 0,-3-1 0,1-1 0,3-1 0,0 0 0,-1 1 0,3 2 0,3 0 0,5 0 0,5 0 0,4 0 0,3 0 0,3 0 0,3 0 0,0 0 0,12 0 0,3 0 0,42 0 0,-6 0 0,40 0 0,-10 0 0,20 1 0,20 6 0,-36-1 0,5 2 0,14 3 0,5 1 0,13 2 0,2-1-152,-28-6 1,1 1 0,0-2 151,1-1 0,-1 0 0,0-2 0,26 1 0,-3-2 0,-13-1 0,-5 0 0,-13-1 0,-4 0 0,25 0 0,-20 0 0,-9 0 0,-2 0 454,-1-3-454,-7 0 0,-7-3 0,-23 2 0,-60 1 0,2 6 0,-51 5 0,20 5 0,-17 6 0,38-9 0,-3 1 0,-4-1 0,-1 1 0,-3 0 0,-1 1 0,0-2 0,1 0 0,4 0 0,0-1 0,5-1 0,0 0 0,4 0 0,1 0 0,-47 7 0,48-7 0,1 0 0,-49 4 0,8-3 0,12-4 0,19-1 0,17 1 0,23-3 0,11 1 0,42-3 0,-12-1 0,23-2 0,-22-4 0,-1-3 0,-1-3 0,-2-1 0,-1 0 0,1 2 0,-1 1 0,-1 2 0,-1 2 0,0 0 0,1 3 0,5-1 0,12 0 0,24 0 0,28-4 0,-32 4 0,2 1 0,2-2 0,1 0 0,-3 1 0,-3-1 0,35-3 0,-21 1 0,-16 0 0,-6 2 0,3-1 0,1 1 0,2 2 0,-2 0 0,0-1 0,6 0 0,7-1 0,7 0 0,6 2 0,7-2 0,3 2 0,-2 1 0,-4-2 0,-7-1 0,-8-1 0,-2 0 0,-3 0 0,-3 2 0,-3-2 0,-1 2 0,1-1 0,5-2 0,6 2 0,-2 0 0,-7 4 0,-10-1 0,-9 1 0,-1-1 0,1 1 0,3 2 0,4 0 0,2 0 0,-1 0 0,1 0 0,0 0 0,3 0 0,3 3 0,4 4 0,-3 4 0,-4 2 0,0-1 0,-2-1 0,4 2 0,2 1 0,-7-1 0,-6-4 0,-11-3 0,-3-1 0,-3-1 0,2 1 0,4-3 0,-12 0 0,3-2 0,-15 2 0,-37 15 0,-1-6 0,-38 14 0,13-13 0,-2-2 0,-3-2 0,-10-6 0,-11 0 0,-9 1 0,-1 0 0,6 0 0,9 2 0,8-2 0,4 3 0,0-1 0,0-2 0,0 2 0,3-2 0,1 0 0,0 0 0,2-3 0,6 0 0,9 0 0,9 0 0,5 0 0,6 0 0,-1 0 0,12 0 0,-6 0 0,3 0 0,-17 0 0,-17 0 0,-12 0 0,-5 0 0,9 0 0,12 0 0,18 0 0,18 0 0,66-4 0,-9-6 0,44-5 0,-36-4 0,1 3 0,9 0 0,18 1 0,18 0 0,-47 8 0,-1 0 0,45-3 0,-23 2 0,-24 3 0,-20 2 0,-17 2 0,-5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9T12:58:22.52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115 555 24575,'0'47'0,"0"-4"0,0-14 0,0-2 0,0-5 0,0 2 0,0 3 0,3-4 0,3-2 0,1-4 0,1-3 0,-1 1 0,-4-6 0,1 1 0,8-6 0,-5-6 0,11-19 0,-10 8 0,4-22 0,-2 7 0,0-10 0,-4-4 0,-2 6 0,-1 6 0,1 9 0,-1 7 0,0 6 0,9 5 0,-5 1 0,6 2 0,-4 0 0,5 1 0,10 6 0,14 5 0,17 6 0,12 4 0,3-1 0,-4 0 0,-14-6 0,-13-4 0,-9-4 0,-8-3 0,-5-2 0,-5-2 0,-5 0 0,3-8 0,-5-6 0,1-9 0,-6-5 0,0 1 0,0 0 0,-2 1 0,-4 3 0,-5 0 0,-5 0 0,-3-6 0,-2-4 0,-4-2 0,0 1 0,-2 3 0,2 3 0,2 3 0,3 2 0,0 6 0,-2 1 0,7 6 0,-2 1 0,7 6 0,-2 0 0,0 3 0,-1 0 0,-1 0 0,-1 0 0,-2 0 0,-1 0 0,2 0 0,-2 0 0,-4 0 0,9 3 0,-8 0 0,7 3 0,-5 2 0,-3-1 0,-4 2 0,-4 0 0,-3 2 0,-2 2 0,0 0 0,3-2 0,2 0 0,4-4 0,6-3 0,9-1 0,43-3 0,-10 0 0,35 0 0,-38 0 0,8 0 0,-9 0 0,6 0 0,3 0 0,-1 0 0,4 0 0,2 0 0,-1 0 0,-1 0 0,-3 0 0,-2 0 0,-2 0 0,-2 0 0,-3 0 0,3 0 0,-8 0 0,6 0 0,-5 0 0,4 0 0,0 0 0,1 0 0,2 0 0,-1 0 0,7 0 0,-12 0 0,7-3 0,-11 0 0,4-1 0,-1 2 0,0 2 0,-1 0 0,-1 0 0,-2-1 0,-1-2 0,0-1 0,2 1 0,3 0 0,1 0 0,5 0 0,-7 0 0,6 1 0,-6 2 0,-1 0 0,-1 0 0,2 0 0,-5 0 0,10 1 0,3 4 0,-4 0 0,9 4 0,-10 0 0,-2-4 0,4-1 0,-8-4 0,1 3 0,-2 0 0,-1 0 0,3 0 0,-4-3 0,6 0 0,-2 0 0,3 0 0,6 0 0,-7 0 0,5 0 0,-9 0 0,4 0 0,-2 0 0,1 0 0,-3 0 0,2 0 0,-4 0 0,3 0 0,0 0 0,0 0 0,0 0 0,-1 0 0,0 0 0,0 0 0,2 0 0,-2 0 0,0 0 0,1 0 0,-1 0 0,0 0 0,2 0 0,-2 0 0,1 0 0,2 0 0,-2 0 0,2 0 0,1 0 0,1 0 0,1 0 0,2 0 0,0 0 0,3 0 0,9 0 0,-12 0 0,15 0 0,-22 0 0,13 0 0,-11 0 0,0 0 0,-1 0 0,-4 0 0,4 0 0,-3 0 0,3 0 0,2 0 0,0 0 0,9-2 0,1-1 0,6-1 0,2-2 0,0 2 0,5 0 0,-16 1 0,5 3 0,-13 0 0,3 0 0,-3 0 0,-2 0 0,-2 0 0,3 0 0,-3 0 0,4 0 0,-3-2 0,7-2 0,3-1 0,9-1 0,2 2 0,5 1 0,0 3 0,-5 0 0,-7 0 0,-8 0 0,-6 0 0,-35 0 0,9 0 0,-29 0 0,27 0 0,-7 0 0,8 0 0,-5 0 0,0 0 0,3 0 0,3 0 0,-1 0 0,7 0 0,-3 0 0,8 0 0,-5 0 0,-1 0 0,2 0 0,-2 0 0,5 0 0,-2 0 0,-1 0 0,-2 0 0,1 0 0,-1 0 0,-5 0 0,4 0 0,-6 0 0,7 0 0,-3 0 0,-2 0 0,6 0 0,-4 0 0,7 0 0,-3 0 0,2 0 0,0 0 0,-1 0 0,0 0 0,-1 0 0,2 0 0,0 0 0,0 2 0,0 1 0,0 1 0,0-2 0,-2 4 0,-6-5 0,3 6 0,-5-4 0,6 1 0,-2 1 0,0 0 0,2-2 0,3 0 0,1 3 0,1-5 0,0 6 0,2 0 0,1-1 0,1 6 0,1-6 0,0 5 0,3-2 0,0 0 0,0 2 0,0-4 0,0 3 0,-7-2 0,-3-3 0,-31 5 0,18-6 0,-30 10 0,11-2 0,-19 4 0,-5-1 0,7-4 0,14-4 0,8-5 0,16-2 0,6 0 0,45 0 0,-10-1 0,28-2 0,-16-1 0,13 1 0,17 2 0,18 1 0,12 0 0,-41 0 0,1 0 0,0 0 0,-1 0 0,1 0 0,0 0 0,-1 0 0,-1 0 0,43 0 0,-5-2 0,4-7 0,3-10 0,0-6 0,-5 0 0,-21 5 0,-16 8 0,-13 6 0,-8 3 0,-1 3 0,-4 0 0,4 0 0,5 0 0,8 0 0,12 0 0,7 0 0,6 0 0,-1 0 0,-7 0 0,-11 0 0,-11 0 0,-11 0 0,-11 2 0,-2 2 0,-11 1 0,2 4 0,-6 1 0,0 1 0,0 5 0,0-7 0,0 7 0,0-5 0,0 5 0,0 0 0,0 1 0,-3 2 0,-7 1 0,-12-1 0,-12-4 0,-12-3 0,-13-6 0,-14-3 0,-12 3 0,-5 2 0,5 0 0,18 0 0,13-5 0,27-3 0,2 0 0,15 0 0,-6 0 0,-4 0 0,-6 3 0,-7 1 0,-10 3 0,-14 2 0,-16 2 0,-9 3 0,1-1 0,16-4 0,23-5 0,24-6 0,19-4 0,12-5 0,11-5 0,9-1 0,9 0 0,12 5 0,17 5 0,16 0 0,-36 4 0,1 1 0,4 0 0,0-1 0,-2 0 0,0-1 0,-2 2 0,0 0 0,40-3 0,-4-1 0,1 0 0,9-5 0,-45 5 0,1-2 0,1 0 0,-1 0 0,-1 0 0,-1 0 0,37-6 0,-19 6 0,-10 4 0,-9 1 0,-4-1 0,-5 1 0,-4 0 0,2 3 0,1 0 0,2 0 0,-5 0 0,-5 0 0,-6 0 0,-5 0 0,-6 0 0,-4 0 0,-2 0 0,4 0 0,-3 0 0,9 0 0,-2 0 0,6 0 0,3 0 0,0 0 0,-1 0 0,1 0 0,0 0 0,0 3 0,-1 6 0,1 5 0,0 6 0,-1 0 0,1 0 0,3 1 0,1-1 0,0 1 0,0-4 0,-5-2 0,-2-7 0,-4-1 0,-5-3 0,-3-1 0,4 0 0,-6-3 0,7 0 0,-8 0 0,3-2 0,-1-7 0,0-13 0,1-14 0,1-10 0,0-6 0,-5 2 0,-4 2 0,-4 2 0,0 4 0,0-1 0,0 4 0,0-1 0,-1 2 0,-5 3 0,-4 2 0,-3 6 0,2 7 0,5 6 0,1 6 0,0 35 0,-2-6 0,-1 28 0,-1-7 0,-7 9 0,-5 11 0,-3 6 0,-1-7 0,6-10 0,5-17 0,3-14 0,4-11 0,-1-7 0,-1-38 0,2-2 0,-3-43 0,-1 2 0,-2-8 0,-3 4 0,1 15 0,2 15 0,4 24 0,-1 11 0,2 10 0,0 3 0,-3 25 0,4-3 0,-3 23 0,4-9 0,-2 2 0,0 1 0,-4-3 0,-1-1 0,0 2 0,5-15 0,4 0 0,2-13 0,-9 2 0,2-2 0,-9 0 0,1-2 0,-10-2 0,-12 2 0,-11 2 0,-7 0 0,-2-1 0,0-1 0,7-2 0,5 0 0,8 0 0,7 0 0,2 0 0,4 0 0,-3 0 0,-1 0 0,-1 0 0,-3 0 0,1 0 0,-1 0 0,-1 0 0,4 0 0,-5 0 0,16 0 0,-5 3 0,13 0 0,-2 1 0,0-1 0,3-3 0,1 1 0,0 2 0,1 1 0,-3-1 0,0 1 0,-1-1 0,-2 1 0,-2 1 0,-3-1 0,-3 0 0,-1 2 0,-2-1 0,-1 1 0,1 0 0,3-1 0,2 0 0,4-1 0,3-1 0,-1-1 0,1 1 0,-6 1 0,7-1 0,-5-2 0,6 1 0,-4 1 0,-8 1 0,7-2 0,-5-1 0,8-1 0,-4 0 0,0 0 0,2 0 0,-1 0 0,7 0 0,-4 0 0,7 0 0,-1 0 0,-4-2 0,7-3 0,-3-7 0,8-7 0,0 5 0,0-7 0,0 5 0,0-7 0,0 6 0,3-1 0,0 9 0,3-1 0,2 1 0,-1 0 0,1 2 0,-1 0 0,-3-2 0,0 2 0,-14 26 0,5-14 0,-11 24 0,9-24 0,-1-1 0,-1-2 0,0 0 0,1 2 0,-1-1 0,-1 1 0,1-4 0,-2 0 0,2 0 0,0 5 0,-1-3 0,3 3 0,-3-5 0,0 0 0,0 0 0,-1 0 0,4 0 0,32-11 0,-8 4 0,27-8 0,-24 7 0,-1 3 0,-2 2 0,1 2 0,0 1 0,-3 0 0,-1 0 0,-3 0 0,0 0 0,-1 0 0,0-2 0,1-1 0,0-1 0,-1 1 0,0 1 0,-1-2 0,1 1 0,2 0 0,1 2 0,4 1 0,7-6 0,-7 4 0,8-3 0,-7 2 0,10 0 0,3-3 0,3 0 0,4 0 0,1 0 0,0 1 0,-6 2 0,-10 3 0,-7 0 0,-4 0 0,-1 0 0,10 0 0,-6 0 0,21 0 0,-5 0 0,8-3 0,-3-1 0,-13 1 0,-8 2 0,-49 17 0,12-10 0,-39 10 0,25-16 0,-6 0 0,-2 0 0,0 0 0,-4 0 0,-8 3 0,-9 4 0,-4 1 0,1 2 0,11-3 0,14-2 0,9-2 0,12-2 0,6-1 0,4 0 0,2 0 0,2 0 0,-5 0 0,5 0 0,-6 0 0,1 0 0,-6 0 0,-8 0 0,-6 0 0,-2 0 0,-1 0 0,5 0 0,3 0 0,5 0 0,6 0 0,5 0 0,3 0 0,3-5 0,31 3 0,-16-2 0,25 3 0,-25 1 0,1 0 0,-1 0 0,0 0 0,3 0 0,-1 0 0,1 0 0,4 0 0,-6 0 0,4 0 0,-4 0 0,2 0 0,0 0 0,1 0 0,0 0 0,1 0 0,0 0 0,1 0 0,-1 0 0,2 0 0,4 0 0,-7 0 0,4 0 0,-11 0 0,3 0 0,5 0 0,-4 0 0,6 0 0,-1 2 0,9 4 0,12 1 0,7 6 0,0 0 0,-5 0 0,-11 1 0,-11-4 0,-7-1 0,-7 3 0,-2-1 0,0 3 0,0 3 0,0 0 0,0 3 0,-3-3 0,-10-2 0,-16-5 0,-21-5 0,-26-3 0,25 0 0,-5 1 0,-10 0 0,-2 0 0,-6 2 0,-2 1 0,-1 2 0,0 0 0,4 0 0,3-1 0,6 1 0,3 0 0,8-1 0,3-1 0,-28 3 0,22-3 0,15-3 0,5 2 0,17-3 0,-2 4 0,12-6 0,-3 0 0,1 0 0,0 1 0,1 2 0,0 1 0,-3 2 0,-6 2 0,-10 2 0,-16 2 0,-15 3 0,-6 1 0,-1-1 0,12-1 0,13-4 0,12-4 0,11-1 0,8-1 0,6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9T12:58:37.46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1080 286 24575,'7'0'0,"-1"0"0,3 0 0,0 0 0,5 0 0,6 0 0,3 0 0,4 3 0,0 4 0,-1 0 0,0-1 0,-4 0 0,-5-3 0,-6 1 0,-3-2 0,-2-2 0,0 0 0,3 0 0,5 0 0,6 0 0,4 0 0,3 0 0,-1 0 0,3 0 0,2 0 0,-1 0 0,-6 0 0,-11 0 0,-11 0 0,-10 0 0,-7 0 0,-4 0 0,-6-3 0,-6-1 0,-1-2 0,1-2 0,1 2 0,0-4 0,-1 1 0,0-1 0,1 2 0,1 1 0,-2 1 0,0-1 0,1 0 0,2-3 0,1 0 0,3-3 0,2-1 0,2 0 0,2-1 0,0 1 0,2 0 0,0 2 0,2 1 0,2 3 0,1 4 0,3-1 0,-4 2 0,5-1 0,-6 1 0,4 3 0,0 0 0,1 0 0,-1 0 0,-1 0 0,1 0 0,0 0 0,3 0 0,3-2 0,0-2 0,3-1 0,4-1 0,7 2 0,7 2 0,10 2 0,7 0 0,8 3 0,12 8 0,11 8 0,7 12 0,1 4 0,-11-2 0,-14-4 0,-12-9 0,-12-3 0,-8-10 0,-6 0 0,-61-10 0,9-3 0,-8 1 0,-5-1 0,-31-9 0,0 3 0,7 0 0,9 3 0,15 5 0,10 1 0,23 3 0,18 0 0,16 0 0,8 0 0,37 17 0,-11 2 0,4 5 0,16 8 0,4 4 0,11 8 0,-1 1 0,-5-3 0,-4-1 0,-13-6 0,-4-3 0,24 18 0,-34-19 0,-22-9 0,-12-8 0,-7-4 0,-4-3 0,-3-3 0,-11-1 0,-12-3 0,-18 0 0,-22-8 0,-25-11 0,33 6 0,-4-3 0,-7-4 0,-2-1 0,1 0 0,1 0 0,4 1 0,3 1 0,8 2 0,3 1 0,-37-8 0,10 5 0,12 5 0,9-1 0,9 1 0,6 1 0,1 1 0,3-1 0,5 0 0,3 0 0,3-3 0,3 0 0,1 0 0,0 0 0,0 0 0,-1 0 0,1-2 0,0-1 0,-1-2 0,-1-4 0,1-1 0,6-1 0,4 0 0,4 1 0,5 2 0,3 6 0,3 9 0,6 5 0,6 4 0,11 0 0,10 0 0,10 0 0,15 0 0,10 6 0,9 9 0,4 11 0,-7 7 0,-8 1 0,-15-4 0,-13-2 0,-10-5 0,-8-3 0,-4-2 0,-7-8 0,-1 2 0,-5-7 0,-2 1 0,-4-2 0,-15-2 0,-18-9 0,-25-13 0,-26-12 0,38 12 0,-2-1 0,-2 0 0,0 1 0,4 1 0,2 2 0,-27-10-6784,19 8 6784,23 8 0,19 6 0,10 2 0,13 5 0,3 2 0,2 2 0,3 3 6784,5 5-6784,12 13 0,19 14 0,10 9 0,0 2 0,-10-8 0,-18-9 0,-14-9 0,-11-8 0,-7-4 0,-5-6 0,0 0 0,0-2 0,-3-2 0,-3-2 0,-3-1 0,2-1 0,2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0T14:31:20.8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524 906 24575,'-29'1'0,"-5"7"0,-1 8 0,0 8 0,6 3 0,7-3 0,5-2 0,7-6 0,4-4 0,6-5 0,5-4 0,5-2 0,4-1 0,4 0 0,0 0 0,0-1 0,-1-3 0,-2-2 0,0-5 0,0-4 0,-2-2 0,-3-4 0,-3-3 0,-5-4 0,-2-9 0,0-11 0,-4-12 0,-9-9 0,-10-3 0,-11 4 0,-7 10 0,0 13 0,-1 17 0,3 14 0,5 9 0,6 5 0,7 3 0,5 4 0,2 6 0,4 4 0,2 1 0,2 1 0,1 2 0,-2 5 0,-1 16 0,-6 19 0,-4 20 0,8-32 0,0 1 0,1 2 0,0-1 0,-3 40 0,7-17 0,3-25 0,2-16 0,1-19 0,5-4 0,5-11 0,5-8 0,3-8 0,0-11 0,-1-8 0,0-3 0,-2-2 0,0-3 0,3-5 0,5-5 0,3-4 0,1 3 0,-4 8 0,-6 8 0,-8 9 0,-5 5 0,-5 11 0,-2 3 0,-5 9 0,-6 5 0,-3 12 0,-2 11 0,5 7 0,2 4 0,1 4 0,1 7 0,1 17 0,0 23 0,4-32 0,1 3 0,1 6 0,0 2 0,1 0 0,0-1 0,1-6 0,0-3 0,0 31 0,3-30 0,4-26 0,4-18 0,5-9 0,2-13 0,6-12 0,4-17 0,5-22 0,4-14 0,3-12 0,-1-2 0,-4 6 0,-9 11 0,-8 14 0,-9 14 0,-5 12 0,-4 11 0,0 10 0,-12 44 0,3-5 0,-11 35 0,6-17 0,1 7 0,-1 10 0,-2 16 0,-1 13 0,-2 0 0,2-10 0,5-21 0,5-16 0,4-34 0,24-80 0,-4 15 0,2-6 0,12-30 0,4-5 0,3 5 0,2 1 0,0 4 0,0 3 0,-5 12 0,-1 6 0,-7 10 0,-1 6 0,10-12 0,-9 28 0,-13 20 0,-3 19 0,-11 14 0,0 16 0,0 14 0,2 12 0,4 10 0,6 2 0,5-1 0,3-9 0,2-10 0,-1-11 0,0-12 0,1-12 0,2-10 0,5-6 0,6-5 0,13-13 0,15-21 0,17-22 0,-33 18 0,0-2 0,2-2 0,0 0 0,-2 2 0,-1 1 0,-5 5 0,-3 1 0,23-18 0,-15 13 0,-13 12 0,-7 7 0,-6 8 0,-5 4 0,-10 4 0,-35 2 0,10 0 0,-39 0 0,12-2 0,-21-6 0,-11-3 0,-4-1 0,3 3 0,10 6 0,14 3 0,15 0 0,22-2 0,6-2 0,14 0 0,11-6 0,-2 5 0,7-2 0,-9 6 0,-4 14 0,-7 34 0,-11 40 0,1-25 0,-2 3 0,-5 11 0,-2 1 0,-1-1 0,-1-2 0,1-4 0,0-3 0,3-8 0,0-5 0,-10 31 0,6-22 0,8-15 0,3-11 0,6-5 0,2-3 0,3-13 0,2-1 0,2-13 0,1 0 0,7-5 0,9-9 0,11-10 0,22-22 0,-13 11 0,2-4 0,12-7 0,3-4 0,9-6 0,1-1 0,0-1 0,-1 0 0,-5 5 0,-2 1 0,-8 8 0,-3 1 0,25-21 0,-21 20 0,-16 15 0,-9 9 0,-6 5 0,-5 3 0,-3 3 0,-5 0 0,-4 1 0,-1-1 0,-2-1 0,0-1 0,0 0 0,0-3 0,0 0 0,-1-2 0,-2 0 0,-6 1 0,-4 2 0,-5 2 0,1 4 0,1 3 0,0 2 0,-1 0 0,0 0 0,-2 3 0,-2 4 0,-5 4 0,-3 5 0,-6 2 0,0-1 0,4-2 0,0-1 0,17-6 0,4 1 0,17-7 0,10-3 0,12-5 0,14-4 0,16-2 0,12 4 0,16 2 0,9 2 0,-46 3 0,0-1 0,49-1 0,-8 1 0,-12-1 0,-12-3 0,-11 0 0,-12 1 0,-6-1 0,-7 0 0,-3 1 0,-3 0 0,0 2 0,-1-1 0,-2-1 0,-1 0 0,-2-3 0,-1-1 0,1-3 0,0-5 0,0-4 0,0-2 0,0-4 0,-1 0 0,-3 1 0,-5 1 0,-5 3 0,-3 1 0,-2 2 0,-1 1 0,-4 1 0,-6 1 0,-6 0 0,-7 1 0,-5-2 0,-1 1 0,-5 0 0,-4-2 0,-3-1 0,-6 1 0,0 2 0,5 3 0,4 5 0,7 3 0,3 3 0,3 2 0,3 1 0,5 1 0,5 4 0,6 3 0,3-1 0,5-2 0,13-7 0,-6-2 0,16-7 0,-2 2 0,14-2 0,16 3 0,17 3 0,13 3 0,16 1 0,-48 0 0,2 0 0,1 0 0,1 0 0,-1 0 0,1 0 0,45 3 0,-6 3 0,-15 3 0,-11 1 0,-11-2 0,-8-1 0,-4 0 0,-2 0 0,-1-2 0,-2-1 0,-3-1 0,-3 0 0,-3-1 0,1-2 0,-1 0 0,0 0 0,2-1 0,-2-4 0,1-6 0,-3-7 0,-3-7 0,-2-5 0,-4-2 0,-3-3 0,-6-3 0,-5-1 0,-3 0 0,-2 1 0,0 0 0,0-2 0,0 1 0,0 4 0,0 7 0,0 7 0,-1 6 0,-2 3 0,-2 5 0,-4 4 0,-3 1 0,-4 2 0,-4 0 0,-2 0 0,-2 1 0,0 4 0,0 6 0,-3 5 0,0 7 0,-5 7 0,-7 12 0,-9 20 0,-7 21 0,25-32 0,2 2 0,1 5 0,2 3 0,3-1 0,3 0 0,4-4 0,3-2 0,-2 38 0,9-27 0,5-22 0,2-15 0,4-12 0,7-6 0,11-5 0,12-4 0,12-1 0,19 0 0,20 0 0,-37 0 0,2 0 0,4-1 0,-1-1 0,-1-1 0,-2 0 0,41-8 0,-12-3 0,-12 0 0,-10 1 0,-12 2 0,-12 3 0,-11 3 0,-9 1 0,-6 0 0,-5 1 0,-4-1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0T14:31:25.9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362 315 24575,'52'-17'0,"40"-15"0,-34 12 0,-8 2 0,1 2 0,11 1 0,21-1 0,2 4 0,-14 7 0,-14 5 0,-13 0 0,-6 0 0,-7 0 0,-5 0 0,-4 0 0,-6 0 0,-10 0 0,-43 0 0,-24 0 0,8-1 0,-6-1 0,-6-1 0,-4-1 0,-10-1 0,-1 1 0,-5 0 0,0 1 0,2 1 0,1 0 0,12 2 0,3 0 0,13 0 0,6 1 0,-20 6 0,31 6 0,20 9 0,11 6 0,6 3 0,0 5 0,0 6 0,4 6 0,6 0 0,7-2 0,8-5 0,1-8 0,1-3 0,-2-3 0,0-5 0,-1 0 0,-3-3 0,0 0 0,0-1 0,0 1 0,1 0 0,-1 0 0,-2-2 0,4 3 0,-10-9 0,6 6 0,-14-12 0,5 3 0,-4-6 0,2 0 0,0-2 0,1-1 0,2-5 0,3-9 0,3-14 0,2-15 0,3-13 0,3-11 0,5-8 0,4-4 0,1 1 0,-1 4 0,-2 5 0,-2 7 0,-3 8 0,-4 11 0,-3 14 0,-7 11 0,-5 9 0,-3 6 0,-2 5 0,0 12 0,3 7 0,9 26 0,24 27 0,-9-22 0,4 4 0,4 7 0,1 3 0,3 4 0,-1 0 0,-3-6 0,-2-1 0,-6-8 0,-3-2 0,17 31 0,-14-29 0,-12-20 0,-6-15 0,-6-12 0,-5-3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0T14:31:31.69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3087 305 24575,'35'2'0,"25"11"0,-23-7 0,27 8 0,-28-8 0,11 2 0,1-1 0,-4-2 0,-3-3 0,-3-2 0,-5 0 0,-4 0 0,-4 0 0,-2 0 0,-1 0 0,-2 0 0,-1 0 0,-7 0 0,0 0 0,-6 0 0,1 0 0,-1-2 0,1-1 0,-1 1 0,1-1 0,-3 1 0,-16-7 0,-2 2 0,-18-5 0,5 4 0,-5-1 0,-5-1 0,-3-1 0,-5-1 0,-2 1 0,3 3 0,2 3 0,3 2 0,6 3 0,3 0 0,-2 0 0,1 0 0,-2 0 0,-3 0 0,-2 0 0,-7-2 0,-6-1 0,-7-2 0,-6-3 0,2 1 0,4-1 0,10 3 0,11 2 0,1 2 0,17 1 0,-6 0 0,12 0 0,-5 0 0,-1 0 0,1 0 0,-1 0 0,1 0 0,-4 0 0,1 0 0,1 0 0,-1 0 0,11 0 0,-1-2 0,9 0 0,2-6 0,7 3 0,4-4 0,8 2 0,3 2 0,0 1 0,0 3 0,0 1 0,3 0 0,4 3 0,2 11 0,-2 11 0,1 10 0,-3 6 0,-4-2 0,-5-4 0,-8-5 0,-4-7 0,-4-3 0,1-6 0,-2-2 0,-1-3 0,0 0 0,0 0 0,0-2 0,0 1 0,1-1 0,1-1 0,1-1 0,0-1 0,3-2 0,-1-1 0,4-1 0,-1-2 0,0-4 0,1-7 0,1-9 0,-3-7 0,-2-1 0,-3-5 0,-2 15 0,0-2 0,0 13 0,-1 0 0,-4 3 0,-7 4 0,-9 1 0,-5 1 0,-4 0 0,0 0 0,3 4 0,3 5 0,5 4 0,2 3 0,1-2 0,-1-2 0,0 0 0,1-2 0,2 0 0,1-2 0,1 0 0,0-1 0,1-2 0,3 2 0,-1-4 0,1 2 0,0-5 0,-4 0 0,-12 0 0,-31-3 0,-38-1 0,31 1 0,-5-1 0,-9-1 0,-2 0 0,-3 0 0,-1-1 0,5-1 0,1 1 0,7-1 0,3 1 0,11 1 0,5 0 0,-24-3 0,20 3 0,16 0 0,8 1 0,6 1 0,3-1 0,2 1 0,2 0 0,-2-2 0,7 1 0,-2-1 0,6 0 0,-3-1 0,-1-3 0,1-3 0,-2-3 0,3-5 0,-1-6 0,3-4 0,3-3 0,3 4 0,2 4 0,0 7 0,0 5 0,0 5 0,-2 4 0,-5 2 0,-1 5 0,-6 6 0,-1 6 0,-7 3 0,-8 2 0,-10-2 0,-12-2 0,-8-1 0,-10-2 0,-2-3 0,1-3 0,6-4 0,9-2 0,11-1 0,10 0 0,9-1 0,7-3 0,5-4 0,0-4 0,1-3 0,-2-2 0,-1 0 0,0-2 0,-3 0 0,0 0 0,3 1 0,0 4 0,2 0 0,0 1 0,2 1 0,2 1 0,1 4 0,2 4 0,1-1 0,2 2 0,-1 0 0,-1 0 0,-1 1 0,-2 1 0,1 0 0,-4 0 0,3 0 0,-4 0 0,5 0 0,-1 0 0,1 0 0,5 0 0,0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0T14:31:34.36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24575,'0'31'0,"0"-3"0,0-11 0,0-2 0,0 2 0,0-7 0,0 3 0,0-8 0,0 1 0,0-1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0T14:31:49.35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566 0 24575,'-19'1'0,"1"2"0,2 1 0,2 1 0,0 0 0,0 1 0,1 0 0,-1 1 0,-4 1 0,7-4 0,-7 3 0,7-2 0,-3 1 0,-2 0 0,-1 0 0,-4-1 0,0 0 0,-5 2 0,-4 0 0,-1 3 0,-1-2 0,2-1 0,3-2 0,3-2 0,3-1 0,3-2 0,2 0 0,3 0 0,4 0 0,2 0 0,1 0 0,2-8 0,2 4 0,2-13 0,0 9 0,0-9 0,0 6 0,0 2 0,0 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1T09:39:59.56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258 126 24575,'0'27'0,"0"-2"0,0-11 0,0-3 0,0-2 0,-1-4 0,-1-1 0,-1 4 0,0-4 0,0 6 0,1-2 0,0 1 0,-1 1 0,0 0 0,1 0 0,0-1 0,2 0 0,0-1 0,0 0 0,-2-1 0,0-1 0,-3-2 0,-1-1 0,-1-1 0,-4-2 0,-2-9 0,-7-14 0,-3-15 0,-4-16 0,0-4 0,5 6 0,4 9 0,8 12 0,5 15 0,3 1 0,2 11 0,0 1 0,0 26 0,0-13 0,0 26 0,0-14 0,0 8 0,0 3 0,0-1 0,0 3 0,0 22 0,0 29 0,0-29 0,0 4 0,0 6 0,0 1 0,-1-7 0,-1-2 0,-3 34 0,-2-30 0,-1-36 0,4-13 0,1-17 0,1-13 0,2 3 0,0-13 0,0 15 0,0-8 0,0 6 0,0-7 0,2-2 0,0 1 0,0 0 0,1 2 0,0-1 0,0 0 0,-1 2 0,1-1 0,-3 8 0,0-5 0,2 6 0,2-1 0,2 0 0,1 4 0,3 1 0,0 1 0,1 2 0,-1-1 0,-1 2 0,-1-1 0,-1 2 0,-1 1 0,-1 0 0,-1 3 0,1 4 0,0 9 0,-3 7 0,0 3 0,-2 2 0,0-2 0,0-1 0,0-2 0,0-2 0,0-2 0,0-1 0,0-3 0,0-3 0,0-3 0,0-2 0,0-1 0,0-1 0,0-38 0,0 1 0,0-36 0,-1 30 0,-1-4 0,-1 20 0,0-4 0,2 3 0,1 5 0,0 2 0,0 6 0,0-1 0,0 5 0,0-3 0,2 3 0,0 2 0,7 17 0,-3-6 0,5 13 0,0-7 0,3 3 0,9 3 0,4 3 0,3 3 0,-1 1 0,-6-3 0,-6-2 0,-8-15 0,-8-6 0,-3-19 0,-3 6 0,-1-8 0,-1 11 0,-2-2 0,3 0 0,0 0 0,-3-2 0,-3-11 0,-6-19 0,-5-16 0,3-3 0,4 10 0,6 19 0,5 20 0,3 11 0,2 20 0,0-1 0,0 12 0,0-3 0,1 1 0,1 1 0,1-3 0,0-2 0,0-2 0,0-1 0,-1-1 0,0-3 0,-2-3 0,0-1 0,0-5 0,0 4 0,0 15 0,0 29 0,0 31 0,0-33 0,0 0 0,0 43 0,0-22 0,0-26 0,0-20 0,0-13 0,0-7 0,0-3 0,0 1 0,0 2 0,0 12 0,0 16 0,0 25 0,0 20 0,0 1 0,0-14 0,0-22 0,0-22 0,0-14 0,0-32 0,0 8 0,0-28 0,0 19 0,0-6 0,0 1 0,0 6 0,0 5 0,0 4 0,0 3 0,0 1 0,0 1 0,0 0 0,0 0 0,0 1 0,0 1 0,0 2 0,0-2 0,0-10 0,0-10 0,0-7 0,0-1 0,0 10 0,0 10 0,0 6 0,0 2 0,0-5 0,0-18 0,0-28 0,3-28 0,3-13 0,1 10 0,1 25 0,-3 29 0,-1 19 0,0 11 0,0 4 0,3 8 0,-1 3 0,1 10 0,0 5 0,0 2 0,-1 1 0,0-4 0,-2-2 0,-2-3 0,1 0 0,-2-1 0,-1 1 0,2-1 0,1-2 0,-1-3 0,0-3 0,-2-3 0,0 0 0,0-1 0,0 0 0,0 0 0,0 1 0,2 1 0,0 0 0,1 1 0,-1 0 0,-2 0 0,0-1 0,2 4 0,1 1 0,-1 7 0,0 7 0,0 1 0,1 0 0,-1-3 0,0-12 0,-2-1 0,0-8 0,0 0 0,0 2 0,0-1 0,0 1 0,0 2 0,0-3 0,0 3 0,0-4 0,0 1 0,0 0 0,0 0 0,0 1 0,0 0 0,0 2 0,0 5 0,0 11 0,0 24 0,0 28 0,-2 23 0,-4-1 0,-1-18 0,2-21 0,2-31 0,3-2 0,0-1 0,0 33 0,0-12 0,0 32 0,0-28 0,0 9 0,0-12 0,0-14 0,0-15-3277,0-6 0,0-6 3047,0-2 230,0 2 0,0 2 0,0 11 0,0 13 0,0 12 3276,0 5 0,0-7-3044,0-8-232,0-9 0,0-9 0,-1-7 0,-2-5 0,-4-8 0,-1-4 0,-2-9 0,-2-3 0,-1-4 0,-2-6 0,1 1 0,4-1 0,1 4 0,5 2 0,1 8 0,-1-1 0,2 8 0,0-2 0,0 3 0,1 1 0,1 1 0,0 1 0,-7 2 0,4 1 0,-6 2 0,6 10 0,1 6 0,1 11 0,1 3 0,0-2 0,0-7 0,0-9 0,0-13 0,0-14 0,0 3 0,0-10 0,0 6 0,0-4 0,0-1 0,0 3 0,0 0 0,0-6 0,0-11 0,0-11 0,0-7 0,0 7 0,0 8 0,0 19 0,0 4 0,0 11 0,0-1 0,0-1 0,0-5 0,0-2 0,0-4 0,0 5 0,0-1 0,0 6 0,0-1 0,0-1 0,0-6 0,0-11 0,0-14 0,0-6 0,-9 2 0,7 18 0,-9 5 0,4 7 0,-9-18 0,4 9 0,-8-13 0,10 19 0,0 0 0,3 8 0,5 9 0,2 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1T11:02:43.87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323 1053 24575,'-21'-38'0,"-5"-1"0,-4 4 0,5 10 0,13 13 0,12 9 0,13 3 0,23 2 0,28 4 0,31 3 0,-36-3 0,2 1 0,1 0 0,-1-1 0,-6 1 0,-3-1 0,28 4 0,-31-2 0,-17 0 0,-19-2 0,-2 3 0,-11-2 0,-1 4 0,-10-2 0,-13 0 0,-24-2 0,-29-4 0,25 0 0,-4-1 0,-9 2 0,-2-1 0,-2 2 0,0 0 0,3 1 0,2-1 0,11 0 0,3-1 0,-21 3 0,25-2 0,21 0 0,13 0 0,7-1 0,4 0 0,1 3 0,0-2 0,0 4 0,-2-5 0,-1 3 0,-1-3 0,0-2 0,-2 4 0,27-15 0,-5 6 0,35-10 0,-7 8 0,12 3 0,13 2 0,8 0 0,11 0 0,-8-2 0,-14-2 0,-15-1 0,-13 1 0,-7-1 0,-4 1 0,0 2 0,2-2 0,7-1 0,5-1 0,7-2 0,0 3 0,1-1 0,4-2 0,2 2 0,2-3 0,-2 0 0,-2 1 0,-2-2 0,4 1 0,9-1 0,11-1 0,6-1 0,-3 1 0,-12 2 0,-14 2 0,-12 2 0,-10 2 0,-4 1 0,-13 2 0,0 0 0,-10-2 0,0 0 0,4-1 0,1-1 0,12-4 0,12-5 0,21-5 0,14-4 0,2 2 0,-11 7 0,-17 5 0,-16 6 0,-13 4 0,-7 4 0,-4 10 0,-3-6 0,-9 9 0,-14-8 0,-16-1 0,-18 1 0,-24-6 0,30-3 0,-3-1 0,-10 0 0,-2 0 0,-7 0 0,-2 0 0,-1 0 0,0 1 0,2 0 0,2 1 0,3 1 0,2 0 0,8 1 0,2 1 0,8-1 0,2 1 0,-30 7 0,18-2 0,15 0 0,9-3 0,4 1 0,14-6 0,1 2 0,11-3 0,1 2 0,2 0 0,2 1 0,11-1 0,8-1 0,25-6 0,-9 2 0,30-4 0,5 5 0,-17 0 0,4 0 0,8 1 0,2 0 0,1 2 0,-1 1 0,-5 0 0,-1 1 0,-7 0 0,-2 0 0,39 4 0,3-3 0,-40-4 0,2-1 0,5 0 0,2 0 0,3-1 0,-1 0 0,-1 0 0,-1 0 0,-7 0 0,-2 0 0,37 0 0,-8 0 0,-6 0 0,-2 0 0,2 0 0,3 0 0,10 0 0,10 0 0,-44 0 0,2 0 0,5 0 0,0 0 0,3 0 0,0 0 0,3 0 0,0 0 0,-5 0 0,-2 0 0,-5 0 0,-2 0 0,35 0 0,-18 0 0,-14 0 0,-11 0 0,-8 0 0,-6 0 0,-9 0 0,-6 0 0,-8 0 0,-2 0 0,-1 0 0,4 0 0,8 2 0,23 1 0,51-1 0,-10 0 0,9-2 0,-17 1 0,4-1 0,1-1-176,5-1 0,3 0 0,-3-2 176,-7 0 0,-1-1 0,-5 0 0,8-4 0,-7 0 0,23-7 0,-51 8 0,-28 6 0,-14 4 0,-19 6 0,1 0 528,-10 7-528,17-8 0,2 4 0,8-5 0,1 2 0,5 0 0,1 2 0,0 2 0,-2 4 0,-4 5 0,-1 3 0,0 1 0,0 0 0,0-3 0,0 0 0,0-8 0,0 3 0,0-11 0,0 3 0,0-1 0,0 0 0,0-1 0,-4-3 0,-16-2 0,-48-2 0,14 0 0,-8 0 0,0 0 0,-7 0 0,-2 0-398,-15 0 0,-3 0 0,-1 0 398,-5 0 0,-2 0 0,0 0 0,1 0 0,0 1 0,5-2 0,18 1 0,4-1 0,4 0 0,-7-1 0,8-2 0,-7-5 0,33-4 0,10-3 0,-5-2 1194,-6-3-1194,-7 0 0,-2-1 0,0 3 0,-11 1 0,-16 1 0,-24 4 0,40 8 0,-2 2 0,-2 1 0,0 1 0,2 1 0,3 0 0,6 0 0,3 0 0,-28 0 0,18 0 0,15 0 0,8 0 0,3 0 0,2 0 0,0 0 0,-2 0 0,-3 0 0,-7 2 0,-6 4 0,-5 2 0,-6 3 0,-5 1 0,-7 2 0,-5 0 0,3 0 0,10-4 0,10-2 0,8-3 0,3-2 0,-2-1 0,-1-2 0,4 0 0,5 0 0,12-6 0,7-9 0,5-10 0,6-14 0,2-8 0,2-5 0,2 3 0,1 6 0,1 10 0,1 9 0,4 5 0,4 6 0,2 4 0,2 4 0,-1 3 0,-1 2 0,0 0 0,-2 0 0,1 0 0,1 0 0,0 2 0,1 3 0,5 0 0,5 2 0,8-2 0,6-3 0,6 0 0,6-2 0,2 0 0,6 0 0,-1-2 0,-1-3 0,-4-4 0,-10-1 0,-7 2 0,-10 3 0,-5 1 0,0 1 0,5 0 0,8-2 0,11 2 0,12-2 0,6 1 0,0-1 0,1-3 0,4-1 0,7-2 0,4-3 0,0-1 0,-6 1 0,-8 1 0,-7 4 0,-13 1 0,-11 4 0,-6 1 0,-15 1 0,-1 0 0,-29-7 0,-12-8 0,-27-13 0,-2-4 0,0-4 0,4-1 0,10 3 0,6-2 0,13 6 0,13 4 0,9 4 0,3-1 0,2-6 0,0-2 0,0 0 0,4 2 0,-2 13 0,6 4 0,-1 9 0,2-3 0,2-3 0,4-6 0,6-9 0,7-7 0,3-1 0,-1 4 0,-6 11 0,-4 6 0,-7 8 0,2 2 0,-2 3 0,9 0 0,9 0 0,14 0 0,20 0 0,12 5 0,9 10 0,-3 6 0,-16 7 0,-16-1 0,-19-4 0,-16-3 0,-9-6 0,-6-4 0,1-2 0,2-1 0,5 3 0,5 3 0,3 3 0,1 0 0,1 0 0,-9-6 0,-2 0 0,-8-4 0,-2 1 0,-2-3 0,-2-2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1T11:02:50.89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689 310 24575,'-29'0'0,"1"0"0,13 1 0,3 2 0,12 2 0,0 1 0,0 1 0,2-1 0,3-2 0,5-2 0,3-2 0,3 0 0,0 0 0,1 0 0,2 0 0,1-2 0,1-1 0,1 1 0,1 0 0,0 2 0,-1 0 0,3 0 0,1 0 0,1 0 0,5 0 0,-2 0 0,0 0 0,-3 0 0,-4 0 0,2 0 0,-12 0 0,3 0 0,-8 0 0,4 0 0,4 0 0,10 0 0,11 0 0,11 0 0,7 0 0,-1 0 0,-5 0 0,-7 0 0,-6 0 0,-3 0 0,-6 0 0,1 0 0,3 0 0,6 0 0,12 0 0,4 0 0,-3 0 0,-10 0-3277,-11 0 0,-11 0 3047,-7 0 230,-1 0 0,0 0 0,4 0 0,3 0 0,3 0 3276,5 0 0,0 0-3044,-1 0-232,-3 0 0,-6 0 0,-4 0 0,-4 0 0,-1 0 0,0-2 0,0-1 0,3 1 0,-3-1 0,-1 0 0,0 0 0,0-1 0,1-1 0,1 0 0,1-1 0,1-1 0,0 1 0,0 0 0,-2 2 0,-5 2 0,-15 1 0,-21 7 0,-24 5 0,-33 2 0,32-7 0,-4-1 0,-17-5 0,-6-3 0,15-4 0,-4-2 0,-3-1-462,-12-3 0,-4-2 1,0 0 461,19 2 0,-1 0 0,-1-1 0,1 1 0,1 0 0,0 0 0,0 0 0,2 1-54,-13-2 1,3 1 0,4 1 53,-12-1 0,8 1 0,23 4 0,9 0 0,-2-5 0,34 8 0,12-5 1373,7 4-1373,4-5 0,-2 5 0,2-1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0T11:55:11.99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3645 391 24575,'53'0'0,"-7"0"0,-16 0 0,-9 0 0,-8 0 0,-3 0 0,-1 0 0,-1 0 0,4 0 0,9-1 0,4-2 0,3-2 0,-3 0 0,-9 1 0,-6 2 0,-5-3 0,-4-8 0,1 1 0,2-10 0,3 1 0,2-6 0,2-3 0,-1 1 0,0 2 0,-3 2 0,-2 1 0,-1 2 0,-1 1 0,-1 2 0,1 5 0,0 4 0,1 5 0,8 4 0,-8 18 0,5 1 0,-7 18 0,0 1 0,2 0 0,-2 2 0,-1-8 0,-1-9 0,0-6 0,0-5 0,0-5 0,-2 9 0,-1-3 0,1 14 0,0 6 0,2 10 0,-2 6 0,-1-6 0,0-9 0,1-13 0,2-10 0,0-38 0,0 7 0,0-40 0,0 15 0,-2-9 0,-3 1 0,-3 10 0,-2 7 0,0 6 0,1 2 0,-1-1 0,-1 1 0,-3 2 0,-2 1 0,-1 1 0,-3 3 0,9 8 0,-5 4 0,8 7 0,-2 1 0,0 2 0,1 0 0,-1 0 0,-1 2 0,0 2 0,0 3 0,0 0 0,-1 0 0,0-1 0,-2-2 0,1 1 0,-1 0 0,-1-1 0,0 0 0,-1 0 0,0 1 0,-1 0 0,-1-1 0,-1 2 0,-2-2 0,-1 1 0,-4 0 0,-4-1 0,0 1 0,-2 0 0,4 0 0,1-2 0,3 1 0,4-1 0,4 0 0,3 1 0,3-2 0,2 0 0,-1 0 0,-4 2 0,4-3 0,-4 3 0,5-4 0,-4 0 0,-2 0 0,0 0 0,-2 0 0,0 0 0,-2 0 0,2 0 0,1 0 0,3 0 0,2 0 0,1 0 0,-2 0 0,2 0 0,-3 0 0,2 0 0,-2 0 0,-3 0 0,-2 0 0,-5 0 0,-2 0 0,0 0 0,0 0 0,3 0 0,1 0 0,-3 0 0,-1 0 0,-3 0 0,-1 0 0,0 0 0,-4 0 0,1 0 0,4 0 0,4 0 0,5 0 0,4 0 0,3 0 0,3 0 0,0 0 0,-2 0 0,0 0 0,-2 0 0,-2 0 0,-6 0 0,-7 0 0,-5 0 0,1 0 0,-1 0 0,2 0 0,-1 0 0,1 0 0,0 0 0,0 0 0,3 0 0,3 0 0,3 0 0,2 0 0,1 0 0,-1 0 0,0 0 0,1 0 0,-3 1 0,-1 2 0,-3 0 0,1 1 0,-1-2 0,1 1 0,5 0 0,-1 0 0,9-1 0,-1 0 0,6-2 0,-2 4 0,-2-3 0,1 2 0,-1-3 0,2 0 0,0 0 0,-5 0 0,5 0 0,-5 0 0,5 0 0,-5 0 0,3 2 0,-3 2 0,4 0 0,-2 1 0,1-3 0,1-1 0,0 1 0,-2 0 0,5 1 0,-5-1 0,2-2 0,-1 0 0,-1 0 0,0 0 0,3 0 0,-2 0 0,1 0 0,-1 0 0,1 2 0,-1 0 0,2 1 0,0-1 0,-2-2 0,0 0 0,0 0 0,0 0 0,0 2 0,0 1 0,-1-1 0,-5-1 0,6-1 0,-3 0 0,6 2 0,-1 0 0,-4 1 0,5-1 0,-5-2 0,4 0 0,-1 0 0,-3 0 0,5 0 0,-2 4 0,-1-3 0,3 3 0,-7-4 0,8 0 0,-5 0 0,0 0 0,2 0 0,-3 0 0,2 0 0,2 0 0,-3 0 0,-1 0 0,2 0 0,-4 0 0,0 0 0,7 0 0,-5 2 0,4 0 0,-2 0 0,-1 0 0,1 0 0,2 0 0,30 1 0,-16-2 0,25 0 0,-25-1 0,3 0 0,6 0 0,-6 0 0,10-4 0,-11 3 0,8-3 0,-5 4 0,2 0 0,-1 0 0,-1 0 0,-1 0 0,1 0 0,-1 0 0,-2 0 0,5 0 0,-5 0 0,9 0 0,-9 0 0,9 0 0,-4 0 0,2 0 0,-1 0 0,-1 0 0,2 0 0,-6 0 0,6 0 0,-7 0 0,6 0 0,-6 0 0,4 0 0,-4 0 0,2 2 0,2 2 0,4 1 0,0 1 0,1 0 0,-1 0 0,-1-2 0,2 2 0,-6-4 0,0 3 0,-9 3 0,0-1 0,-2 5 0,0-2 0,0-3 0,0 8 0,0-5 0,0 7 0,0-9 0,0 3 0,-5-1 0,-3 0 0,-5 3 0,-3-6 0,-2 0 0,-2 0 0,-1-2 0,0-1 0,-2-2 0,-1-2 0,0 0 0,3 0 0,0 0 0,3 0 0,0 0 0,2 0 0,0 0 0,2 0 0,-5-4 0,8 3 0,-5-3 0,8 3 0,-5-2 0,4 1 0,-4 0 0,5 2 0,-5 0 0,-2 0 0,-1 0 0,-3 0 0,-2 0 0,0 0 0,-3 0 0,-1 0 0,0 0 0,-1 0 0,2 0 0,0 0 0,4 0 0,1 0 0,0 0 0,1 0 0,-1 0 0,-4 0 0,10 0 0,-9 0 0,14 0 0,-11 0 0,11 0 0,-7 0 0,5 0 0,-2 0 0,-1 0 0,0 0 0,-2 0 0,1 0 0,0 0 0,-2 0 0,7 0 0,-4 0 0,7 0 0,-4 0 0,-1 0 0,1 0 0,-1 0 0,2 0 0,0 0 0,-3 0 0,-4 0 0,-4 0 0,-3 0 0,-3 0 0,-1 0 0,0 0 0,3 0 0,3 0 0,2 0 0,2 0 0,0 0 0,3 0 0,1 0 0,5 0 0,-2 0 0,-1 0 0,2 0 0,-4 0 0,4 0 0,-1 0 0,0 0 0,-3-2 0,-2-1 0,1 1 0,-2 0 0,1 0 0,-1-1 0,4 0 0,-2-1 0,6 0 0,-1-3 0,1 0 0,1-1 0,1-1 0,0 2 0,2-2 0,1 0 0,1 0 0,2-1 0,0 2 0,0-2 0,11 5 0,-4-1 0,8 6 0,-8 0 0,1-4 0,-1-1 0,2 0 0,0 1 0,-1 4 0,4 0 0,-3 0 0,1 0 0,-37 0 0,15 0 0,-26 0 0,28 0 0,0 0 0,3 0 0,-4 0 0,2 0 0,-3 0 0,4 0 0,0 0 0,-2 0 0,1 0 0,0 0 0,-4-4 0,7-1 0,-4-1 0,2-1 0,3 4 0,-5-3 0,3 1 0,1 1 0,-1-6 0,2 5 0,22-4 0,-10 7 0,16 0 0,-17 2 0,1 0 0,3 0 0,-2 2 0,3 0 0,-3 2 0,-1 1 0,3-4 0,0 7 0,-3-5 0,3 5 0,-4-4 0,2-1 0,2-1 0,-1-2 0,1 0 0,0 0 0,-2 0 0,5 0 0,-1 0 0,4 0 0,-3 0 0,0 0 0,0 0 0,0 0 0,1 0 0,1 0 0,1 0 0,2 0 0,3 0 0,-7 0 0,6 0 0,-13 0 0,8 0 0,-10 0 0,5 0 0,-2 4 0,1-3 0,2 3 0,-1-3 0,-2 1 0,1 1 0,0-1 0,0-2 0,2 0 0,2 2 0,5 1 0,9-1 0,5 0 0,5-1 0,0 1 0,-2 1 0,-5-1 0,-4 0 0,-2-2 0,-3 0 0,1 0 0,-1 0 0,-2 0 0,2 0 0,0 0 0,1 0 0,-1 0 0,-2 0 0,0 0 0,-2 0 0,-1 0 0,-2 0 0,0 0 0,2 0 0,0 0 0,2 0 0,1 0 0,3 0 0,-8 0 0,2 0 0,-12 0 0,-31 0 0,8 0 0,-33 0 0,29 0 0,-9 0 0,10 0 0,-7 0 0,-1 0 0,2 0 0,2 0 0,3 0 0,2 0 0,2 0 0,0 0 0,2 0 0,0 0 0,3 0 0,0 0 0,0 0 0,2 0 0,1 0 0,1 0 0,2 0 0,-1 0 0,0 0 0,0 0 0,-2 0 0,3 0 0,-4 0 0,4 0 0,-3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1T10:58:12.97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1804 256 24575,'50'5'0,"13"-1"0,13-4 0,6 0 0,-3 0 0,-9 0 0,-8 0 0,-4 0 0,-2 0 0,-7 0 0,-10 0 0,-10 0 0,-9 0 0,-7 0 0,-4 0 0,-3 0 0,-3-2 0,-28-5 0,-18 0 0,-51-7 0,37 9 0,-3 0 0,-7 0 0,-2 0 0,-1 1 0,1 0 0,5 1 0,2 1 0,4 0 0,3 1 0,-38 0 0,21 1 0,18 0 0,13 0 0,19 0 0,6 0 0,13-2 0,1-2 0,2-3 0,3-6 0,14-3 0,32-3 0,-2 10 0,8 3 0,22 0 0,6 3 0,13 0 0,3 2 0,0 2 0,-1 2 0,-12 0 0,-5 3 0,-19 0 0,-6 1 0,19 5 0,-31-4 0,-29-4 0,-5-2 0,-46 1 0,-51-1 0,8-2 0,-11 0 0,14 0 0,-5-1 0,-1 2-350,-8 0 0,-2 0 1,0 1 349,0 1 0,0 1 0,1 1 0,6 0 0,2 0 0,3 2 0,11-1 0,2 1 0,3 0 0,-15 2 0,5 0 0,-25 3 0,42-4 0,28-4 0,18-4 0,9-3 1049,11-7-1049,-2 3 0,5-7 0,-1 3 0,2-2 0,1 0 0,3 5 0,-1 2 0,7 4 0,10 2 0,9 0 0,7 2 0,-6 5 0,-10 3 0,-6 0 0,-16-2 0,-2-4 0,-36-1 0,-31-2 0,7-3 0,-7-2 0,-8-2 0,-3 0 0,-5-1 0,0-1 0,4 0 0,1 0 0,9 3 0,3 1 0,-35-3 0,27 3 0,21 0 0,23 2 0,6-2 0,12-2 0,-1-2 0,0-2 0,0 1 0,-1 1 0,-3 0 0,-2 2 0,-5 1 0,-3 1 0,-3 1 0,0 2 0,5 1 0,6-1 0,6-1 0,4-5 0,0 1 0,2-5 0,6 1 0,4 0 0,8 0 0,4 3 0,6 2 0,4 3 0,4 2 0,3 0 0,-4 0 0,-4 0 0,-5 0 0,-7 2 0,-4 5 0,-7-4 0,-2 3 0,-4-6 0,1 1 0,0 2 0,-3 1 0,2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1T10:58:34.89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258 267 24575,'-51'-3'0,"1"-6"0,5-3 0,15 0 0,5-1 0,17 4 0,2-1 0,3 0 0,3 3 0,0 0 0,0-2 0,0 3 0,0-2 0,1 5 0,6-2 0,-1 3 0,6-3 0,-2 2 0,2 1 0,2 0 0,2 1 0,1 1 0,2 0 0,0 0 0,0 0 0,0 0 0,0 0 0,3 0 0,2 0 0,1 0 0,-1 0 0,-3 0 0,-5 0 0,-1 0 0,-4 0 0,-3 0 0,-1 0 0,0 0 0,1 0 0,4 0 0,5 0 0,-6 0 0,7 0 0,-2 0 0,7 0 0,4 0 0,1 0 0,-4 0 0,-2 0 0,-4 0 0,1 0 0,0 0 0,-1 0 0,-2 0 0,1 0 0,2 0 0,4 0 0,6 0 0,9 0 0,8 0 0,11 0 0,11 0 0,11 3 0,6 3 0,3 1 0,-4 2 0,-8-1 0,-7-2 0,-6-1 0,-1-2 0,-3-3 0,2 0 0,-5 0 0,-6 0 0,-7 0 0,-6 0 0,-2 0 0,2 0 0,3 0 0,9 0 0,7 0 0,7 0 0,3 0 0,-1 0 0,-4 0 0,-5 0 0,-2 0 0,-10 0 0,-8 0 0,-8 0 0,-8 3 0,-4 3 0,-4 2 0,0 2 0,1-2 0,5 1 0,9 0 0,8 2 0,7 1 0,-1-1 0,-3-3 0,-7-1 0,-4-2 0,-2-3 0,0 0 0,-1 0 0,-2 1 0,-1-1 0,-2 2 0,3-2 0,0 2 0,-2 0 0,-5 1 0,-8-1 0,-4 1 0,-3 1 0,0-1 0,0 1 0,0 0 0,0-1 0,0 1 0,0 0 0,-7 1 0,-11 3 0,-15-1 0,-17-1 0,-10-3 0,-9-2 0,-4-3 0,-3 0 0,-3 0 0,2 0 0,0 0 0,8 0 0,8 0 0,12 0 0,12 0 0,7 0 0,13 0 0,-2-2 0,7-1 0,-5 0 0,-4 1 0,-2 2 0,-7 0 0,-7 0 0,-9 0 0,-8 0 0,-5 0 0,0 0 0,4 0 0,9 0 0,6 0 0,5 0 0,-1 0 0,-8 0 0,-12 0 0,-10 2 0,-5 1 0,1 3 0,9 2 0,12-2 0,9-1 0,7-2 0,0-3 0,-1 0 0,-2 0 0,-4 0 0,-6 0 0,-4 0 0,-8-3 0,-4 0 0,-1-2 0,0-1 0,5 1 0,5 0 0,2 2 0,2 0 0,-1 3 0,-5 0 0,-4 0 0,-2 0 0,4 0 0,11 0 0,12 0 0,13 0 0,11-1 0,6-4 0,8-5 0,12-5 0,9-4 0,9-4 0,6 0 0,-2 2 0,0 3 0,-1 7 0,2 3 0,4 2 0,3 4 0,12-1 0,6 0 0,9-3 0,4 0 0,-6-2 0,-7 3 0,-12 0 0,-8 0 0,-5 1 0,0-1 0,-1 2 0,-2-2 0,-2 2 0,-1-2 0,8-1 0,6 0 0,6-2 0,1 2 0,-1-1 0,-2 3 0,-6 1 0,-5 1 0,-7 2 0,-8 0 0,-10 0 0,-2 0 0,-6 0 0,8 0 0,10 0 0,15 0 0,15 0 0,7 0 0,2 1 0,-7 6 0,-10 3 0,-10 5 0,-10 0 0,-9 3 0,-9-6 0,-5 3 0,-4-6 0,-5 1 0,-9-2 0,-15-3 0,-24-2 0,-34-4 0,15-4 0,-9-4 0,8-1 0,-5-1 0,-5-1-438,9 1 1,-3-2-1,-3 1 1,0-1 437,-4-1 0,-2 0 0,0 0 0,0 1 0,4 1 0,0 0 0,2 1 0,2 1-46,-11-1 0,2 1 1,7 1 45,-10 1 0,10 1 0,-19 0 0,60 4 0,27 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1T10:58:40.8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0 213 24575,'15'30'0,"4"2"0,-3-8 0,4 0 0,-9-14 0,2-1 0,-1-3 0,-3-5 0,-4-7 0,0-9 0,-2-7 0,0-10 0,-1-5 0,-2-1 0,0-1 0,0 3 0,0 7 0,-2 5 0,-2 5 0,-1 3 0,1 3 0,2 3 0,1 2 0,1 4 0,8 13 0,0 3 0,8 11 0,-3-3 0,-1-1 0,0 0 0,-1 0 0,-1 0 0,2-1 0,2 1 0,3 3 0,9 2 0,8 4 0,8 1 0,1-2 0,-5-4 0,-5-7 0,-17-7 0,-1-11 0,-13-14 0,0 2 0,0-10 0,0 10 0,3-2 0,1 4 0,-1 2 0,1 7 0,-1-2 0,-1 5 0,5 0 0,16-1 0,25-5 0,29-4 0,19-4 0,-2 0 0,-15 6 0,-25 3 0,-20 4 0,-14 1 0,-10 0 0,-3 0 0,-4 2 0,0 0 0,3 4 0,-2-1 0,11 2 0,9-5 0,19 0 0,17-2 0,7 0 0,-5 0 0,-7 0 0,-14 0 0,-5 0 0,-5-2 0,0-3 0,4-1 0,6-2 0,10 2 0,12 0 0,15-2 0,-31 4 0,3-1 0,4 0 0,2-1 0,4 0 0,0 1 0,3 0 0,1 0 0,-2 0 0,0 1 0,-2 1 0,-1 0 0,-5 1 0,-2 0 0,38-1 0,-15 3 0,-15 0 0,-5 0 0,2-3 0,5 0 0,8-1 0,6 2 0,2 2 0,7 0 0,2 0 0,-4 0 0,-4 0 0,-11 0 0,-13 0 0,-15 0 0,-14 3 0,-10 3 0,-7 3 0,-5 1 0,-4 0 0,-2-1 0,0 1 0,0 1 0,0 0 0,0 1 0,0 1 0,0 2 0,1 2 0,4 7 0,6 8 0,9 8 0,4 6 0,0-5 0,-1-7 0,-7-8 0,-6-7 0,-5-5 0,-5-3 0,0-4 0,0-2 0,0 0 0,0 0 0,0 1 0,-2 0 0,-2 1 0,-3 2 0,-4 0 0,-3 3 0,-3-2 0,-2 0 0,-2-2 0,-2-3 0,-3-1 0,-4-3 0,0-1 0,-1 0 0,2 0 0,5 0 0,2 0 0,3 0 0,0-2 0,0 0 0,0-1 0,0 1 0,-1-1 0,-9 1 0,-19-1 0,-23 2 0,-19 1 0,-3 0 0,13 0 0,12 0 0,34 0 0,7 0 0,23-1 0,-2-1 0,2-1 0,-1 0 0,1 0 0,0 1 0,-3-2 0,1 1 0,-3 1 0,-2-2 0,0 1 0,-3-3 0,5 1 0,1-2 0,6-3 0,0 1 0,1-13 0,4-6 0,-2 9 0,2-1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1T10:58:44.87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3847 253 24575,'0'-17'0,"0"2"0,0 9 0,0 1 0,0 0 0,0 0 0,0-1 0,0 0 0,0 1 0,0 0 0,0-1 0,0-1 0,0-1 0,0-3 0,0-5 0,0-7 0,-2-5 0,-2 0 0,-1 6 0,0 7 0,5 6 0,4 4 0,4 7 0,4 3 0,1 2 0,4 2 0,0-1 0,1 3 0,1 1 0,0-1 0,0 0 0,0-3 0,1-1 0,6-3 0,10-1 0,14-2 0,13-1 0,6 0 0,0 0 0,-8 0 0,-9 0 0,-13 0 0,-12 0 0,-12 0 0,-7 0 0,-8 0 0,-13 0 0,-20 0 0,8 0 0,-24 0 0,8 0 0,-22 0 0,-16-3 0,-7-3 0,-8-3 0,-4-3 0,0 3 0,2 3 0,7 3 0,5 2 0,4 1 0,9 0 0,6 0 0,11 0 0,9 0 0,3 0 0,-2 0 0,-8 2 0,-9 3 0,-5 1 0,0-1 0,6-1 0,10-3 0,12-1 0,12 0 0,13 0 0,12 0 0,18 0 0,16 0 0,17 0 0,13 0 0,12 0 0,24 0 0,-37 0 0,3 0 0,10 0 0,2 0 0,6 0 0,1 0 0,-5 0 0,-2 0 0,-11 0 0,-3 0 0,30 0 0,-39 1 0,-28 2 0,-16 1 0,-9 0 0,-26 7 0,-15-3 0,-44 2 0,27-7 0,-5-1 0,-17 0 0,-5-2 0,-12 0 0,-3 0 0,30 0 0,-2 0 0,1 0 0,2 0 0,0 0 0,2 0 0,-24 0 0,4 0 0,12 0 0,3 0 0,13 0 0,4 0 0,-36 0 0,16 0 0,15 0 0,13 0 0,11 0 0,17 0 0,0 0 0,8-2 0,-11 0 0,-17-1 0,-25 1 0,-13 2 0,-2 0 0,11 0 0,19 0 0,13 0 0,5 0 0,-4 0 0,-9 0 0,-9 0 0,0 0 0,5 0 0,10 0 0,13 0 0,8 0 0,9 0 0,3-1 0,14-9 0,10 2 0,15-8 0,5 6 0,4 0 0,18 1 0,-13 5 0,7 0 0,25 2 0,9 0 0,-11 1 0,5 0 0,2 0-419,12 1 1,2 0 0,0 0 418,-2 0 0,-1 0 0,-1 0 0,-8 0 0,-2 0 0,-4 0 0,19 0 0,-8 0 0,-23 0 0,-7 0 0,26 0 0,-45 0 0,-33 0 0,-41 0 0,-53 0 0,7 0 0,-14 0 0,22 1 0,-7 0 0,-4 0 0,-2 1-428,-14 0 1,-4 1 0,-2 0-1,-4 0 428,10 0 0,-3-1 0,-2 1 0,-2-1 0,1 1 0,12-1 0,-1 0 0,-1 0 0,0 0 0,1-1 0,2 1 0,-9-1 0,1 0 0,0 0 0,3 0 0,0 0 0,8-1 0,0 0 0,2 0 0,2 0 0,5 0-246,-25 0 1,6 0 0,8 0 245,-2 0 0,12 0 0,-3 0 0,52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9T10:18:21.757"/>
    </inkml:context>
    <inkml:brush xml:id="br0">
      <inkml:brushProperty name="width" value="0.3" units="cm"/>
      <inkml:brushProperty name="height" value="0.6" units="cm"/>
      <inkml:brushProperty name="color" value="#FBFCFF"/>
      <inkml:brushProperty name="tip" value="rectangle"/>
      <inkml:brushProperty name="rasterOp" value="maskPen"/>
    </inkml:brush>
  </inkml:definitions>
  <inkml:trace contextRef="#ctx0" brushRef="#br0">563 119 16383,'37'-22'0,"-4"2"0,-22 13 0,2 0 0,4-1 0,-3 2 0,3-1 0,-2 0 0,-2 2 0,2-4 0,-70 0 0,10 2 0,-9 4 0,-6 2 0,-21 6 0,-10 3 0,-1 5 0,8-1 0,4 1 0,22 0 0,29-7 0,11 1 0,63 6 0,2 18 0,-1-8 0,3 3 0,-6 4 0,-2 1 0,41 23 0,-10-12 0,-15-12 0,-14-14 0,-11-8 0,-7-5 0,-5-3 0,-6 0 0,-43-34 0,3 16 0,-43-26 0,13 25 0,-7 0 0,3 2 0,8 3 0,4 5 0,25 7 0,4 2 0,88 0 0,-4 0 0,9 0 0,7 2 0,-9 2 0,-1 2 0,10 0 0,0 2 0,-5 0 0,-3 1 0,-13-3 0,-5 1 0,25 1 0,-31-4 0,-21-1 0,-16-1 0,-78-2 0,6 0 0,-1-1 0,-3-1 0,-30-5 0,1-2 0,11-3 0,19 4 0,18 3 0,28 3 0,67-3 0,9 4 0,-4-2 0,3 1 0,27 2 0,-13 0 0,-20 0 0,-17 1 0,-16 2 0,-11-1 0,-55 0 0,-2-1 0,1-1 0,-4 0 0,-33 0 0,-1 0 0,6 0 0,16 0 0,18 0 0,17 0 0,17 0 0,76 0 0,2 1 0,0 2 0,4 2 0,-13 1 0,-2 1 0,-3 1 0,-3 0 0,30 8 0,-29-7 0,-21-4 0,-15 1 0,-95-5 0,-5 3 0,3-4 0,-7 0 0,14 0 0,0 0 0,1 0 0,0 0 0,7 1 0,3 0 0,8 2 0,4-1 0,-24 4 0,24 4 0,28-5 0,7 3 0,16 4 0,0 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9T10:18:36.7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401 617 24575,'22'0'0,"4"0"0,7 0 0,0 0 0,-5 0 0,0 0 0,-13 0 0,2 0 0,-13-2 0,0 0 0,-2-2 0,-2-1 0,0 1 0,-2 0 0,-6 0 0,-8 0 0,-8 2 0,-5 0 0,0 2 0,0 0 0,0 0 0,-1 0 0,4 0 0,0 0 0,2 0 0,0 0 0,-2 0 0,-1 0 0,-2 0 0,0 0 0,3 0 0,7 2 0,5 0 0,8 2 0,4 1 0,4-3 0,6 0 0,4-2 0,4 0 0,3 0 0,-1-2 0,4-4 0,2-2 0,4-2 0,1 0 0,-1-2 0,-2 0 0,-3-2 0,-6 0 0,-5 0 0,-4 0 0,-5 2 0,-1-1 0,-2 5 0,0 0 0,-3 5 0,-7 1 0,-11 2 0,-8 0 0,-5 0 0,3 3 0,5 5 0,3 6 0,5 3 0,2 2 0,3-1 0,3 1 0,0 3 0,6-9 0,2 1 0,6-12 0,4-2 0,5-6 0,3-3 0,5-5 0,2-1 0,0 3 0,1-2 0,0 0 0,-1 0 0,-5-3 0,-5 3 0,-8-1 0,-4 0 0,-1 3 0,-1 1 0,-6 5 0,-10 2 0,-9 2 0,-7 2 0,1 3 0,6 4 0,6 6 0,7 4 0,6 1 0,3 0 0,2 0 0,2-4 0,0-2 0,0-2 0,0-3 0,0 5 0,5 0 0,8 7 0,9 3 0,7 0 0,4-4 0,0-7 0,-2-5 0,-2-6 0,-4 0 0,-3-3 0,-1-7 0,-5-6 0,-4-4 0,-5 1 0,-5 2 0,-2 7 0,-3 2 0,-6 5 0,-8 2 0,-9 1 0,-3 0 0,1 4 0,4 5 0,3 5 0,5 6 0,2 2 0,3-1 0,3 0 0,2-3 0,2-1 0,2-1 0,1 0 0,1 4 0,1 6 0,5 2 0,6-2 0,6-7 0,4-7 0,2-6 0,-1-4 0,1-5 0,0-5 0,-4-9 0,-2-7 0,-8-5 0,-2-4 0,-4-2 0,-1-6 0,-1-3 0,-1 2 0,-2 7 0,-6 11 0,-8 10 0,-8 8 0,-5 4 0,1 5 0,3 5 0,3 5 0,4 7 0,2 1 0,3 0 0,3 0 0,2-2 0,2-1 0,3-1 0,2-1 0,0 0 0,0 3 0,1 4 0,5 1 0,6-4 0,8-7 0,7-8 0,2-4 0,1-5 0,0-11 0,-2-10 0,-1-11 0,-2-5 0,-5 0 0,-6 4 0,-7 7 0,-7 11 0,-5 10 0,-10 6 0,-9 4 0,-9 10 0,-3 11 0,2 9 0,1 7 0,2 0 0,0 1 0,1 1 0,5-1 0,6-5 0,8-4 0,9-16 0,7-7 0,9-17 0,8-10 0,7-7 0,2-4 0,-1 1 0,-3 6 0,-4 4 0,-6 3 0,-11 9 0,-15 1 0,-18 7 0,-16 0 0,-11 0 0,-7 0 0,-3 0 0,5 0 0,8 0 0,12 0 0,11 0 0,15 0 0,8 0 0,15-2 0,6 0 0,8-1 0,10 1 0,11 2 0,8 0 0,1 0 0,-7 0 0,-10 0 0,-12 0 0,-14 0 0,-18 0 0,-17 0 0,-15 0 0,-9 0 0,0 0 0,-3 0 0,23 0 0,3-1 0,27-4 0,9-5 0,12-7 0,9-4 0,4-2 0,0 1 0,0 1 0,-3 1 0,-4 1 0,-1-4 0,-14 10 0,-2-4 0,-13 11 0,-7-1 0,-11 3 0,-16 2 0,-12 2 0,-7 0 0,-3 0 0,7 0 0,11 0 0,13 0 0,16 0 0,10 0 0,12-1 0,25-3 0,37-4 0,-18 1 0,6-2 0,11-3 0,3-3 0,5-4 0,-1-3 0,-2-3 0,-5-4 0,-10 0 0,-6-2 0,-11 1 0,-5 0 0,9-21 0,-28 10 0,-15 10 0,-16 8 0,-18 6 0,-23 6 0,-21 4 0,-14 5 0,-1 2 0,4 2 0,13 6 0,17 5 0,11 7 0,12 5 0,7 2 0,6 0 0,8-3 0,4-4 0,6-5 0,16-5 0,21-5 0,20-4 0,8-1 0,-8-2 0,-14-8 0,-15-5 0,-13-7 0,-9-4 0,-8 9 0,-13-3 0,-18 11 0,-18-1 0,-14 4 0,-4 3 0,5 2 0,27 1 0,10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1T11:08:11.21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308 220 24575,'6'28'0,"-2"2"0,-4 6 0,0 10 0,0-19 0,5 12 0,1-18 0,2 5 0,-1 0 0,-3-11 0,2-7 0,-1-5 0,1-3 0,0 0 0,0 0 0,-1 0 0,1-2 0,-1-2 0,2-1 0,-3 0 0,3 0 0,-1 3 0,2-2 0,3 2 0,8-3 0,15-5 0,16-2 0,12-2 0,3 1 0,-7 4 0,-10 3 0,-13 4 0,-12 2 0,-10-1 0,-8-2 0,-5-3 0,-6-2 0,-15-8 0,-31-12 0,-36-18 0,30 16 0,-4-1 0,-8-3 0,-1-1 0,2 1 0,1 2 0,9 5 0,2 2 0,-29-9 0,30 12 0,33 15 0,21 2 0,40 5 0,-6 4 0,44 6 0,1 8 0,-24-6 0,2 0 0,4 1 0,0 0 0,-3 0 0,-1 0 0,-5-1 0,-2 1 0,37 8 0,-15-3 0,-17-5 0,-14-5 0,-10 1 0,-14-4 0,-1 0 0,-12-1 0,3 2 0,11 3 0,20 6 0,26 8 0,19 4 0,7 0 0,-4 0 0,-14-4 0,-12-3 0,-14-4 0,-12-4 0,-7-3 0,-8-3 0,-5-2 0,-4-2 0,-4-1 0,-2 5 0,-2-1 0,0 5 0,-2-5 0,-5-1 0,-9-2 0,-8-2 0,-5 0 0,-4 0 0,-3 0 0,-10-2 0,-11-4 0,-13 0 0,-12 1 0,-8 2 0,0 3 0,7 0 0,13 0 0,15 0 0,11 0 0,7 0 0,4 0 0,2 0 0,1 0 0,3 0 0,4 0 0,7 0 0,9 0 0,29 0 0,6 0 0,35 0 0,22 0 0,-31 0 0,4 0 0,11 0 0,2 0 0,5 0 0,1 0 0,-1 0 0,-2 0 0,-3 0 0,-3 0 0,-9 0 0,-3-1 0,34-2 0,-24 0 0,-16 1 0,-11 1 0,-5 1 0,-1 0 0,8 0 0,17 0 0,23 0 0,-30 0 0,4 0 0,9 0 0,2 0 0,2 0 0,1 0 0,-2 0 0,-1 0 0,-9 0 0,-3 0 0,26 0 0,-28 0 0,-21 0 0,-21 0 0,-11-1 0,-23-3 0,-28-4 0,-40-7 0,26 6 0,-4 0 0,-10-1 0,-2 0 0,-5 1 0,0 1 0,1 2 0,2 0 0,6 2 0,2 1 0,6 1 0,3 0 0,12 2 0,3 0 0,-28 0 0,21 0 0,14 0 0,3 0 0,-5 0 0,-12 0 0,-19-3 0,-15-1 0,43 3 0,0-1 0,-44-1 0,22 3 0,23 0 0,25-2 0,15 0 0,10-1 0,17-5 0,3 2 0,16-2 0,6 1 0,26 1 0,-20 4 0,5 1 0,17-1 0,6 1 0,13 1 0,3 0 0,-24 0 0,2 0 0,1 0-221,4 0 0,1 0 0,1 0 221,1 0 0,0 0 0,0 0 0,-2 0 0,0 0 0,-2 0 0,-4 0 0,-2 0 0,-1 0 0,24 1 0,-4 1 0,-13 1 0,-5 0 0,-9 0 0,-3 0 0,33 6 0,-19-4 0,-7 1 663,-2-1-663,4-2 0,5 0 0,4-3 0,1 0 0,-3 0 0,-11 0 0,-14 0 0,-12 0 0,-17 0 0,-6 0 0,-13 0 0,-15 8 0,4-4 0,-20 7 0,-8-6 0,-37 1 0,18-4 0,-5-1 0,-11 1 0,-3-1 0,-9-1 0,0 0 0,2 0 0,2 0 0,9 0 0,5 0 0,9 0 0,5 0 0,-19 0 0,28 0 0,19 0 0,11 0 0,6 0 0,3 0 0,1 0 0,-3 0 0,24 0 0,-4 0 0,12 0 0,-9 0 0,-6 0 0,8 0 0,15 0 0,21 4 0,30 5 0,-32-2 0,2 0 0,7 1 0,1-1 0,-1 0 0,0-2 0,-6-2 0,-2 0 0,34 0 0,-26-3 0,-21 0 0,-16 0 0,-8 0 0,-6 0 0,-4 0 0,0 0 0,-1 0 0,5 0 0,11 0 0,24 0 0,19 0 0,18 0 0,6 0 0,-7 0 0,-11 0 0,-13 0 0,-13 0 0,-6 0 0,-7 0 0,-6 0 0,-6 0 0,-6 0 0,-2 0 0,-3 0 0,5 0 0,16 0 0,27 0 0,31 0 0,-33 0 0,2 0 0,3 0 0,-1 0 0,-3 0 0,-2 0 0,37 0 0,-18 0 0,-18 0 0,-15 0 0,-10 0 0,-12 0 0,-4 0 0,-6 0 0,0 0 0,5 0 0,14 3 0,8 2 0,13 3 0,3 6 0,-6 0 0,-1 0 0,-24-3 0,-5-2 0,-14-4 0,0-3 0,0-14 0,0-4 0,0-15 0,0 0 0,0-3 0,0-2 0,0-4 0,0 2 0,0 2 0,0 6 0,0 18 0,0 9 0,0 21 0,0-1 0,-1 7 0,-3-8 0,-5-2 0,-4-4 0,-7-5 0,-4-3 0,-4-1 0,-5-1 0,-4 0 0,-9 0 0,-14 0 0,-9 0 0,-8 0 0,3 0 0,4 0 0,3 0 0,1 0 0,-2 0 0,-4 0 0,-4 2 0,-1 5 0,0 2 0,9 2 0,10-2 0,11-2 0,14-2 0,11-2 0,10 0 0,6-1 0,4 0 0,-1 4 0,0-3 0,-3 4 0,-2-1 0,-16 4 0,-22 5 0,-29 10 0,25-9 0,-1 1 0,-3 1 0,0 0 0,3-1 0,3 0 0,-28 10 0,27-4 0,29-12 0,15-2 0,20-9 0,-2 0 0,5 0 0,-5 0 0,8 0 0,8 0 0,10 5 0,10 3 0,8 1 0,2 1 0,0-5 0,-7-2 0,-10-1 0,-10-2 0,-8 0 0,-6 0 0,-4 0 0,-3 0 0,-2 0 0,8 0 0,18-3 0,23-3 0,17-4 0,5-2 0,-7 3 0,-16 4 0,-16 3 0,-11 2 0,-16 0 0,0 0 0,4 9 0,-5-5 0,17 13 0,-6-4 0,7 4 0,-1 1 0,-6-3 0,-4-1 0,-4 0 0,-6 1 0,-4 0 0,-4-2 0,-2-1 0,0-3 0,0-1 0,0 0 0,0-1 0,0 1 0,0-1 0,0-1 0,2-2 0,4-1 0,8-1 0,8-2 0,5 0 0,2-3 0,-3-4 0,-1-3 0,-3-1 0,-2 0 0,-5 1 0,-5 2 0,-3 1 0,-3 1 0,-2-2 0,0 0 0,0-1 0,1 1 0,-1 0 0,1 1 0,3-5 0,11-5 0,12-5 0,13-5 0,3 2 0,-4 4-3277,-7 7 0,-13 8 3047,-15 4 230,-32 2 0,-46-5 0,-27-4 0,35 1 0,-5-2 0,-9-2 0,-4 0 0,-3-2 0,-3 0 0,-7 0 0,1-1 0,7 0 0,5 1 0,15 2 0,4 1 0,-28-8 3276,30 4 0,33 8-3044,12-2-232,16 5 0,1 0 0,4 0 0,7-1 0,10 0 0,8-2 0,9-2 0,14-3 0,23-3 0,-23 6 0,6-1 0,16 0 0,3 0 0,10 2 0,1 1 0,2 2 0,-1 0 0,-11 3 0,-5 0 0,-15 2 0,-4 0 0,20 0 0,-35 0 0,-22 2 0,-12 1 0,-7 4 0,-10 2 0,-19-1 0,-44 1 0,6-6 0,-11 0 0,5-1 0,-5-1 0,-6 0-542,6 0 0,-3-1 0,-4 1 0,-1 0 542,-9-1 0,-2 0 0,-2 0 0,0 0 0,18 0 0,-1 0 0,-1 0 0,1 0 0,1 0 0,-17 0 0,-1 0 0,2 0 0,1 0 0,7 0 0,1 0 0,2 0 0,1 0-274,-16 0 1,2 0-1,4 0 274,10 0 0,2 0 0,3 0 0,9 0 0,2 0 0,3 0 0,-18 0 0,4 0 0,11 0 0,4 0 0,-33 0 0,28 0 2071,22 0-2071,14 0 918,8 0-918,1 0 0,-3 0 0,-5 0 0,-8 0 0,-22 0 0,-20 0 0,31 0 0,-2 0 0,-7 0 0,-1 0 0,2 0 0,2 0 0,3 0 0,2 0 0,-34-1 0,24-2 0,18-4 0,20 1 0,9-3 0,14 5 0,1-2 0,2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1T11:08:31.46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215 402 24575,'0'-42'0,"0"10"0,0 15 0,0 5 0,0-3 0,0-6 0,0-8 0,0 11 0,2 0 0,0 18 0,0 20 0,0-6 0,-2 15 0,0-14 0,0 0 0,0 0 0,0 0 0,0-4 0,0 5 0,0-5 0,0 4 0,2 4 0,4 3 0,6 6 0,5-1 0,2-2 0,-2-4 0,-1-2 0,-1-2 0,-1-3 0,1-2 0,0-2 0,1 0 0,1-2 0,-1-1 0,-3-2 0,-4-2 0,-4-1 0,-1-1 0,2-1 0,1 0 0,5 0 0,9 0 0,10 0 0,10 0 0,6 0 0,-3 0 0,-4 0 0,-7 0 0,-2 0 0,2 0 0,3 0 0,4 0 0,4 0 0,3 0 0,1 0 0,3-3 0,1 0 0,1 0 0,-1 1 0,-2-1 0,-2 0 0,2-2 0,-2-3 0,-4 0 0,-5-1 0,-6 1 0,-6 2 0,-4 1 0,-6-1 0,-6-1 0,-5 0 0,-4 0 0,-2-1 0,-2 0 0,-9-1 0,-12 0 0,-12-4 0,-13-7 0,-11-6 0,-12-10 0,-5-4 0,2 0 0,8 4 0,13 7 0,11 10 0,10 5 0,7 7 0,4 1 0,2 2 0,-2 1 0,-4 1 0,-6 0 0,-9-1 0,-11 0 0,-10 1 0,-11 2 0,-9 0 0,-6 0 0,-5 0 0,-2 0 0,6 3 0,13 2 0,21 3 0,19 2 0,16-2 0,10-1 0,8-3 0,21-2 0,2-1 0,22-1 0,1 0 0,18 0 0,21-3 0,-28 2 0,2-1 0,7-1 0,0 0 0,4-1 0,0 1 0,-1 1 0,-2 1 0,-8-1 0,-3 1 0,41 1 0,-25 0 0,-22 0 0,-16 0 0,-15 0 0,-13 0 0,-22 0 0,-28 0 0,-35 0 0,28 0 0,-4 0 0,-7 0 0,-3 0 0,-7 0 0,-2 0 0,-3 0 0,0 0 0,2 0 0,2 0 0,6 0 0,3 0 0,12 0 0,4 0 0,-19 0 0,22 0 0,30 0 0,10 0 0,27 0 0,-2 0 0,16-2 0,-2-1 0,15 1 0,14-1 0,16 3 0,15 0 0,-39 0 0,2 0 0,7 0 0,1 0 0,4 0 0,0 0 0,-2 0 0,-2 0 0,-7 0 0,-4 0 0,27 0 0,-29 0 0,-23 0 0,-15 1 0,-13 4 0,-14 2 0,-15 3 0,-17 1 0,-18 0 0,-18 0 0,-14 0 0,44-5 0,-1-1 0,-3 1 0,-1 0 0,1 1 0,0 1 0,1 0 0,2 2 0,-45 11 0,19 0 0,21-4 0,20-5 0,15-4 0,11-2 0,8-2 0,22-3 0,1-6 0,18-6 0,-1-5 0,14 1 0,23 1 0,25 2 0,-40 7 0,0 0 0,3 0 0,-1 1 0,-3 1 0,-2 0 0,36 0 0,-20 0 0,-23 3 0,-14 0 0,-16 0 0,-5 0 0,-14 0 0,-41 0 0,17 2 0,-54 1 0,10 2 0,18-2 0,-2 0 0,-7 0 0,-1-1 0,-1 0 0,2-1 0,7-1 0,2 1 0,-28-1 0,22 0 0,34 0 0,13 0 0,47-2 0,-1-3 0,32-4 0,0-5 0,28-2 0,-35 7 0,5-1 0,10-2 0,4 1 0,5-1 0,1 1 0,1-2 0,0 1 0,0-1 0,0 0 0,-3 1 0,-1-1 0,-1 0 0,-2 1 0,-6 2 0,-3 2 0,-7 0 0,-3 1 0,-7 1 0,-3 1 0,34-2 0,-11 1 0,-15 3 0,-10 3 0,-11 0 0,-8 0 0,-4 0 0,-17 0 0,-6 0 0,-22 0 0,-14 3 0,-11 2 0,-11 1 0,-9 1 0,-5-1 0,-9-2 0,-3 3 0,-1-1 0,4 2 0,8 2 0,14 0 0,17 0 0,15-3 0,12-2 0,5-3 0,3 0 0,-1 0 0,-1 2 0,-3 1 0,-5-1 0,-10 4 0,-7-2 0,-9 2 0,1-1 0,4 1 0,3-1 0,15-3 0,4-2 0,34-2 0,-10 0 0,28-3 0,-7 0 0,18 1 0,20 0 0,27 2 0,-37 0 0,3 0 0,8 0 0,2 0 0,2 0 0,-2 0 0,-7 0 0,-3 0 0,34 0 0,-33 0 0,-23 0 0,-24 2 0,-5 2 0,-12 3 0,-6 2 0,-15 2 0,-27 1 0,-41-1 0,23-6 0,-6-2 0,-19 0 0,-6-1-181,27-2 1,-2 1 0,0-1 180,-2 0 0,1 0 0,1 0 0,-27 0 0,4 0 0,19 0 0,6 0 0,15 0 0,8 0 0,-8 0 0,32 0 0,18 0 0,33 0 0,8 0 541,43 0-541,21 0 0,-32 0 0,5 0 0,15 0 0,4 0 0,-26 0 0,2 0 0,-1 0 0,3 0 0,-1 0 0,0 0 0,29 0 0,-3 0 0,-11 0 0,-3 0 0,-12 0 0,-4 0 0,-12 0 0,-4 0 0,21 0 0,-26 0 0,-14 0 0,-19 1 0,-3 4 0,-20 5 0,-14 4 0,-20 2 0,-33 1 0,26-8 0,-5-1 0,-16 1 0,-5 0 0,-16 1 0,-5 0-236,26-2 1,-2 0 0,1 0 235,-2 2 0,1 0 0,1 1 0,2 1 0,2-1 0,2 1 0,-22 5 0,5-1 0,21-2 0,5-1 0,-34 8 0,52-12 0,21-2 0,31-7 706,10 0-706,12-3 0,12-2 0,21-7 0,32-4 0,-31 6 0,5-1 0,18-2 0,4-1-204,-23 4 1,2-1-1,0 0 204,1-1 0,0 1 0,1-1 0,-3 0 0,1 0 0,-3 1 0,26-5 0,-5 2 0,-11 3 0,-5 0 0,-10 2 0,-6 0 0,26-1 0,-31 4 0,-23 4 611,-19 3-611,-15 5 0,-20 4 0,-23 4 0,-26 3 0,22-8 0,-6 1 0,-14 1 0,-6 1 0,14-3 0,-4 0 0,-1 0-184,-6 1 0,0 1 0,-1-1 184,-2 1 0,1-1 0,1 1 0,4-1 0,1 0 0,3 0 0,-16 4 0,5 0 0,16-2 0,6-1 0,-21 3 0,46-6 0,19-6 0,46-4 552,4-4-552,34-3 0,8-3 0,-25 5 0,4-1 0,14-1 0,4 0 0,16-3 0,5-1-207,-26 3 0,2-1 0,0 0 207,-1 0 0,1 0 0,0 0 0,0-1 0,-1 1 0,-1-1 0,-4 1 0,-1 1 0,-1-1 0,25-2 0,-4 0 0,-9 0 0,-4 1 0,-14 3 0,-4 1 0,28-4 0,-27 4 0,-18 5 621,-15 1-621,-12 2 0,-11 0 0,-17 3 0,-20 2 0,-29 1 0,15-3 0,-6-1 0,-13 0 0,-5-2 0,-17 1 0,-4-2 0,26 1 0,-2 0 0,0 0 0,-1 0 0,0 0 0,1 0 0,1 1 0,1 0 0,1 1 0,-23-1 0,4 1 0,13 1 0,4 1 0,12-1 0,4 0 0,-19 0 0,32 0 0,25-3 0,20 0 0,13 0 0,18 0 0,29 0 0,-13 1 0,7 1 0,23 0 0,8 0 0,-15-1 0,5 1 0,1-1-450,12 0 1,2 1 0,2-2 449,-20 1 0,1-1 0,1 0 0,-1-1 0,-1 1 0,-1 0 0,1-1 0,-2-1 0,18-2 0,-1 0 0,-2-2-165,-6 0 0,-3-2 0,-1-1 165,-8 0 0,-2-1 0,-2-1 0,27-5 0,-3 0 0,-7 3 0,-2 1 0,-7 0 0,-2 0 0,-7 2 0,-1 0 0,-3 0 0,0 0 656,1-2 1,1 2-657,3-1 0,2 1 265,4 0 0,1 1-265,-2 2 0,-1 2 0,-8 1 0,-4 1 0,31 0-3277,-31 3 0,-28 0 3047,-19 1 230,-15 4 0,-20 5 0,-29 3 0,-44 2 0,24-8 0,-9-1 0,11-2 0,-4 0 0,-4-1 1092,-15 0 0,-5-1 0,-2 1-642,15-2 1,-1 1 0,-2 0 0,-1 1-451,-3-1 0,-2 1 0,1-1 0,0 1 0,6 0 0,-1 1 0,3-1 0,1 1 0,-17 1 0,3 1 0,5 0-1,15-1 1,4 0 0,5 0 0,-10 1 0,7 1 0,18-2 0,7 1 0,-12 6 0,34-5 0,12 2 1705,14-7-1705,11 0 1,5-1-1,23-1 0,32 0 0,-13 1 0,8 1 0,26 4 0,8 1-343,-20-1 0,3 1 0,0 1 343,4 2 0,1 0 0,-1 0 0,-3 0 0,-1 1 0,-1 0-60,-8 0 1,-2-1 0,-3 0 59,20 4 0,-5 0 0,-14-2 0,-5-1 0,29 7 0,-35-6 0,-27-3 1019,-17-1-1019,-11 2 188,-4-2-188,-2 4 0,-6 1 0,-13 7 0,-15 4 0,-13 0 0,-8-4 0,-17-5 0,-25-3 0,36-8 0,-2 0 0,-10 1 0,-3-1 0,-3 0 0,0 0 0,2-1 0,3 1 0,7 0 0,3-1 0,-35 1 0,32-1 0,39-3 0,20 0 0,47-6 0,4 2 0,41-6 0,-33 6 0,3 1 0,19-1 0,6 0 0,17-3 0,6-1-264,-24 2 0,1-1 1,0 0 263,2-1 0,0-1 0,-1 1 0,-2-1 0,-1 1 0,-2-1 0,26-2 0,-4 1 0,-18 2 0,-6 1 0,-16 2 0,-6 1 0,12 1 0,-28 3 0,-16 0 791,-6 0-791,-4 0 0,-1 0 0,0 0 0,-1 0 0,1 0 0,0 0 0,0 0 0,-1-1 0,-2-2 0,-1-2 0,-25-1 0,-27-3 0,-2 3 0,-7 1 0,-12-2 0,-4 0 0,-13-2 0,-3-1 0,0 0 0,1-1 0,8 0 0,4 0 0,9 1 0,5 0 0,-28-5 0,33 5 0,24 3 0,15 4 0,7 1 0,5 2 0,4-2 0,18-8 0,-5 2 0,27-11 0,12 3 0,-3 5 0,7-1 0,30-4 0,10 0 0,-13 3 0,6 1 0,1 0-378,8-2 1,1 1 0,1 1 377,0 0 0,0 1 0,-4 0 0,-11 2 0,-4 1 0,-4 1 0,14-1 0,-9 1 0,-21 3 0,-6 1 0,7 0 0,-30 3 0,-16 1 0,-7 2 1132,-5 2-1132,-1 1 0,-9 1 0,-15 2 0,-26 1 0,-47 0 0,28-5 0,-7 1 0,-20 0 0,-6 0-305,22-1 0,-2 1 0,-1 1 305,1 0 0,0 2 0,0-1 0,3 1 0,0 1 0,3-1 0,7 1 0,3 0 0,3 1 0,-13 2 0,6 1 0,13-3 0,7 1 0,-15 8 0,38-11 0,20-2 915,34-7-915,3 0 0,24 0 0,4 0 0,17 0 0,17 0 0,-42 0 0,1 0 0,-1 0 0,1 0 0,41 0 0,-13 0 0,-14 3 0,-11 6 0,-7 3 0,-7 2 0,-1 0 0,0-2 0,1-1 0,-2-1 0,-4 0 0,-4-3 0,-5-2 0,0 1 0,-9-4 0,0 2 0,-11-3 0,1 2 0,0-1 0,2 2 0,14 1 0,24 6 0,29 6 0,21 5 0,-45-11 0,-2-1 0,37 11 0,-27-5 0,-18-2 0,-25-4 0,-5 0 0,-11-5 0,0 2 0,0-1 0,0-1 0,-8-2 0,-5-9 0,-12-15 0,-7-15 0,-6-15 0,1-4 0,2 0 0,8 0 0,7 4 0,8 4 0,6 5 0,4 6 0,2 4 0,0 4 0,0 4 0,0 9 0,0 0 0,-3 10 0,-2 1 0,-3 3 0,-7 9 0,-6 12 0,-8 10 0,-7 12 0,-11 8 0,-18 6 0,25-25 0,-2 0 0,-4 1 0,-1-1 0,0-3 0,2-1 0,-32 17 0,20-12 0,16-11 0,23-13 0,9-8 0,29-16 0,-9 3 0,25-10 0,7 2 0,32-8 0,-23 12 0,3 0 0,7 2 0,2 0 0,-1 2 0,0 2 0,-8 1 0,-2 2 0,28-3-3277,-30 5 0,-24 3 3047,-22 3 230,-34 1 0,-47 2 0,7-1 0,-10-1 0,9 1 0,-6-1 0,-3-1-293,7 1 0,-3-1 1,-1 1-1,-2-1 293,-8 0 0,-3 0 0,0 0 0,0 0 0,-1 0 0,0 0 0,-1 0 0,1 0 0,2 0 0,-1 0 0,1 0 0,1 0 0,4 0 0,1 0 0,0 0 0,1 0 0,1 0 0,1 0 0,1 0 0,-1 0 0,2 0 0,-1 0 0,1 0 0,0 0 0,-1 0 0,1 0 0,-1 0 0,0 0 0,-3 0 0,-1 0 0,1 0 0,-1 0 0,-1 0 0,-1 0 0,1 0 0,0 0 0,1 0 0,0 0 0,1 0 0,0 0 1092,-20 0 0,2 0 0,2 0-380,12 0 0,3 0 0,3 0-712,-20 0 0,7 0 0,19 0 0,7 0 0,-26 0 0,55 0 0,34-3 1676,53-7-1676,-4 1 0,9-1 0,22-4 0,10-2 0,-12 2 0,6 0 0,3-1-232,-9 3 1,3-1 0,3 0 0,-1-1 231,5 0 0,0 0 0,1-1 0,0 1 0,-2 0 0,0 0 0,-1 1 0,-2 0-106,14-2 1,-4 2-1,-5 0 106,12-2 0,-9 2 0,-24 4 0,-8 3 0,14-1 0,-28 5 0,-13 2 1762,-7 0-1762,-7 0 0,-6 0 0,-5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1T11:08:43.40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1 498 24575,'0'41'0,"0"19"0,0-23 0,0 26 0,0-18 0,0 14 0,0 2 0,0-8 0,0-12 0,0-10 0,0-8 0,0-4 0,0 0 0,0 4 0,0 7 0,2 4 0,1-1 0,1-6 0,1-8 0,-1-8 0,2-5 0,0-4 0,2-7 0,1-9 0,3-13 0,1-11 0,-1-8 0,-3-3 0,-1-7 0,1-11 0,4-12 0,0-5 0,-1 12 0,-4 16 0,-2 30 0,-2 13 0,-2 14 0,0 20 0,-2-1 0,0 15 0,0-8 0,0-2 0,1-1 0,5 3 0,5 2 0,7 7 0,8 5 0,5 6 0,4 4 0,0 2 0,-1-1 0,-4-3 0,-3-10 0,-5-9 0,-4-6 0,-5-10 0,-3-6 0,-3-4 0,-2-5 0,-1-5 0,0-8 0,3-10 0,1-13 0,0-16 0,-3-16 0,1-19 0,-4 37 0,-1-1 0,1-1 0,0 0 0,0-46 0,-2 19 0,0 22 0,0 23 0,0 19 0,0 15 0,0 20 0,0 1 0,0 10 0,0-5 0,-2 1 0,-3 0 0,-3 1 0,-6-2 0,-2-2 0,-2-1 0,-4-3 0,-3-3 0,-3-7 0,-6-4 0,-3-5 0,-10 0 0,-9 0 0,-3 0 0,3 0 0,15 1 0,14 2 0,13 2 0,11-1 0,29-1 0,1-5 0,31-6 0,5-3 0,35-4 0,-29 9 0,5 1 0,21 1 0,6 1-357,-23 2 1,3 0 0,2 0 356,7 1 0,1 0 0,0 0 0,-1 0 0,-2 0 0,0 0 0,-7 0 0,-1 0 0,-2 0 0,24 0 0,-5 0 0,-21 0 0,-5 0 0,-13 0 0,-5 0 0,15 0 0,-28 0 0,-19 0 0,-12 0 0,-31 0 1069,-21 0-1069,-52 0 0,30 0 0,-7 0 0,-22 0 0,-8 0-393,22 2 0,-3-1 1,-3 2 392,-7 2 0,-2 2 0,0 0 0,0 3 0,1 1 0,1 1 0,7 0 0,1 2 0,2 0-38,9-1 0,3 0 0,2 0 38,-18 3 0,7 0 0,15-4 0,6-1 0,-24 10 0,50-12 0,27-3 1171,37-6-1171,47 0 0,-8-1 0,13-1 0,-3-2 0,9 0 0,4-2-675,-4 0 1,4-1-1,4-1 1,2-1 674,-10 0 0,3-1 0,1 0 0,1-1 0,0 0 0,4-1 0,0 0 0,1-1 0,0 0 0,-2-1 0,-5 1 0,-1-1 0,0 1 0,-2-1 0,-2 0 0,9-2 0,-2-1 0,-4 1 0,-2 1-136,8-3 1,-4 1 0,-5 0 135,14-3 0,-9 2 0,-24 6 0,-8 2 0,22-1 0,-36 7 0,-21 3 0,-16 1 0,-28 7 2754,-27 3-2754,-2-3 0,-10 0 0,-27-2 0,-12-2 0,9 1 0,-8-1 0,-4-1-446,11 0 0,-3-1 1,-3 1-1,1-1 446,-4 0 0,-2 1 0,1-1 0,2 0 0,5 1 0,1-1 0,2 0 0,2 0-153,-12-1 0,3 0 0,5 0 153,-13 0 0,9 0 0,23 0 0,7 0 0,-18 0 0,40 3 0,22 1 0,13 2 2197,8 0-2197,14-1 516,9-3-516,23 0 0,20 4 0,-19 0 0,5 2 0,16 3 0,4 3 0,13 2 0,4 2 0,-22-3 0,2 1 0,0-1 0,1 1 0,0 0 0,0-1 0,-2-1 0,-1-1 0,0 0 0,24 2 0,-2-3 0,-11-4 0,-1-3 0,-3-2 0,0-1 0,-2-4 0,0-2 0,11-4 0,2-4 0,10-7 0,2-3-271,-25 2 0,1-1 0,1-1 271,3-2 0,1 0 0,0 0 0,-2 1 0,-1 1 0,-1 1 0,-5 2 0,-2 1 0,-3 1 0,15-1 0,-6 2 0,-16 5 0,-6 3 0,14-1 0,-22 8 0,-12 1 0,-4 0 813,-15 2-813,-14 4 0,-27 5 0,-24 5 0,-41 1 0,27-9 0,-7 0 0,-19 1 0,-7 0-356,21-2 0,-2-1 1,-2 2 355,-6 1 0,-1 0 0,1 2 0,1 0 0,0 1 0,2 1 0,6 0 0,0 0 0,4 1 0,-25 6 0,7 1 0,19-3 0,5 0 0,13-3 0,6 0 0,-16 9 0,26-6 0,14-1 1067,16-7-1067,6 0 0,13-7 0,10-2 0,26-1 0,36 0 0,-17 0 0,7 0 0,21 1 0,6-2-344,-19 1 1,3-1 0,2-1 343,4-1 0,2-1 0,-1-1 0,0 0 0,0-1 0,-2 0 0,-6 0 0,-2-1 0,-4 1 0,16-2 0,-7 1 0,-18 3 0,-7 1 0,14 1 0,-30 2 0,-25 1 0,-6 5 1030,-25 6-1030,-18 8 0,-23 8 0,10-11 0,-4 0 0,-15 4 0,-6 1 0,-22 4 0,-5 1-246,25-8 0,-2-1 0,0 1 246,-3 0 0,-2 0 0,2 0 0,2-2 0,0 0 0,4-1 0,-19 4 0,5-2 0,15-4 0,6-2 0,-18 1 0,48-10 0,24-8 0,28-7 738,17-9-738,23-9 0,-14 10 0,5-1 0,17-2 0,7 1 0,20-4 0,7 1-332,-22 6 0,4 1 0,0 1 332,3 1 0,1 2 0,0 0 0,-1 0 0,0 1 0,-2 1 0,-7 2 0,-2 1 0,-2 0 0,20 0 0,-6 2 0,-15-1 0,-6 2 0,22-1 0,-36 3 0,-21 2 0,-14 2 996,-7-2-996,-31-2 0,-16-6 0,-49-7 0,28 5 0,-4-1 0,-9-3 0,-3 0 0,-4 1 0,-1 0 0,3 1 0,3 1 0,12 2 0,3 1 0,-37-5 0,31 4 0,21 5 0,24 3 0,7 0 0,19-2 0,15-1 0,35-2 0,-8 3 0,8 2 0,23 0 0,8 0 0,-15-1 0,3 0 0,2 0-264,4 0 1,2 0-1,0-2 264,2 0 0,0-2 0,-2-1 0,-7 0 0,-1-1 0,-4 0 0,19-3 0,-7 1 0,-18 1 0,-6 0 0,12-1 0,-34 7 0,-24 3 0,-57 2 0,-23 0 0,1 0 0,-6 0 0,-6 0 0,-2 0 0,-9 0 0,-2 0 0,0 0 0,1 0 0,5 1 0,3-1 395,12 2 1,3-1-396,11 1 0,5 0 0,-19 1 0,26-2 0,27-1 0,14 0 0,22 0 0,29 0 0,39 0 0,-27 2 0,4 1 0,9 3 0,1 2 0,-2 3 0,-2 3 0,-9 2 0,-5 2 0,26 14 0,-33-4 0,-21-7 0,-15-7 0,-6-2 0,-4-3 0,-3-2 0,0 1 0,0-1 0,-1 3 0,-8 2 0,-14 2 0,-25 4 0,-40 1 0,27-8 0,-5 0 0,-11 0 0,-2-1 0,-2 0 0,0-2 0,9-1 0,4 0 0,15-2 0,5-1 0,-19 2 0,38-1 0,17 0 0,19-3 0,10 0 0,14-4 0,24-4 0,37 0 0,-32 3 0,4 0 0,19-1 0,4 1 0,2 1 0,1-1 0,0 1 0,0 0 0,-5-1 0,-3 2 0,-16 1 0,-4 0 0,36 0 0,-37 0 0,-27 0 0,-14 0 0,-8 0 0,-3 0 0,-3 0 0,1 0 0,2 0 0,6 0 0,6-3 0,7-3 0,2-5 0,-3-4 0,-3-3 0,-4-4 0,-7-2 0,-5-3 0,-5-1 0,-3 1 0,-6 0 0,-12-2 0,-11 0 0,-10 0 0,-2 0 0,4 3 0,4 4 0,8 4 0,3 4 0,6 4 0,3 3 0,1 2 0,1 1 0,0 1 0,-2 1 0,-1 0 0,-1 2 0,-5 0 0,-4 0 0,-7 0 0,-9 4 0,-16 7 0,-18 10 0,28-4 0,-3 1 0,-5 2 0,0 2 0,1-1 0,1 0 0,-36 17 0,23-9 0,37-14 0,15-6 0,28-9 0,17 4 0,15 6 0,18 7 0,10 1 0,14-6 0,8-7 0,-46-7 0,0-3 0,2-4 0,1-6 0,-1-8 0,0-6 0,0-8 0,0-5 0,-1-5 0,-3-3 0,-4 0 0,-3 1 0,-7 5 0,-3 2 0,14-27 0,-21 19 0,-13 15 0,-6 12 0,-6 0 0,0 12 0,-6-5 0,-7 9 0,-11-2 0,-10 2 0,-5 2 0,-3 3 0,2 2 0,3 0 0,2 4 0,3 5 0,1 6 0,4 5 0,2 2 0,-3 6 0,-3 6 0,-2 9 0,2 2 0,4-2 0,8-4 0,7-3 0,6-2 0,4-2 0,8-4 0,12-8 0,14-7 0,14-5 0,7-6 0,6-9 0,4-16 0,5-17 0,-1-14 0,-9-2 0,-13 9 0,-14 10 0,-11 9 0,-14 14 0,-21 5 0,-41 9 0,7 0 0,-9 0 0,-23 0 0,-9 0 0,15 0 0,-4 0 0,-3 0-511,-13 0 1,-4 0-1,-1 2 511,21-1 0,-2 2 0,1-1 0,0 1 0,2 1 0,0-1 0,1 1 0,2 0-89,-16 2 1,3 1 0,5-1 88,-14 3 0,7-1 0,23-2 0,9-1 0,2 0 0,28-2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1T11:17:47.51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529 446 24575,'-26'-5'0,"-10"1"0,-10 4 0,-9 0 0,0 0 0,7 3 0,13 1 0,13 5 0,12-2 0,6 4 0,4-4 0,0 3 0,0 1 0,0-1 0,2 1 0,4 4 0,-2-6 0,5 5 0,-3-9 0,2 0 0,4-1 0,2-2 0,3 1 0,18 3 0,29 11 0,-13-1 0,6 3 0,13 6 0,3 1 0,8 4 0,2 0 0,-2-2 0,-2-1 0,-12-6 0,-5-2 0,32 8 0,-37-15 0,-35-10 0,-9-7 0,-13-4 0,-1-2 0,-7 0 0,-13-2 0,-22 0 0,-27 0 0,-19-2 0,-5 3 0,7 3 0,22 4 0,20 2 0,16 3 0,18-1 0,11-3 0,21-4 0,38-8 0,-3 2 0,10-1 0,-3 1 0,7-1 0,3 0-345,10-2 1,3-1 0,1 0 344,5 0 0,1 0 0,-1 0 0,-8 2 0,-1 0 0,-4 1 0,14-3 0,-9 2 0,-20 3 0,-7 1 0,8-1 0,-44 6 0,-31 5 0,-53 2 516,4 0 1,-8 0-517,-19 0 0,-4 0 0,21 0 0,-3 0 0,1 0 0,-1 0 0,0 0 0,2 0 0,-24 0 0,5 0 0,11 0 0,7 0 0,-28 0 0,40 0 0,34 0 0,21 0 0,31 0 0,48 0 0,-3 0 0,10 0 0,-14 0 0,4 0 0,2 0-172,7 0 0,3 0 0,-2 0 172,-5 0 0,-2 0 0,-4 0 0,10 0 0,-8 0 0,24 0 0,-54 0 0,-30 0 0,-91 7 0,21-4 0,-8 0 0,-6 0 0,-7 2 0,-2 0-184,-7 0 0,-2 0 1,0 0 183,-1 1 0,-1 0 0,1 1 0,5 0 0,0 1 0,2 1-7,10-2 1,1 1 0,4 0 6,-14 1 0,6 0 0,16-1 0,7-1 0,-20 2 0,42-1 0,15-2 1066,16-1-1066,-2-1 20,-19-2-20,-18-2 0,-30 0 0,-9 0 0,7 0 0,17 0 0,28-2 0,14-2 0,19-5 0,7-3 0,12-1 0,18-2 0,23-3 0,27-4 0,-37 8 0,2-1 0,2-1 0,-1-1 0,-4 1 0,-3 0 0,27-11 0,-30 7 0,-23 6 0,-13 3 0,-7 0 0,-4-3 0,-1 6 0,0-6 0,0 4 0,3-8 0,1-9 0,6-12 0,4-11 0,0-2 0,-2 7 0,-5 14 0,-6 15 0,-6 12 0,-9 10 0,0 0 0,-12 6 0,-2-2 0,-18 2 0,-15-3 0,-11 0 0,-2-3 0,11 0 0,20 4 0,20-5 0,13 6 0,8-5 0,3 2 0,22 6 0,44 19 0,-5-5 0,10 3 0,-8-4 0,6 1 0,1 1-230,5 0 1,2 0 0,0-1 229,-2-1 0,1-2 0,-4-1 0,21 4 0,-7-3 0,-24-7 0,-6-2 0,23 6 0,-37-10 0,-17-7 0,-7-5 0,8 0 688,8-1-688,13-9 0,12-12 0,8-14 0,5-7 0,2 1 0,0 4 0,0 2 0,3 0 0,5 3 0,3 3 0,4 3 0,-1 2 0,-4 3 0,-3 2 0,-8 5 0,0 5 0,-1 0 0,-5 5 0,-4 1 0,-10 1 0,-10 3 0,-6 0 0,-10 0 0,-8 0 0,-8 2 0,-8 5 0,-6 8 0,-11 9 0,-16 4 0,-33 3 0,13-15 0,-6-1 0,-14 1 0,-5-1 0,-14 2 0,-4-2 0,-3 0 0,-1-1 0,5-1 0,3-1 0,10-2 0,4-2 0,17-1 0,4-2 0,-23 2 0,22-1 0,18-2 0,12-2 0,8-1 0,9-1 0,33 1 0,52 10 0,2 3 0,15 4 0,-7 1 0,8 4 0,4 2-588,-12-2 1,3 2-1,2 0 1,0 2 587,-18-6 0,1 2 0,0-1 0,-1 1 0,-1-1 0,10 4 0,-1 0 0,-2-1 0,-5 0 0,3 0 0,-5 0 0,-7-3 0,3 2 0,-10-2 0,6 4 0,-39-11 0,-18-4 0,-11-4 2350,-16-3-2350,-37-2 0,-4-2 0,-10 0 0,4-1 0,-7 0 0,-4-1-546,-18-2 1,-4-1-1,-4-2 546,17 1 0,-3-2 0,-1-1 0,1 1 0,0-2 0,-1 0 0,0-1 0,2 0 0,5 0 0,2 0 0,0 0 0,2 0-155,-14-3 1,3 0-1,3 1 155,12 2 0,4 1 0,2-1 0,-17-3 0,5 1 0,14 1 0,5 2 0,-25-1 0,34 3 1597,26 5-1597,15 0 504,9 1-504,18-6 0,12 1 0,47-6 0,-13 6 0,7 1 0,25-2 0,7 1-252,-25 2 0,2 1 0,0 0 252,0-1 0,1 2 0,-3-1 0,-9 1 0,-2 0 0,-3-1 0,14 0 0,-7 0 0,-17 0 0,-7 0 0,14-3 0,-25 1 0,-15-2 0,-16 5 756,-34-8-756,-52-9 0,17 2 0,-7-2 0,-14-4 0,-3-3 0,-2-1 0,2-1 0,9 2 0,4 0 0,13 5 0,6 1 0,-22-12 0,33 6 0,23 4 0,15 1 0,4 2 0,5 5 0,3 4 0,6 4 0,10 5 0,19 1 0,34 1 0,-23 0 0,5 0 0,13 0 0,5 0 0,7 2 0,2 2 0,-2 2 0,1 1 0,-3 2 0,-1 0 0,-8 1 0,-4 0 0,-10-3 0,-3-1 0,35 0 0,-24-3 0,-15-3 0,-10 0 0,-4-1 0,-1-7 0,5-7 0,7-8 0,2-6 0,-2 1 0,-7 5 0,-9 8 0,-5 6 0,-4 4 0,2 3 0,5-1 0,7 0 0,5 0 0,-3 1 0,-5 1 0,-11 1 0,-10 1 0,-11 4 0,-16 2 0,-20 3 0,-35-2 0,16-5 0,-6-1 0,-19-1 0,-7 0 0,20-1 0,-4 0 0,0 0-138,-3 0 1,-2 0 0,1 0 137,3 0 0,1 0 0,2 0 0,-22 0 0,6 0 0,19 0 0,6 0 0,-21 1 0,38 1 0,24 2 0,12 0 0,6 1 412,15 0-412,0-3 0,28 0 0,28 1 0,-21 1 0,4 1 0,15 3 0,3 1 0,8 4 0,1 2 0,2 1 0,-1 0 0,-4-1 0,-2-1 0,-8-4 0,-2-1 0,-9-3 0,-2-3 0,42 0 0,-2-6 0,-7-7 0,-9-8 0,-10-6 0,-13-1 0,-12 3 0,-9 6 0,-11 6 0,-10 5 0,-15 3 0,-20 5 0,-27 8 0,-29 4 0,27-4 0,-2-1 0,-10 2 0,-1 0 0,-5 0 0,1 0 0,1 1 0,3 1 0,5-2 0,3 1 0,-31 8 0,22-3 0,12-3 0,5-2 0,3-1 0,0-1 0,0-4 0,0 1 0,-1-3 0,2 1 0,1 1 0,1-2 0,5 2 0,-1-3 0,18-1 0,0-1 0,16-1 0,-1 1 0,26 1 0,0-1 0,25-2 0,7 0 0,34 0 0,-26 0 0,6 0 0,16 0 0,5 0 0,-19 0 0,1 0 0,1 0 0,1 0 0,-1 0 0,0 0 0,-1 0 0,-1 0 0,-1 0 0,23 0 0,-4 0 0,-19 0 0,-5 0 0,29 0 0,-40 0 0,-23 0 0,-16 0 0,-6 0 0,-23 3 0,-6 1 0,-27 2 0,-28-1 0,22-4 0,-4 0 0,-14 0 0,-4-1 0,-8 0 0,-1 0 0,-2 0 0,0 0 0,6 0 0,4 0 0,9 0 0,4 0 0,-26 0 0,42 0 0,29 0 0,19 0 0,26 0 0,39 0 0,2 0 0,12 0 0,-3 0 0,8 0 0,3 0-454,-8 0 1,4 0-1,1 0 1,1 0 453,4 0 0,1 0 0,0 0 0,-2 0 0,-6 0 0,-1 0 0,-3 0 0,-2 0 0,6 0 0,-3 0 0,-7 0 0,6 0 0,-10 0 0,15 0 0,-44 0 0,-31 0 0,-69 0 0,-21 0 0,-18 0 0,31 0 0,-6 0 0,-5 0 0,-3 0-585,-1 0 0,-4 0 1,-2 0-1,-3 0 1,1 0 584,10 0 0,-2 0 0,-1 0 0,0 0 0,2 0 0,1 0-136,-7 0 0,1 0 0,1 0 0,4 0 0,4 0 1,-19 0-1,7 0 0,11 0 0,16 0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0T11:56:13.75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73 24575,'8'0'0,"2"0"0,6 0 0,0-2 0,0-1 0,0-1 0,0-3 0,3 2 0,-3-4 0,3-2 0,-8 4 0,5-2 0,-5 2 0,-2 4 0,2-2 0,-4 5 0,1 0 0,-1 0 0,-1 0 0,-2 0 0,-3 0 0,-3 0 0,-2 0 0,-2 0 0,2 1 0,2 1 0,0 2 0,1 1 0,1 1 0,0 0 0,0 1 0,0 4 0,0 4 0,0 4 0,0 3 0,3 2 0,1 0 0,3-3 0,-1-3 0,0-7 0,-2-4 0,-1-3 0,0-1 0,-1 0 0,0-1 0,2-2 0,1 0 0,4 0 0,4 0 0,7 0 0,6 0 0,5 0 0,3 0 0,-2 0 0,-3 0 0,0 0 0,-2 0 0,0 0 0,-3 0 0,-6 0 0,-9 0 0,-12 0 0,-11 0 0,2 0 0,-7 0 0,6 0 0,-3 0 0,0 0 0,0 0 0,0 0 0,4 0 0,-7 0 0,12 0 0,-8 0 0,7 2 0,-2 0 0,-1 3 0,1-1 0,-1-1 0,2 2 0,1-3 0,2 0 0,1-1 0,-1-1 0,2 0 0,-2 0 0,2-1 0,3-4 0,5-7 0,2 5 0,4-5 0,-1 5 0,-1 2 0,2-3 0,-6 6 0,2-2 0,0 2 0,-1-1 0,1 1 0,-2 2 0,0 0 0,0 0 0,0 0 0,1 0 0,1 0 0,1 0 0,5 0 0,-5 0 0,7 0 0,-6 0 0,6 0 0,-6 0 0,4 0 0,-4 0 0,2 0 0,0 0 0,-1 0 0,-2 0 0,-3 0 0,1 0 0,-1 0 0,-1 0 0,2 0 0,-1 0 0,3 0 0,0-2 0,4-2 0,1-1 0,3 0 0,2-2 0,2 2 0,-7 0 0,-2 1 0,-8 4 0,0-2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0T11:56:22.24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274 89 24575,'13'0'0,"9"0"0,-3 0 0,12 0 0,-12 0 0,4 0 0,-3 0 0,-8 0 0,-3 0 0,-3 0 0,3 0 0,8 0 0,-7 0 0,5 0 0,-11 0 0,-1 0 0,-10-4 0,-1 3 0,-12-3 0,3 4 0,-6 0 0,-1 0 0,0 0 0,-5 0 0,10 0 0,-7 0 0,11 0 0,-2 0 0,2 0 0,1 0 0,0 0 0,4 0 0,-1 0 0,8 0 0,4 0 0,5 0 0,5 0 0,2 0 0,-2 0 0,3 0 0,-5 0 0,5 0 0,-3 0 0,-1 0 0,5 0 0,-4 0 0,2 0 0,0 0 0,-2 0 0,0 0 0,-2 0 0,-2 0 0,0 0 0,-2 0 0,2 0 0,-2 0 0,5 0 0,-2 0 0,4 0 0,-1-1 0,4-1 0,1-1 0,0-1 0,0 1 0,-5-1 0,0-1 0,-4 4 0,2-2 0,-5 3 0,2-2 0,-2 0 0,-3-1 0,-3 2 0,-10 1 0,3 0 0,-9 0 0,3 0 0,-6 0 0,0 0 0,2 0 0,2 0 0,2 0 0,1 0 0,2 0 0,0 1 0,0 2 0,5-2 0,0 2 0,15-3 0,-3 0 0,8 0 0,-4 0 0,3 0 0,5 0 0,-5-2 0,7-4 0,-12 2 0,12-6 0,-12 9 0,7-4 0,-6 2 0,3 1 0,1-2 0,2 2 0,0 0 0,1-1 0,-3 3 0,-1 0 0,-1 0 0,-1 0 0,2 0 0,1 0 0,5 0 0,10 0 0,8-2 0,5 0 0,-1-1 0,-8 1 0,-6 1 0,-4 1 0,-3 0 0,-3 0 0,-5 0 0,-2 0 0,1 0 0,-3 0 0,4 0 0,-3 0 0,0 0 0,0 0 0,-1 0 0,1 0 0,-1 0 0,0 0 0,0 0 0,1 0 0,2 0 0,1 0 0,3 0 0,-4 0 0,2 0 0,-7 0 0,2 0 0,-2 0 0,-1 1 0,-1 2 0,-4-1 0,-1 0 0,-3 0 0,-2 0 0,-2 2 0,-4 1 0,-5 0 0,-3 0 0,-2 0 0,-3 0 0,2-2 0,1 2 0,4-3 0,2 1 0,2-2 0,2-1 0,2 0 0,0 0 0,1 0 0,0 0 0,-2 0 0,4 0 0,-2 0 0,4 0 0,-2 0 0,-5 4 0,5-3 0,-8 3 0,6-2 0,-3 1 0,0-1 0,2 2 0,2-1 0,6-1 0,6 0 0,10-2 0,-2 0 0,10-2 0,-2-2 0,9-3 0,2 0 0,-2 0 0,-3 2 0,-3 0 0,-2 1 0,0 1 0,-1 1 0,0 2 0,-2 0 0,-2 0 0,0 0 0,0 0 0,-1 0 0,-1 0 0,-2 0 0,-5 0 0,-6 0 0,-8 0 0,-4 0 0,-8 0 0,-8 0 0,-5 0 0,-7 0 0,0 0 0,3 0 0,5 0 0,4-2 0,5 0 0,0-1 0,1 1 0,1 2 0,1 0 0,2 0 0,2 0 0,0 0 0,-2 0 0,7 0 0,-13 0 0,16 0 0,-11 0 0,12 0 0,-1 0 0,6 0 0,10 0 0,14 0 0,-2 0 0,12 0 0,-11 0 0,5 0 0,-1 0 0,-2 0 0,-2 0 0,-2 0 0,0 0 0,-3 0 0,-1 0 0,0 0 0,1 0 0,1 0 0,2 4 0,-8-3 0,1 3 0,-6-4 0,-1 2 0,-1 0 0,-3 2 0,0 0 0,-2 1 0,-8 1 0,-11 2 0,-11 3 0,-7-1 0,0 1 0,3-1 0,5-2 0,6-2 0,5-1 0,6-1 0,0-1 0,8 1 0,0-2 0,7 0 0,3 0 0,5-1 0,-1-1 0,7 0 0,-2 0 0,5 0 0,0 0 0,3 0 0,1 0 0,2-2 0,3-1 0,0 0 0,0 1 0,-3 2 0,-3 0 0,-4 0 0,-4 0 0,-7 1 0,-11 2 0,-14 3 0,6 1 0,-13 4 0,6 0 0,-9 6 0,-6-2 0,1 0 0,3-3 0,4-2 0,2-2 0,12-2 0,-4-1 0,11-3 0,0 0 0,0-2 0,2 0 0,-1 0 0,0 0 0,0 0 0,-1 0 0,0 0 0,-2 0 0,-3 0 0,-3 0 0,-4 0 0,-5 0 0,-7 0 0,-9 0 0,-12 0 0,-10 0 0,2 0 0,4 0 0,8 0 0,22 0 0,4 0 0,18 0 0,2 0 0,7 0 0,5 0 0,3 0 0,2 0 0,0 0 0,3 0 0,0 0 0,-1 0 0,3 0 0,2 0 0,5 0 0,3 0 0,2 0 0,1 0 0,-6 0 0,-3 0 0,-4 0 0,-2 0 0,-7 0 0,-1-1 0,-9-3 0,0-1 0,-2-7 0,0 4 0,0-5 0,-1 2 0,-3-2 0,-5-1 0,0 0 0,-1 2 0,3 1 0,2 4 0,-1 3 0,3 2 0,-1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0T11:56:32.48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816 94 24575,'7'0'0,"0"0"0,1 0 0,1 0 0,-1 0 0,0 0 0,1 0 0,-2 0 0,3 0 0,1 0 0,3 0 0,2 0 0,2 0 0,3 0 0,1 0 0,2 0 0,0 0 0,-3 0 0,-4 0 0,-6 0 0,-3 0 0,-3 0 0,-1 0 0,1 0 0,1 0 0,0 0 0,5 0 0,-4 0 0,7 0 0,-1 0 0,5 0 0,0 0 0,1 0 0,-3 0 0,-4 0 0,-5-3 0,-5-2 0,0 1 0,0 0 0,2 4 0,0 0 0,0 0 0,2 0 0,1 0 0,1 0 0,2 0 0,2 0 0,6 0 0,7 0 0,7 2 0,4 3 0,0 2 0,-4 2 0,-1 2 0,-12-3 0,-3 2 0,-14-3 0,0 1 0,-2-2 0,0-1 0,0 0-6784,0-1 6784,0 0 0,0-3 0,0-4 0,0-3 0,0-3 0,-5 2 0,-7-2 6784,-10 2-6784,-6 0 0,-2 2 0,1 3 0,4 0 0,2 2 0,5 0 0,4 0 0,3 0 0,3 0 0,5 0 0,4 0 0,8 0 0,-3 0 0,10 0 0,-1-2 0,7-1 0,3 1 0,-4 0 0,-1 2 0,-5 0 0,-1 0 0,-3 0 0,0 0 0,-3 0 0,0 0 0,1 0 0,0 0 0,1 0 0,3 0 0,2 0 0,3 0 0,0 0 0,1 0 0,1 0 0,-11 0 0,-5-2 0,-16-5 0,2 3 0,-8-5 0,2 6 0,-9-2 0,-4 2 0,-2-2 0,-1 2 0,4 0 0,3 1 0,4 2 0,0 0 0,7 0 0,-3 0 0,8 0 0,-1 0 0,0 0 0,1 0 0,2 0 0,4 0 0,9 0 0,13 0 0,-3 0 0,11 0 0,-8 0 0,4 0 0,0 0 0,-2 0 0,-5 0 0,0 0 0,-6 0 0,0 0 0,-4 0 0,2 0 0,-1 0 0,3 0 0,2 0 0,1 0 0,-1 0 0,-3 0 0,-3 0 0,-4 0 0,-5 0 0,-14 0 0,5 0 0,-14 0 0,7 0 0,-6 0 0,0 0 0,2 0 0,2 0 0,1 0 0,4 0 0,2 0 0,3 0 0,3 0 0,-1 0 0,2 0 0,1 0 0,0 0 0,-1-5 0,-1 0 0,-6-1 0,4 2 0,-6 4 0,1 0 0,3 0 0,-4 0 0,7 0 0,0 0 0,2 0 0,0 0 0,1 0 0,-1 0 0,1 0 0,-1 0 0,-2 0 0,-1 0 0,-4 0 0,-1 0 0,0 0 0,-4 0 0,0 0 0,-2 0 0,4 0 0,4 0 0,4 0 0,2 0 0,1 0 0,1 0 0,1 0 0,0 0 0,0 0 0,0 0 0,0 0 0,3 0 0,5 0 0,17 0 0,-5 0 0,19-4 0,-6-2 0,6 0 0,-2 2 0,-5 4 0,-5 0 0,-8 0 0,-3 0 0,-7 0 0,1 0 0,-4 0 0,-18 0 0,9 0 0,-21 0 0,11 0 0,-8 0 0,-2 0 0,1 0 0,1 0 0,2 0 0,4 0 0,2 0 0,1-2 0,-3-1 0,-5 0 0,-4-1 0,-3 2 0,-1-1 0,2 2 0,4 1 0,4 0 0,8 0 0,2 0 0,5 0 0,6 0 0,4 0 0,6 0 0,0 0 0,0 0 0,-1 0 0,0 0 0,5 0 0,-5 0 0,7 0 0,-5 0 0,4 0 0,2 0 0,-1 0 0,1 0 0,-2 0 0,-1 0 0,-1 0 0,0 0 0,-1 0 0,-2 0 0,-1 0 0,-2 0 0,0 0 0,0 0 0,-4 0 0,-14 0 0,2 0 0,-16 0 0,4 0 0,-9 0 0,-2 0 0,-1 0 0,2 0 0,4 0 0,4 0 0,4 0 0,4 0 0,2 0 0,2 0 0,1 0 0,2 0 0,2 0 0,0 0 0,3 0 0,4 0 0,11 0 0,0 0 0,12 0 0,-2 0 0,6 0 0,0 1 0,-3 2 0,-3 1 0,-3 3 0,0 2 0,-1-1 0,-3 1 0,-1-1 0,-1-3 0,0 2 0,2-2 0,1 1 0,0 0 0,1 0 0,-3 0 0,0-2 0,-1 0 0,-2-1 0,-2 2 0,1-1 0,-6 1 0,1 1 0,-4-2 0,0 2 0,0 0 0,0-1 0,0 1 0,-8-2 0,-10-1 0,-13-1 0,-12-2 0,-4 0 0,0 0 0,6 0 0,5 0 0,5-2 0,4-2 0,0-2 0,-1-1 0,-7-1 0,-9 0 0,-10-3 0,-9-1 0,-1 3 0,5-1 0,9 2 0,9 1 0,9 0 0,1 3 0,1-1 0,0 0 0,-1 1 0,2-1 0,0 0 0,4 0 0,5 3 0,5 0 0,7 0 0,5 0 0,9 0 0,14 0 0,-4 2 0,15 0 0,-7 0 0,7 0 0,1 0 0,-1 0 0,1 0 0,-1 0 0,-2 0 0,-2 0 0,-5 0 0,-4 0 0,-7 3 0,-5 3 0,-4 2 0,-2-1 0,0-2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0T11:56:39.24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757 73 24575,'3'0'0,"-6"0"0,-7-4 0,0 3 0,-10-3 0,5 2 0,-7-2 0,-1-1 0,0 0 0,-2 1 0,3 0 0,1 2 0,-1 0 0,0 2 0,0-2 0,1-1 0,3 1 0,-2 0 0,-1 2 0,-1 0 0,1 0 0,1 0 0,2 0 0,2 0 0,2 0 0,0 0 0,7 0 0,-3 0 0,6 0 0,-2 0 0,-1 0 0,0 0 0,1 0 0,4 0 0,6 0 0,11 0 0,-3 0 0,7-1 0,-6-1 0,7-2 0,2-1 0,2 2 0,-1 1 0,-2 1 0,0 1 0,2 0 0,-9 0 0,8 0 0,-16 0 0,8 0 0,-7 0 0,1 0 0,1 0 0,-2-2 0,-2 0 0,6-1 0,8 2 0,16 1 0,9 0 0,-14 0 0,-2 0 0,-21 0 0,1 0 0,0 0 0,-1 0 0,-1 0 0,0 0 0,-1 0 0,0 1 0,2 2 0,2-1 0,4 0 0,6-1 0,5 2 0,4-1 0,-2 1 0,-4-1 0,-6 0 0,-5 0 0,-6 2 0,-3 0 0,-3 0 0,-3 0 0,-5 1 0,-5 0 0,-3 0 0,-4 0 0,-3-1 0,-3 1 0,-3 0 0,-1-2 0,-2 0 0,1-3 0,-1 0 0,3 0 0,3 0 0,2 0 0,-3 0 0,13 0 0,-8 0 0,9 0 0,-4 0 0,-2 0 0,2 0 0,0 0 0,-2 0 0,-2 0 0,-2 0 0,-3 0 0,0 0 0,-3 3 0,-3-1 0,-1 1 0,-3-1 0,1-2 0,1 0 0,1 0 0,6 0 0,5 0 0,6 0 0,5 0 0,7 0 0,8 0 0,17 0 0,0 0 0,37-3 0,29 0 0,-13-1 0,-17 3 0,0-1 0,12 2 0,9 0 0,-14 0 0,-20-1 0,-14-2 0,-7 1 0,-4 0 0,-2 2 0,1 0 0,0 0 0,6 0 0,12 0 0,12 0 0,16 0 0,13 0 0,7 0 0,1 0 0,-8 0 0,-12 0 0,-16 0 0,-8 0 0,-8 0 0,-4 0 0,-1 0 0,-12 0 0,-1 0 0,-6 0 0,4 0 0,4 0 0,2 0 0,0 0 0,6 0 0,3 0 0,4 0 0,4 0 0,4-3 0,11 0 0,9 0 0,2 1 0,-6 2 0,-13 0 0,-13 0 0,-6 0 0,-3 0 0,-4 0 0,-3-2 0,-4 0 0,-6 0 0,-5 0 0,-18 1 0,12 1 0,-10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0T11:57:01.62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160 137 24575,'0'-4'0,"0"0"0,0-1 0,0 1 0,0-2 0,0 0 0,0-1 0,0 0 0,0 2 0,0 1 0,0 0 0,0 0 0,-2 1 0,0 1 0,-2 2 0,-2 0 0,1 0 0,0 0 0,-1 0 0,2 0 0,-2-2 0,-1-2 0,-1-3 0,-3-3 0,-3 1 0,0 0 0,-5-2 0,8 5 0,-5-2 0,8 6 0,0 0 0,4 1 0,5 2 0,7 2 0,-1 1 0,5 0 0,-3 0 0,9 1 0,-7-3 0,4 0 0,-5-2 0,7 0 0,-7 0 0,7 0 0,-12 0 0,7 0 0,-1 0 0,4 0 0,4 0 0,5 0 0,6 0 0,5 2 0,2 1 0,-2 0 0,-6 2 0,-3-3 0,-13 3 0,-4-2 0,-12 0 0,-1-1 0,-2-2 0,0 0 0,-2 0 0,-7 0 0,6 0 0,-8 0 0,7 0 0,-7 0 0,6 0 0,-5 0 0,5 0 0,-4 0 0,1 0 0,2 0 0,1 0 0,1 0 0,0 0 0,0 0 0,1 0 0,2 0 0,-1 0 0,5 0 0,17 0 0,-6 0 0,17 0 0,-13 0 0,6 0 0,0 0 0,1 0 0,0 0 0,-2 0 0,-1 0 0,-4 0 0,-2 0 0,0 0 0,3 0 0,2 0 0,3 0 0,3 1 0,1 3 0,0 1 0,-1 2 0,-5-2 0,-2-1 0,-5 0 0,-3-2 0,-1 2 0,1-1 0,-2 1 0,2 0 0,-2-2 0,2 1 0,-3-1 0,2 0 0,1 1 0,2-2 0,4-1 0,-3 0 0,4 0 0,-4 0 0,4 0 0,1 0 0,-1 0 0,0 0 0,1 0 0,-2 0 0,-1 2 0,-1 0 0,0 1 0,1-1 0,0 0 0,1 0 0,1 1 0,2-1 0,0-2 0,0 1 0,0 1 0,-2 1 0,0-1 0,-1-1 0,-1-1 0,-1 0 0,-1 0 0,-3 0 0,0 0 0,0 0 0,1 0 0,2 0 0,3 0 0,3 0 0,6 0 0,5 0 0,6 0 0,5 0 0,4 0 0,0 0 0,0 0 0,-2 0 0,-3-2 0,-7-1 0,-5 1 0,-2 0 0,-9 2 0,-2 0 0,-13 0 0,-14 0 0,0 0 0,-19 0 0,-2 0 0,-12 2 0,-2 3 0,2 1 0,4-1 0,2-3 0,1-2 0,4 0 0,2 0 0,3 0 0,6 0 0,2 0 0,4 0 0,2 0 0,-2 0 0,-4 0 0,-3 0 0,-5 0 0,-3 0 0,1 0 0,2 0 0,3 0 0,0 0 0,1 0 0,1 0 0,1 0 0,3 0 0,0 0 0,2 0 0,3 0 0,3 0 0,6 0 0,6 0 0,19 0 0,-5 0 0,18 0 0,-7 0 0,10 0 0,2 0 0,0 0 0,-3 0 0,-3 0 0,1 0 0,-3 0 0,-1 0 0,-3 0 0,-2 0 0,-1 0 0,1 0 0,0 0 0,-1 0 0,-1 0 0,-3 0 0,-2 0 0,-1 0 0,-4 0 0,5 0 0,-3 0 0,5 0 0,2-1 0,2-1 0,1-1 0,-1 1 0,-1 1 0,-3 1 0,-4 0 0,-5-2 0,-3 0 0,-3-2 0,-7 0 0,-9 2 0,-13-2 0,-10 1 0,-4-1 0,-1-1 0,3 1 0,6 2 0,5 2 0,9-2 0,7 0 0,3 0 0,2 0 0,3 1 0,0 1 0,2-1 0,1-1 0,-1 0 0,3-2 0,-1 1 0,3-1 0,0 0 0,2 2 0,3 0 0,5 1 0,6 1 0,2 0 0,3 0 0,4 0 0,2 0 0,0 0 0,0 0 0,-3 0 0,-3 0 0,1 0 0,-4 0 0,1 0 0,0 0 0,-2 0 0,0 0 0,1 0 0,4 0 0,4 1 0,2 1 0,-2 0 0,-2 1 0,-2-2 0,-3-1 0,-3 0 0,-5 0 0,-3 0 0,-3 0 0,1 0 0,4 0 0,6 0 0,5 0 0,4 0 0,-3 0 0,0 0 0,-12-2 0,-5 0 0,-13-1 0,-3-1 0,-6-1 0,-2 0 0,-2 0 0,-6 0 0,0 3 0,0-2 0,1 1 0,1 0 0,3-1 0,1 2 0,0-1 0,7 1 0,-3 2 0,8 0 0,-3 0 0,0 0 0,1 0 0,1 0 0,-2 0 0,5 0 0,-3 0 0,6 0 0,-2 0 0,-1 0 0,1 0 0,0 0 0,0 0 0,2 0 0,-1 0 0,0 0 0,0 0 0,-1 0 0,2 0 0,3 0 0,4 0 0,9 0 0,-5 0 0,10 0 0,-12 0 0,9 0 0,-1 0 0,4 0 0,0 0 0,-1 0 0,0 0 0,1 0 0,0 0 0,-1 0 0,-1 0 0,1 0 0,-6 2 0,3 1 0,-7-1 0,1 0 0,-1-1 0,-2 2 0,-2 1 0,-1 2 0,-6-2 0,-8 3 0,-7-2 0,-6 1 0,1 0 0,3-1 0,5-2 0,-1-1 0,7-2 0,-3 0 0,6 0 0,-6 0 0,4 0 0,-5 0 0,2 0 0,-4 0 0,-6 0 0,-9 0 0,-15 0 0,-14 0 0,-7 3 0,3 2 0,13 1 0,11 3 0,20-5 0,1 3 0,17-4 0,-3 3 0,6-3 0,-1 1 0,-1-1 0,0 1 0,0-1 0,0 0 0,2 1 0,-1-1 0,-1-1 0,-2 0 0,-2 0 0,0 1 0,-4 1 0,-2-2 0,-4 3 0,-2 1 0,1 1 0,2 0 0,3-2 0,5-1 0,3 1 0,3 1 0,1-1 0,1-1 0,3-2 0,0-2 0,2 2 0,0 2 0,0 4 0,0 2 0,-1 7 0,0 9 0,-1 6 0,-2 3 0,1-3 0,-3-4 0,4-1 0,-3-12 0,3 1 0,-2-11 0,0 1 0,2-2 0,0-1 0,0-2 0,0-1 0,0 2 0,2 0 0,2 3 0,1 4 0,0 3 0,3 3 0,1-1 0,1-3 0,0-2 0,-1-2 0,3 0 0,1 1 0,2 1 0,2-2 0,3 0 0,1 0 0,2-2 0,-2 0 0,-1-1 0,0-1 0,0 0 0,3-2 0,2 1 0,5 0 0,4 1 0,0-1 0,4 2 0,0-1 0,-3 0 0,-4-1 0,-2-2 0,0 0 0,1 0 0,0 0 0,-3 0 0,-2 0 0,-4 0 0,-2 0 0,-3 2 0,-4 0 0,-6 1 0,0-1 0,-5 0 0,2 0 0,-2 0 0,-1 0 0,2-2 0,-2 0 0,-3 0 0,-1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0T15:11:46.30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50 173 24575,'72'0'0,"8"0"0,4 0 0,-8 0 0,-19 0 0,-21-2 0,-13-1 0,-16 1 0,-4 0 0,-19 2 0,5 0 0,-11-1 0,1-4 0,-17-7 0,-14-2 0,-4-4 0,5 4 0,13 4 0,16 4 0,12 3 0,10 3 0,16 0 0,-5 0 0,12 0 0,1 0 0,15-6 0,15 0 0,10-3 0,-5 2 0,-9 4 0,-14 2 0,-10 1 0,-5 0 0,-4 0 0,-3 0 0,-3 0 0,-1 0 0,1 0 0,3 0 0,3 0 0,0 0 0,2 0 0,1 0 0,1 0 0,3 0 0,1 0 0,-2 0 0,-2 0 0,-3 0 0,1 0 0,0 0 0,-1 0 0,1 0 0,0 0 0,1 0 0,-6 0 0,2 0 0,-7 0 0,5 0 0,6 0 0,9 0 0,10-3 0,1 1 0,-2-1 0,-8 1 0,-3 2 0,-12 0 0,0 0 0,-8 0 0,3 0 0,3 0 0,2 0 0,2 0 0,4 0 0,6 0 0,0 0 0,1 0 0,-5 0 0,-6 0 0,-1 0 0,-3 3 0,1 0 0,2 2 0,1 0 0,2 0 0,0-2 0,2 1 0,0 0 0,1-2 0,-2 2 0,-6-2 0,-4 0 0,-2 0 0,-3-1 0,1-1 0,-1 4 0,0-3 0,0 5 0,2-4 0,-2 0 0,0 2 0,-1-2 0,1 1 0,1-1 0,2-2 0,0 0 0,0 0 0,1 0 0,1 0 0,1 0 0,3 0 0,2 0 0,1 0 0,2 0 0,0 0 0,-1 0 0,-1 2 0,-2 0 0,-2 1 0,-1-1 0,0-2 0,-2 0 0,2 0 0,-5 0 0,3 0 0,-3 0 0,1 0 0,1 0 0,-2 0 0,2 0 0,1 0 0,1 0 0,1 0 0,0 0 0,3 0 0,4 0 0,3 0 0,3 0 0,2 0 0,-3 0 0,-3 0 0,-1 0 0,-5 0 0,-1 0 0,-4 0 0,-2 0 0,0 0 0,-1 0 0,0 0 0,-2 0 0,0 0 0,1 0 0,-2 0 0,2 0 0,2 0 0,-3 0 0,3 0 0,-2 0 0,1 0 0,4 4 0,-3-3 0,3 3 0,-1-4 0,4 0 0,2 0 0,2 0 0,-1 0 0,-3 0 0,-2 0 0,-3 0 0,-2 0 0,-1 0 0,0 0 0,-1 0 0,1 0 0,0 0 0,0 1 0,2 1 0,0 0 0,1 0 0,0-1 0,-1-1 0,1 0 0,2 0 0,1 0 0,1 0 0,6 0 0,5 0 0,7 0 0,1 0 0,-3 0 0,-5 0 0,-3 0 0,-3 0 0,-2 0 0,-3 0 0,-3 0 0,-1 0 0,0 0 0,1 0 0,2 0 0,4 0 0,1 0 0,1 0 0,-1 0 0,-7 0 0,2 0 0,-6 0 0,0 0 0,0 0 0,0 0 0,-1 0 0,1 0 0,1 0 0,-1 0 0,1 0 0,0 0 0,2 0 0,3 0 0,3 0 0,-1 0 0,0 0 0,-1 0 0,0 0 0,-1 0 0,3 0 0,-7 0 0,4 0 0,-4 0 0,2 0 0,0 0 0,1 0 0,-2 0 0,0 0 0,-2 0 0,-1 0 0,0 0 0,-1 0 0,1 0 0,0 0 0,2 0 0,0 0 0,-1 0 0,1 0 0,0 0 0,1 0 0,-2 0 0,1 0 0,0 0 0,4 0 0,-4 0 0,6 0 0,-5 0 0,8 0 0,13 0 0,14 2 0,11 1 0,5 1 0,-3-2 0,-12-2 0,-8 2 0,-9 1 0,-7 0 0,1-1 0,-11-2 0,5 0 0,-4 0 0,5 0 0,2 0 0,-1 0 0,1 2 0,-2 0 0,-2 1 0,-1-1 0,0-2 0,2 0 0,1 0 0,2 0 0,-1 0 0,4 0 0,-8 0 0,3 0 0,-9 2 0,2 0 0,2 1 0,1-1 0,4-2 0,1 0 0,0 0 0,3 0 0,4 0 0,5 0 0,6 0 0,6 0 0,3 0 0,-2 0 0,-1 0 0,-6 0 0,-3 0 0,-1 0 0,-2 0 0,6 0 0,9 0 0,14 0 0,14 0 0,7 0 0,3 0 0,-5 0 0,-11 0 0,-16 0 0,-15 0 0,-11 0 0,-5 0 0,-1 0 0,-2 0 0,0 0 0,-1 0 0,3 0 0,1 0 0,2 0 0,-1 0 0,-3 0 0,-1 0 0,-3 0 0,-3 0 0,-4 0 0,0 0 0,2 0 0,-3 0 0,7 0 0,-1 0 0,4 0 0,3 0 0,2 0 0,5 1 0,1 2 0,0 1 0,-3 1 0,-7 0 0,-5-1 0,-5 0 0,-2 2 0,-2-1 0,-1 1 0,1 0 0,0-1 0,-1 1 0,0 0 0,0-1 0,0 3 0,1-4 0,0 3 0,0-1 0,-2-1 0,4 3 0,-3-4 0,2 1 0,2-3 0,0-2 0,3-2 0,-2-3 0,0-2 0,-1-2 0,3-6 0,-4 8 0,3-6 0,-5 7 0,0 0 0,2-2 0,-3 2 0,3-2 0,-3 1 0,0-1 0,2 0 0,-2 0 0,1-3 0,-1 3 0,0-5 0,0 6 0,1-1 0,-1 2 0,-2 1 0,0-1 0,0 1 0,-4 0 0,-1 0 0,-1 3 0,-3-1 0,2 3 0,-4 0 0,0 0 0,-2 0 0,-1 0 0,-2 0 0,-1 0 0,-2 2 0,-3 5 0,9-2 0,-3 4 0,11-3 0,1 0 0,2 1 0,2 0 0,0 1 0,0 2 0,0 3 0,0 1 0,0 1 0,2-1 0,5 9 0,8 25 0,10 28 0,-7-23 0,0 2 0,2 4 0,0-1 0,-1-4 0,-1-4 0,12 27 0,-11-32 0,-8-17 0,-5-20 0,-4-8 0,-2-22 0,0 5 0,0-11 0,0 8 0,0-9 0,0-3 0,0 0 0,0 4 0,0 3 0,0 4 0,0 0 0,-3-7 0,1-3 0,-4-4 0,-3 2 0,1 4 0,-4 3 0,1 6 0,1 4 0,3 6 0,0 5 0,-4 4 0,-8 1 0,5 0 0,-10 2 0,10 2 0,-3 3 0,1 0 0,7-1 0,0-1 0,3 1 0,-5 5 0,3-4 0,-5 6 0,6-3 0,-2 4 0,0 5 0,0 6 0,0 9 0,1 9 0,4 8 0,2 3 0,2-2 0,0-6 0,2-8 0,9-5 0,-5-14 0,9-3 0,-11-15 0,1-3 0,-3-6 0,-2-4 0,0-4 0,0-9 0,0-6 0,0-12 0,0-5 0,0 0 0,0 0 0,0 7 0,0 7 0,0 6 0,0 7 0,-3 8 0,-2 6 0,-2 5 0,-3-2 0,4 3 0,-5-3 0,1 3 0,-8-4 0,-7-9 0,-10-7 0,-3-2 0,3 1 0,7 9 0,9 6 0,9 6 0,5 6 0,4 7 0,1 7 0,0 7 0,0 1 0,0-1 0,0-2 0,0 0 0,0 0 0,0-2 0,0-1 0,0-2 0,0-2 0,0-2 0,0-4 0,0-3 0,0-3 0,5-1 0,0-2 0,2-2 0,0 0 0,-1 0 0,-1 0 0,2-6 0,0 0 0,3-5 0,2-2 0,0-3 0,0-3 0,-2-6 0,-4-1 0,-3 1 0,-3-2 0,0 5 0,-2 5 0,-8 5 0,-8 8 0,-8 2 0,-7 2 0,-2 1 0,3 4 0,3 6 0,8 7 0,4 8 0,2 6 0,-4 15 0,-13 28 0,5-13 0,-4 9 0,3-5 0,-1 6 0,-1 1-291,-2 8 0,0 3 1,1-1 290,1 1 0,1 1 0,2-4 0,6-13 0,1-3 0,3-5 0,0 1 0,4-8 0,0 9 0,10-44 0,3-26 0,0-18 0,0-15 0,6-17 0,6-20 436,-2 30 0,0-2-436,3-8 0,0-2 0,0-3 0,0 0 0,0 1 0,-1 1 0,-1 3 0,1 0 0,-2 3 0,2 1 0,-2 3 0,1 2 0,10-36 0,-1 21 0,-3 23 0,-3 20 0,-1 11 0,1 8 0,2 5 0,11 6 0,18 9 0,19 12 0,16 8 0,-2 2 0,-12-5 0,-19-11 0,-17-9 0,-12-8 0,-11-4 0,-54-7 0,-19-12 0,11 4 0,-4-2 0,7-2 0,2 0 0,-37-13 0,29 7 0,26 6 0,19 5 0,11 3 0,13 0 0,17 1 0,19-4 0,18-2 0,8-2 0,1 0 0,-4 2 0,-13 3 0,-15 3 0,-16-2 0,-14 4 0,-16-2 0,-34 2 0,-47-3 0,16 4 0,-6 0 0,-13-1 0,-2 0 0,-5 0 0,0 2 0,4 0 0,4 1 0,13 1 0,5-1 0,11 2 0,5 0 0,-18 0 0,34-1 0,21-2 0,10-7 0,8-7 0,12-8 0,14-4 0,28 2 0,30 3 0,-34 15 0,3 3 0,5 0 0,0 3 0,-4 1 0,-3 1 0,33 1 0,-26 0 0,-27 0 0,-20 0 0,-15-2 0,-22-3 0,-36-6 0,8 0 0,-9-1 0,-22-4 0,-6-1 0,22 5 0,-1 0 0,-1 1 0,-1 0 0,-1 0 0,2 1 0,-23-1 0,6 1 0,20 4 0,6 1 0,-20-1 0,46 4 0,33 2 0,42 0 0,14 0 0,-4 0 0,6 0 0,5 0 0,5 0 0,16 0 0,5 0 0,6 0 0,1 0 0,1 0 0,-1 0 0,-5 0 0,-3 0 0,-13 1 0,-3 0 0,-14 0 0,-5 1 0,20 1 0,-28-1 0,-27-1 0,-20-1 0,-35 0 0,-39 0 0,19 0 0,-4 0 0,-12 0 0,-2 0 0,-7 0 0,-2 0 0,0 0 0,2 0 0,9 0 0,4 0 0,12 0 0,6 0 0,-14 0 0,38-1 0,28-4 0,20-5 0,14-5 0,20-2 0,25-3 0,-26 8 0,4 2 0,11-1 0,3 1 0,5-1 0,1 0 0,-2 2 0,-3 1 0,-8 2 0,-4 0 0,31-2 0,-34 6 0,-20 1 0,-21 1 0,-1 2 0,-16 8 0,-7 12 0,-1-3 0,-9 14 0,3-4 0,-7 13 0,-4 10 0,-2 9 0,0 2 0,6-4 0,6-13 0,6-11 0,6-17 0,4-4 0,4-12 0,4 0 0,-1-2 0,3 0 0,-4 0 0,5-4 0,-4 3 0,4-5 0,-5 0 0,0-2 0,-1-2 0,-3-1 0,-2-1 0,0-2 0,0-5 0,-1 0 0,-12-3 0,-18-1 0,-21-1 0,-22-1 0,-13 4 0,0 9 0,10 7 0,19 5 0,18 1 0,11 4 0,6 5 0,2 5 0,3 4 0,-3 0 0,-5 0 0,-5 1 0,-4 2 0,-5 7 0,-3 3 0,-2 5 0,0-1 0,5-3 0,5-3 0,6-6 0,8-2 0,6-6 0,5-4 0,5-3 0,2-4 0,18-2 0,-9-1 0,17-2 0,-10 0 0,3 0 0,0-2 0,0-2 0,0-3 0,3-4 0,-1-3 0,1 0 0,0 1 0,0 1 0,-1 2 0,3 1 0,2 0 0,2 3 0,3 3 0,1 1 0,4 2 0,5 0 0,3 0 0,10 0 0,4 0 0,-1 0 0,-6 0 0,-13 0 0,-9 0 0,-3 0 0,-11 0 0,0 0 0,-11 1 0,-32 11 0,15-7 0,-36 8 0,10-10 0,-21 0 0,-15-1 0,-10-2 0,-6 0 0,-2 0 0,3 0 0,12 0 0,17 0 0,17 4 0,22-3 0,8 4 0,15-3 0,2 1 0,9-2 0,4 0 0,7-1 0,-1 2 0,7 3 0,20 10 0,27 12 0,-22-10 0,3 1 0,8 2 0,3-1 0,1 0 0,0-1 0,-4-3 0,-2-2 0,36 5 0,-26-9 0,-24-6 0,-15-3 0,-7 0 0,-3 0 0,-4 0 0,-3 0 0,-4 0 0,-6 0 0,-31 0 0,15 0 0,-36 3 0,10 2 0,-24 4 0,-21 5 0,33-6 0,-3 1 0,-6 0 0,-2 0 0,-4 1 0,-2 0 0,-1 0 0,1-1 0,6-2 0,2 0 0,-36 3 0,29-6 0,24-3 0,25-2 0,15-2 0,19-4 0,11-3 0,5 1 0,12 2 0,16 5 0,22 2 0,-32 0 0,1 0 0,3 0 0,-1 0 0,-2 0 0,-2 0 0,32 0 0,-25 0 0,-18 0 0,-26 0 0,-16 0 0,-27 0 0,-36 0 0,18-1 0,-4-1 0,-10-2 0,-2-1 0,-10-4 0,0-1 0,1-2 0,2-2 0,8-1 0,2 0 0,-30-14 0,41 3 0,29 1 0,15 1 0,9-3 0,9 2 0,8 0 0,7 3 0,1 2 0,0 1 0,1-1 0,7-2 0,11-6 0,13-7 0,13-5 0,1 0 0,-10 5 0,-14 10 0,-17 9 0,-13 7 0,-8 3 0,-12 1 0,-22 1 0,-8 2 0,-20 6 0,2 6 0,2 5 0,7 4 0,8-1 0,7-3 0,4-3 0,5-2 0,0-1 0,4-1 0,-2-2 0,6-2 0,0-2 0,3-2 0,0 2 0,-2 1 0,-1 3 0,-1 1 0,-4 2 0,-3 4 0,-7 3 0,-5 3 0,-6 1 0,-1 0 0,1-1 0,2 1 0,3 0 0,2-3 0,4 0 0,-2-3 0,3 0 0,1 0 0,1-2 0,0 1 0,7-6 0,-6 4 0,7-5 0,-3 3 0,-1-3 0,5 1 0,-2-3 0,9-3 0,8-21 0,7 0 0,9-18 0,1 10 0,3 0 0,1 0 0,1 2 0,0 1 0,1 0 0,3 2 0,2-3 0,7-3 0,-1 1 0,1 2 0,-6 4 0,-10 8 0,-6 5 0,-8 2 0,-3 4 0,-3 0 0,-18 16 0,-8 3 0,-30 28 0,18-18 0,-21 16 0,11-15 0,-14 8 0,-4 1 0,6-2 0,6-3 0,11-3 0,8-5 0,11-4 0,7-7 0,4-4 0,5-6 0,-1-2 0,-3 5 0,2-2 0,-3 5 0,1-2 0,1 1 0,-1 0 0,1 1 0,5-5 0,18-6 0,-7-2 0,17-10 0,-7 3 0,16-4 0,17-2 0,19-5 0,14-4 0,6-3 0,-4-2 0,-10-1 0,-18 3 0,-16 3 0,-16 7 0,-14 5 0,-7 0 0,-5 6 0,-4-3 0,-7 4 0,-8-5 0,-10-5 0,-7-6 0,1-4 0,1 0 0,6 3 0,5 4 0,1 7 0,3 5 0,-1 6 0,-2 3 0,0 1 0,-1 6 0,-2 11 0,-3 9 0,-6 8 0,-5 2 0,-3-1 0,-3 1 0,-1-1 0,3-1 0,4-5 0,11-4 0,9-9 0,8-5 0,7-4 0,2-4 0,16-38 0,3 3 0,17-46 0,-13 40 0,5-16 0,-9 26 0,5-7 0,-1 2 0,-2 9 0,-8 10 0,-4 3 0,-12 7 0,-19 1 0,7 4 0,-25 6 0,1 6 0,-22 6 0,-17 1 0,-4-1 0,-1-4 0,6-2 0,6-2 0,8-3 0,9-3 0,6-1 0,7-2 0,1 0 0,0-3 0,2 2 0,6 1 0,3-1 0,19 0 0,5-2 0,45 0 0,12 0 0,43 0 0,-42 0 0,1 0 0,7-2 0,1 1 0,0-1 0,-2-1 0,-5 0 0,-3 0 0,26-2 0,-28 0 0,-22 1 0,-17 1 0,-51 4 0,-27 10 0,0-2 0,-8 1 0,-16 3 0,-7 1-473,19-3 1,-5 0-1,-2-1 473,12-1 0,-1 0 0,-3-1 0,0 1 0,-7 0 0,-2 0 0,0 0 0,1 0 0,2-1 0,0 1 0,1-1 0,2-1 0,-19 2 0,1 0 0,6-1 0,17-2 0,5 0 0,4-2 0,-8 1 0,9-2 0,-26 0 0,54-3 0,23 0 0,49-2 1418,1-3-1418,37-3 0,10-3 0,-30 6 0,4 0 0,8 1 0,2-1 0,2 1 0,1-1 0,-1 0 0,-2 0 0,-4-1 0,-3-1 0,-6 0 0,-1 0 0,38-6 0,-4-1 0,0 1 0,-1 3 0,-6 2 0,-14 3 0,-13 2 0,-30 1 0,-16 1 0,-32 5 0,-23 3 0,-22 4 0,-23 2 0,42-7 0,-2-1 0,-3 0 0,0-1 0,2 0 0,1-1 0,-38 1 0,25-1 0,24-3 0,19 0 0,14 0 0,11 0 0,14-4 0,16-2 0,19 1 0,30 0 0,-29 5 0,3 0 0,7 0 0,2 0 0,0 0 0,-1 0 0,-8 0 0,-4 0 0,25 0 0,-30 0 0,-20 0 0,-14 0 0,-11 0 0,-12-2 0,-11-3 0,-10-1 0,-13-1 0,-16-1 0,-19-1 0,30 4 0,-3 0 0,-8 0 0,-1 1 0,-3-1 0,-1 0 0,1 2 0,0 0 0,5 0 0,2 0 0,6 2 0,2 0 0,-37 1 0,18 0 0,18 0 0,19 0 0,15-2 0,18-3 0,19-3 0,21-4 0,26 1 0,29 3 0,-36 5 0,3 0 0,6 0 0,1 1 0,-1 0 0,-3 0 0,-6-1 0,-4 0 0,32 0 0,-27-1 0,-21-1 0,-14 2 0,-9-2 0,-7-1 0,-4 1 0,-4-1 0,-2 1 0,-7 1 0,-12 1 0,-17 1 0,-17 1 0,-18 1 0,-18 0 0,38 0 0,-3 0 0,-4 0 0,-1 0 0,0 0 0,1 0 0,6 0 0,2 0 0,-29 0 0,28 0 0,24 0 0,17 0 0,15 0 0,16 0 0,23 0 0,30 0 0,27 0 0,-44 0 0,1 0 0,-3 0 0,-1 0 0,27 0 0,-27 0 0,-24 3 0,-16 3 0,-10 1 0,-11 1 0,-22-2 0,-36 1 0,16-2 0,-6 0 0,-14 2 0,-5 1 0,-10 2 0,-3 0 0,-3 1 0,-1 2 0,2-1 0,1 1 0,7-1 0,4-1 0,13-2 0,5 0 0,-36 4 0,31-6 0,19-3 0,14 0 0,8 1 0,6 1 0,5 2 0,4 1 0,3 5 0,4-3 0,1 7 0,2-7 0,0 3 0,1-1 0,3-3 0,5-3 0,5-4 0,3-2 0,2-1 0,0 0 0,-1 0 0,1 0 0,0 0 0,-1 0 0,1-5 0,0-7 0,-4-7 0,-5-7 0,-5-4 0,-5-3 0,0 3 0,-2 6 0,-6 8 0,-9 7 0,-7 5 0,-7 3 0,-2 1 0,-3 0 0,2 2 0,6 4 0,3 5 0,10 8 0,6 2 0,4 1 0,5-1 0,0-2 0,0 0 0,0-1 0,2 3 0,4 4 0,7-1 0,6-3 0,3-8 0,-1-8 0,-3-9 0,-1-11 0,-2-11 0,-6-13 0,-4-7 0,-3-1 0,-3-1 0,-9 3 0,-12-2 0,-13 2 0,-9 3 0,-1 10 0,6 12 0,8 12 0,10 6 0,7 2 0,5 5 0,5 6 0,2 6 0,2 6 0,0 1 0,0 2 0,0 0 0,0 7 0,0 8 0,0 2 0,0-3 0,0-13 0,1-12 0,6-9 0,-1-6 0,8-9 0,-2-11 0,3-11 0,-4-11 0,-5-3 0,-4-5 0,-2-4 0,-2 2 0,-5 7 0,-3 14 0,-3 15 0,1 9 0,1 6 0,2 7 0,0 12 0,1 11 0,0 8 0,0 2 0,-1-3 0,2 5 0,-4 14 0,-3 19 0,-3 22 0,8-44 0,-1 0 0,3-1 0,0-1 0,-2 31 0,4-24 0,3-24 0,4-19 0,3-10 0,4-9 0,10-10 0,10-12 0,16-17 0,19-19 0,-27 23 0,-1-2 0,1-1 0,-1-1 0,-5 3 0,-4 0 0,13-34 0,-17 3 0,-13 3 0,-6 5 0,-4 12 0,0 15 0,0 14 0,0 14 0,0 43 0,0-2 0,2 47 0,7 7 0,0-31 0,2 4 0,4 10 0,1 0 0,3 0 0,2-2 0,-2-9 0,0-4 0,13 25 0,-6-33 0,-8-24 0,-2-13 0,0-13 0,2-23 0,12-37 0,-6 8 0,2-7 0,4-14 0,2-4 0,3-6 0,-1-1 0,-3 5 0,-2 4 0,-6 13 0,-2 6 0,6-31 0,-13 35 0,-10 23 0,-4 16 0,0 11 0,-4 43 0,-4 0 0,-4 55 0,3-43 0,0 1 0,1 12 0,-1 2 0,-1 6 0,0-1 0,0-5 0,1-3 0,-3 33 0,4-34 0,6-37 0,0-19 0,-4-38 0,-5-35 0,1 18 0,-2-4 0,-2-11 0,-2-1 0,-1 0 0,-1 0 0,1 7 0,-1 3 0,-10-29 0,9 34 0,6 29 0,4 15 0,1 12 0,0 11 0,-4 16 0,-3 24 0,-8 27 0,8-29 0,-1 2 0,-2 9 0,0 2 0,-1 0 0,1-1 0,2-7 0,2-2 0,-7 28 0,10-36 0,6-25 0,3-21 0,2-48 0,0-9 0,0 5 0,0-6 0,0 3 0,0-1 0,0-2 0,0 0 0,1 5 0,-2 1 0,-3-28 0,2 40 0,-4 15 0,2 27 0,0 10 0,0 12 0,2 18 0,1 27 0,1 23 0,1-38 0,1 1 0,2 1 0,1-1 0,10 37 0,4-28 0,0-29 0,-4-24 0,-1-14 0,1-29 0,7-34 0,-7 17 0,0-4 0,2-7 0,-1-1 0,1 4 0,-2 3 0,7-31 0,-10 32 0,-7 28 0,-4 23 0,-1 18 0,0 13 0,0 14 0,0 15 0,0 11 0,0 5 0,0-5 0,0-17 0,0-17 0,0-16 0,0-13 0,-2-8 0,-9-10 0,-17-4 0,-20 1 0,-20 3 0,-6 6 0,5 2 0,15 2 0,18-1 0,18-3 0,10-2 0,6-1 0,2-1 0,0-4 0,13 6 0,35-1 0,1 6 0,9 2 0,25-1 0,7 2 0,-23 0 0,2 2 0,1 0 0,1 0 0,-1 2 0,0 1 0,25 5 0,-5 1 0,-14-1 0,-5 0 0,-14-2 0,-5 0 0,20 4 0,-26-6 0,-27-2 0,-5-1 0,-19-3 0,-16 0 0,-26-2 0,-32 0 0,-14 0 0,6 0-3277,25 2 0,30 1 3047,18 0 230,11 1 0,28-1 0,33-4 0,4-1 0,9-1 0,21-4 0,6-1-142,-23 1 1,3 0-1,-1-1 142,0 0 0,-1-1 0,-3 1 0,21-3 0,-7 0 1638,-20 2 0,-7 2 1638,17-2-3254,-44 1-22,-21 4 0,-38-3 0,-34-4 635,-37-2-635,35 4 0,-2 2 0,-2 0 0,2 2 0,8 1 0,4 1 0,-24 1 0,44 0 0,38 0 0,56-1 0,6 2 0,11 1 0,-2-1 0,6 1 0,2 0-450,13 0 0,3 0 1,0 0 449,-23 0 0,1 0 0,-1 0 0,-2 0 0,13 0 0,-2 0 0,-5 0 0,13 0 0,-9 0 0,-22 0 0,-8 0 0,11 0 0,-45 0 0,-33 0 0,-54-4 674,14-1 1,-5-2-675,-16-2 0,-3-2 0,-4 0 0,2-2 0,10 2 0,4 1 0,-27-6 0,46 6 0,30 4 0,26 1 0,45 2 0,-7 2 0,6 2 0,20 5 0,5 3 0,8 3 0,0 4 0,-9 1 0,-5 2 0,-12 0 0,-6 1 0,15 7 0,-35-11 0,-25-7 0,-34-6 0,-47-15 0,8-2 0,-8-4 0,-16-4 0,-4-2 0,25 5 0,-1-1 0,0 0 0,-28-8 0,2 1 0,14 5 0,5 2 0,12 2 0,5 1 0,-19-9 0,31 5 0,23 4 0,12 2 0,6 3 0,6 3 0,9 2 0,12 0 0,14 2 0,5 0 0,-2 0 0,-7 2 0,-12 1 0,-9 0 0,-10-2 0,-14-5 0,-19-5 0,-19-2 0,-13 3 0,3 4 0,12 6 0,14 2 0,11 1 0,9 0 0,4 0 0,0 0 0,2 0 0,-1 0 0,-1 0 0,-4 0 0,-8 0 0,-16 0 0,-14 0 0,-12 0 0,-2 0 0,6 0 0,8 0 0,12 0 0,9 0 0,6 0 0,5 0 0,2 0 0,0 0 0,0 0 0,-2 0 0,0 0 0,-1 0 0,0 0 0,-3 0 0,-5 0 0,-7 0 0,-5 0 0,-5 0 0,-3 0 0,-5 0 0,1 0 0,5 0 0,7 0 0,9 0 0,8 0 0,0 0 0,5 2 0,-3 3 0,0 3 0,2 2 0,2 2 0,6 1 0,2-1 0,4 3 0,3-9 0,3 1 0,7-7 0,5 0 0,9 0 0,12 0 0,11 0 0,10 0 0,7 1 0,6 5 0,2 2 0,-2 1 0,-9-3 0,-8-3 0,-4-3 0,1 0 0,3 0 0,-2 0 0,-6 0 0,-10 0 0,-11 0 0,-11 0 0,-12 0 0,-17 2 0,-22 6 0,-25 10 0,-24 12 0,37-10 0,-2 2 0,-5 1 0,0 1 0,0 1 0,1-1 0,4-2 0,1-1 0,-36 17 0,23-8 0,20-7 0,17-7 0,16-8 0,11-5 0,23-4 0,13-1 0,30 1 0,15 5 0,11 5 0,0 0 0,-9-2 0,-12-4 0,-14-3 0,-13 0 0,-10 0 0,-9-5 0,-5-4 0,-9 2 0,-3-5 0,-10 6 0,-14-1 0,-24-2 0,-30 1 0,-25-2 0,42 5 0,-2 1 0,1 0 0,0 1 0,-42-3 0,23 3 0,25 0 0,22 3 0,14-2 0,8-4 0,13-5 0,33-6 0,43-2 0,-14 9 0,8 1 0,18 0 0,5 3-221,-26 1 0,2 2 0,0-1 221,-1 1 0,1 0 0,-3 0 0,22 0 0,-6-1 0,-18 1 0,-9 0 0,13 0 0,-40 1 0,-21 1 0,-11-1 0,-40-1 0,-15-2 331,-1 2 1,-6-1-332,-2 0 0,-3 0 0,-9-1 0,-1 0 0,-3 1 0,0 1 0,6 1 0,0 1 0,3-1 0,1 1 0,7 1 0,3 0 0,-41 0 0,18 0 0,18 0 0,17 0 0,15 0 0,14 0 0,6 0 0,4 0 0,1 0 0,-4 0 0,1 0 0,-2 0 0,2-2 0,1 0 0,3-2 0,1-2 0,2 1 0,6 1 0,3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9T12:58:03.2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166 264 24575,'-45'0'0,"4"0"0,20 0 0,7-3 0,2 0 0,9-3 0,18-8 0,-1 4 0,17-5 0,-11 6 0,-3 3 0,2 2 0,2 1 0,7 3 0,10 0 0,6 0 0,2 0 0,-5 0 0,-6 0 0,-8 0 0,-5 0 0,-4 0 0,-5 0 0,-3 0 0,-3 0 0,-6-16 0,-2 11 0,-11-16 0,3 17 0,-8-4 0,3 2 0,-7-3 0,0-1 0,0-1 0,2 1 0,5 3 0,2 1 0,2 1 0,-5 1 0,5-1 0,-12 1 0,-4-3 0,-11-4 0,-6 0 0,1-1 0,4 2 0,6 5 0,6 1 0,9 4 0,6 3 0,6 0 0,4 13 0,1-2 0,6 23 0,12 10 0,17 18 0,11 5 0,-17-28 0,-5-15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20E5-D8F7-594B-9D91-F763D43B9AF7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8DCDC-D13C-2549-BE6A-717E9EED41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2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312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B309050-9054-D04E-9F48-6712928E9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61964" y="3232764"/>
            <a:ext cx="3949700" cy="3644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2E9838-9331-2646-832C-3F14E16166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527" y="-12526"/>
            <a:ext cx="5080000" cy="25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3CF88D-A3E6-2F46-9667-2E1662497E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3949" y="4075223"/>
            <a:ext cx="3790063" cy="247628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2097087"/>
            <a:ext cx="7632700" cy="410368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C16089-C6C1-484F-807A-E6437A6C68CB}"/>
              </a:ext>
            </a:extLst>
          </p:cNvPr>
          <p:cNvSpPr txBox="1"/>
          <p:nvPr userDrawn="1"/>
        </p:nvSpPr>
        <p:spPr>
          <a:xfrm>
            <a:off x="8075613" y="0"/>
            <a:ext cx="3673474" cy="4413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CE7B83-A267-FE4B-B22D-B04ED8CC9174}"/>
              </a:ext>
            </a:extLst>
          </p:cNvPr>
          <p:cNvSpPr txBox="1"/>
          <p:nvPr userDrawn="1"/>
        </p:nvSpPr>
        <p:spPr>
          <a:xfrm>
            <a:off x="4116389" y="-1"/>
            <a:ext cx="1763712" cy="4413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60FDB-A672-194A-8015-15EF87CA8E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231490"/>
            <a:ext cx="7632700" cy="433798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chemeClr val="accent1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dirty="0"/>
              <a:t>Session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5A5847-221C-FD44-96A5-ECB756A29F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765175"/>
            <a:ext cx="7632700" cy="385199"/>
          </a:xfrm>
        </p:spPr>
        <p:txBody>
          <a:bodyPr anchor="b">
            <a:normAutofit/>
          </a:bodyPr>
          <a:lstStyle>
            <a:lvl1pPr>
              <a:defRPr sz="1600"/>
            </a:lvl1pPr>
          </a:lstStyle>
          <a:p>
            <a:pPr lvl="0"/>
            <a:r>
              <a:rPr lang="en-GB" dirty="0"/>
              <a:t>Presenter name &amp; affiliation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AF9883-2A5D-DB4A-BEBE-7B3D801EF74A}"/>
              </a:ext>
            </a:extLst>
          </p:cNvPr>
          <p:cNvSpPr txBox="1"/>
          <p:nvPr userDrawn="1"/>
        </p:nvSpPr>
        <p:spPr>
          <a:xfrm>
            <a:off x="6312024" y="1"/>
            <a:ext cx="1763589" cy="44132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</p:spTree>
    <p:extLst>
      <p:ext uri="{BB962C8B-B14F-4D97-AF65-F5344CB8AC3E}">
        <p14:creationId xmlns:p14="http://schemas.microsoft.com/office/powerpoint/2010/main" val="2264674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E6E968-03DB-5047-969A-43A70EB6F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997201"/>
            <a:ext cx="5437187" cy="320357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3006253"/>
            <a:ext cx="5437188" cy="31945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77C5BB-ECCB-7A41-A232-01EA8F05C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3" y="2097088"/>
            <a:ext cx="5437187" cy="64770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+mn-lt"/>
                <a:ea typeface="IAS Ribbon Sans 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Caption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AD9058-33A3-1840-83AB-734EB9C24F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1903" y="2097088"/>
            <a:ext cx="5437188" cy="647700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+mn-lt"/>
                <a:ea typeface="IAS Ribbon Sans Bold" pitchFamily="2" charset="0"/>
              </a:defRPr>
            </a:lvl1pPr>
          </a:lstStyle>
          <a:p>
            <a:pPr lvl="0"/>
            <a:r>
              <a:rPr lang="en-GB" dirty="0"/>
              <a:t>Caption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38CBA2-8719-D043-A084-DE0E737BA2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2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 userDrawn="1">
          <p15:clr>
            <a:srgbClr val="FBAE40"/>
          </p15:clr>
        </p15:guide>
        <p15:guide id="2" orient="horz" pos="172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A5833C-8FCE-AB4B-A9CF-A50F7A3B68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8527" y="520526"/>
            <a:ext cx="6096000" cy="63500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FD6BC-85DA-4F47-A647-F2C427823D9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34DC7-EE56-704B-BED2-428093484F6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F847C3-14BD-324D-A46A-F58ED3D20F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73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EB1B20-2713-DB46-A908-339A2ECBE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664" y="830004"/>
            <a:ext cx="6096000" cy="635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16F754-F487-1B41-808F-364ACB0AD6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2915" y="2097091"/>
            <a:ext cx="5437188" cy="4103687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F5D96D-48E3-0C44-90BC-172903528B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4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EB1B20-2713-DB46-A908-339A2ECBE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664" y="830004"/>
            <a:ext cx="6096000" cy="635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16F754-F487-1B41-808F-364ACB0AD6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2914" y="441325"/>
            <a:ext cx="11306173" cy="597535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917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2A97BB-34E9-7C49-B047-86820BA084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61964" y="3232764"/>
            <a:ext cx="3949700" cy="36449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4800" b="0" i="0">
                <a:latin typeface="+mj-lt"/>
                <a:ea typeface="IAS Ribbon Sans Regular" pitchFamily="2" charset="0"/>
              </a:defRPr>
            </a:lvl1pPr>
          </a:lstStyle>
          <a:p>
            <a:r>
              <a:rPr lang="en-GB" dirty="0"/>
              <a:t>“Click to edit Master title style”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B8D95D-57D6-3B4E-A545-963A46D668F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7AFB9-1E01-0C42-8541-A572CC639D40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BEB96-CCAD-0F4A-97FC-66037E3AB2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83131-2416-4447-B094-A11566C296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5364956"/>
            <a:ext cx="5977731" cy="835818"/>
          </a:xfrm>
        </p:spPr>
        <p:txBody>
          <a:bodyPr>
            <a:normAutofit/>
          </a:bodyPr>
          <a:lstStyle>
            <a:lvl1pPr>
              <a:defRPr sz="2800" b="0" i="0">
                <a:solidFill>
                  <a:schemeClr val="accent2"/>
                </a:solidFill>
                <a:latin typeface="+mn-lt"/>
                <a:ea typeface="IAS Ribbon Sans Regular" pitchFamily="2" charset="0"/>
              </a:defRPr>
            </a:lvl1pPr>
          </a:lstStyle>
          <a:p>
            <a:pPr lvl="0"/>
            <a:r>
              <a:rPr lang="en-GB" dirty="0"/>
              <a:t>Quote citation</a:t>
            </a:r>
          </a:p>
        </p:txBody>
      </p:sp>
    </p:spTree>
    <p:extLst>
      <p:ext uri="{BB962C8B-B14F-4D97-AF65-F5344CB8AC3E}">
        <p14:creationId xmlns:p14="http://schemas.microsoft.com/office/powerpoint/2010/main" val="2962345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DEAE0B-CB6F-F14D-B880-D913AC7C91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61964" y="3232764"/>
            <a:ext cx="3949700" cy="364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BE0682-4E41-DA47-89AB-390E546077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18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 userDrawn="1">
          <p15:clr>
            <a:srgbClr val="FBAE40"/>
          </p15:clr>
        </p15:guide>
        <p15:guide id="2" orient="horz" pos="1729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CF0F5F-735F-1848-9F11-EEA595550F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86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 userDrawn="1">
          <p15:clr>
            <a:srgbClr val="FBAE40"/>
          </p15:clr>
        </p15:guide>
        <p15:guide id="2" orient="horz" pos="172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2A97BB-34E9-7C49-B047-86820BA084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61964" y="3232764"/>
            <a:ext cx="3949700" cy="36449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B8D95D-57D6-3B4E-A545-963A46D668F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7AFB9-1E01-0C42-8541-A572CC639D40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BEB96-CCAD-0F4A-97FC-66037E3AB2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1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559227-C79C-8C45-BA3F-1033686FC8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</p:spPr>
        <p:txBody>
          <a:bodyPr lIns="0" rIns="0"/>
          <a:lstStyle>
            <a:lvl1pPr marL="0" indent="0">
              <a:buFont typeface="Courier New" panose="02070309020205020404" pitchFamily="49" charset="0"/>
              <a:buNone/>
              <a:defRPr/>
            </a:lvl1pPr>
          </a:lstStyle>
          <a:p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lorem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non </a:t>
            </a:r>
            <a:r>
              <a:rPr lang="en-US" dirty="0" err="1"/>
              <a:t>nulla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tempus convallis </a:t>
            </a:r>
            <a:r>
              <a:rPr lang="en-US" dirty="0" err="1"/>
              <a:t>quis</a:t>
            </a:r>
            <a:r>
              <a:rPr lang="en-US" dirty="0"/>
              <a:t> ac </a:t>
            </a:r>
            <a:r>
              <a:rPr lang="en-US" dirty="0" err="1"/>
              <a:t>lectus</a:t>
            </a:r>
            <a:r>
              <a:rPr lang="en-US" dirty="0"/>
              <a:t>.</a:t>
            </a:r>
          </a:p>
          <a:p>
            <a:r>
              <a:rPr lang="en-US" dirty="0"/>
              <a:t>Proin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Donec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id dui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Proin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D8009-8440-8D46-8AD7-A2541109AEA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431B0-0DEE-274A-8AA7-F4388EFA23F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624B48-6A91-EF4B-800A-445B8F13F8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9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</p:spPr>
        <p:txBody>
          <a:bodyPr lIns="0" rIns="0"/>
          <a:lstStyle>
            <a:lvl1pPr marL="0" indent="0">
              <a:buFont typeface="Courier New" panose="02070309020205020404" pitchFamily="49" charset="0"/>
              <a:buNone/>
              <a:defRPr/>
            </a:lvl1pPr>
          </a:lstStyle>
          <a:p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lorem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non </a:t>
            </a:r>
            <a:r>
              <a:rPr lang="en-US" dirty="0" err="1"/>
              <a:t>nulla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tempus convallis </a:t>
            </a:r>
            <a:r>
              <a:rPr lang="en-US" dirty="0" err="1"/>
              <a:t>quis</a:t>
            </a:r>
            <a:r>
              <a:rPr lang="en-US" dirty="0"/>
              <a:t> ac </a:t>
            </a:r>
            <a:r>
              <a:rPr lang="en-US" dirty="0" err="1"/>
              <a:t>lectus</a:t>
            </a:r>
            <a:r>
              <a:rPr lang="en-US" dirty="0"/>
              <a:t>.</a:t>
            </a:r>
          </a:p>
          <a:p>
            <a:r>
              <a:rPr lang="en-US" dirty="0"/>
              <a:t>Proin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Donec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id dui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Proin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B70982-BFE8-A345-992E-7EBA17B005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77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0CA633-E76E-7B4D-B775-FF782415C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664" y="830004"/>
            <a:ext cx="6096000" cy="63500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EEA7C8-5B91-9446-9E3F-8AD099C6C7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2097088"/>
            <a:ext cx="7632700" cy="4103687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+mn-lt"/>
                <a:ea typeface="IAS Ribbon Sans Bold" pitchFamily="2" charset="0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7B76CD7-5462-E949-A051-E9D81807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839244-55B1-A649-9A9A-7E659EE5CC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44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AB14E1A-9F2E-1A48-988D-E71398454E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61964" y="3232764"/>
            <a:ext cx="3949700" cy="3644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94CE0F-D4BC-9C48-9E55-800480CD1884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3215FEC-0B57-9C45-8CB3-F5D19B65B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1FAFFD-1963-C741-90CB-66192F2B4DF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5BB66-3787-5A4B-8B7A-C2ACC59202F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BFCD2A-1ACA-2F4D-B612-6D7309D4B3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09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F204DE9-AA04-C549-A2BF-A7EA2DE9D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8527" y="520526"/>
            <a:ext cx="6096000" cy="6350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lorem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non </a:t>
            </a:r>
            <a:r>
              <a:rPr lang="en-US" dirty="0" err="1"/>
              <a:t>nulla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tempus convallis </a:t>
            </a:r>
            <a:r>
              <a:rPr lang="en-US" dirty="0" err="1"/>
              <a:t>quis</a:t>
            </a:r>
            <a:r>
              <a:rPr lang="en-US" dirty="0"/>
              <a:t> ac </a:t>
            </a:r>
            <a:r>
              <a:rPr lang="en-US" dirty="0" err="1"/>
              <a:t>lectus</a:t>
            </a:r>
            <a:r>
              <a:rPr lang="en-US" dirty="0"/>
              <a:t>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441328"/>
            <a:ext cx="5437188" cy="5975351"/>
          </a:xfrm>
          <a:solidFill>
            <a:schemeClr val="accent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rIns="0"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11AE3F-CB92-6441-A3CD-212584E5A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39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3E45C9-C02C-1844-9412-AADF0DC02B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 lorem </a:t>
            </a:r>
            <a:r>
              <a:rPr lang="en-GB" dirty="0" err="1"/>
              <a:t>ut</a:t>
            </a:r>
            <a:r>
              <a:rPr lang="en-GB" dirty="0"/>
              <a:t> libero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feugiat</a:t>
            </a:r>
            <a:r>
              <a:rPr lang="en-GB" dirty="0"/>
              <a:t>. </a:t>
            </a:r>
            <a:r>
              <a:rPr lang="en-GB" dirty="0" err="1"/>
              <a:t>Curabitur</a:t>
            </a:r>
            <a:r>
              <a:rPr lang="en-GB" dirty="0"/>
              <a:t> non </a:t>
            </a:r>
            <a:r>
              <a:rPr lang="en-GB" dirty="0" err="1"/>
              <a:t>nulla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tempus convallis </a:t>
            </a:r>
            <a:r>
              <a:rPr lang="en-GB" dirty="0" err="1"/>
              <a:t>quis</a:t>
            </a:r>
            <a:r>
              <a:rPr lang="en-GB" dirty="0"/>
              <a:t> ac </a:t>
            </a:r>
            <a:r>
              <a:rPr lang="en-GB" dirty="0" err="1"/>
              <a:t>lectus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65E4D-8ADE-2143-908C-7C2920965AC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6478F-F1E2-AD47-BAC6-395C98E2FF59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A68540-1E39-9940-9836-DCF829D4D0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8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22E31C-EEE8-E443-ACC1-EEE5AD7AEE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80687-9ED9-514C-9D5C-4D3E7505506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245EE-BB3A-034C-BE06-055376C80D0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C49D09-C2A6-DA4E-BB2C-C8BAD7812B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58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17" y="2097087"/>
            <a:ext cx="11306175" cy="41036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arcu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, </a:t>
            </a:r>
            <a:r>
              <a:rPr lang="en-GB" dirty="0" err="1"/>
              <a:t>accumsan</a:t>
            </a:r>
            <a:r>
              <a:rPr lang="en-GB" dirty="0"/>
              <a:t> id </a:t>
            </a:r>
            <a:r>
              <a:rPr lang="en-GB" dirty="0" err="1"/>
              <a:t>imperdiet</a:t>
            </a:r>
            <a:r>
              <a:rPr lang="en-GB" dirty="0"/>
              <a:t> et, </a:t>
            </a:r>
            <a:r>
              <a:rPr lang="en-GB" dirty="0" err="1"/>
              <a:t>porttitor</a:t>
            </a:r>
            <a:r>
              <a:rPr lang="en-GB" dirty="0"/>
              <a:t> at sem.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 lorem </a:t>
            </a:r>
            <a:r>
              <a:rPr lang="en-GB" dirty="0" err="1"/>
              <a:t>ut</a:t>
            </a:r>
            <a:r>
              <a:rPr lang="en-GB" dirty="0"/>
              <a:t> libero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feugiat</a:t>
            </a:r>
            <a:r>
              <a:rPr lang="en-GB" dirty="0"/>
              <a:t>. Vestibulum ac </a:t>
            </a:r>
            <a:r>
              <a:rPr lang="en-GB" dirty="0" err="1"/>
              <a:t>diam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quam</a:t>
            </a:r>
            <a:r>
              <a:rPr lang="en-GB" dirty="0"/>
              <a:t> </a:t>
            </a:r>
            <a:r>
              <a:rPr lang="en-GB" dirty="0" err="1"/>
              <a:t>vehicula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dui.Click</a:t>
            </a:r>
            <a:r>
              <a:rPr lang="en-GB" dirty="0"/>
              <a:t> to edit Master text styles</a:t>
            </a:r>
          </a:p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C1DE39C-A624-6245-8B93-DA3654240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441324"/>
            <a:ext cx="7632000" cy="12218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1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3" r:id="rId3"/>
    <p:sldLayoutId id="2147483677" r:id="rId4"/>
    <p:sldLayoutId id="2147483671" r:id="rId5"/>
    <p:sldLayoutId id="2147483672" r:id="rId6"/>
    <p:sldLayoutId id="2147483664" r:id="rId7"/>
    <p:sldLayoutId id="2147483667" r:id="rId8"/>
    <p:sldLayoutId id="2147483665" r:id="rId9"/>
    <p:sldLayoutId id="2147483668" r:id="rId10"/>
    <p:sldLayoutId id="2147483674" r:id="rId11"/>
    <p:sldLayoutId id="2147483675" r:id="rId12"/>
    <p:sldLayoutId id="2147483678" r:id="rId13"/>
    <p:sldLayoutId id="2147483679" r:id="rId14"/>
    <p:sldLayoutId id="2147483670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2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34950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2788" indent="-254000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36625" indent="-214313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23838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2" pos="2593" userDrawn="1">
          <p15:clr>
            <a:srgbClr val="F26B43"/>
          </p15:clr>
        </p15:guide>
        <p15:guide id="3" pos="2865" userDrawn="1">
          <p15:clr>
            <a:srgbClr val="F26B43"/>
          </p15:clr>
        </p15:guide>
        <p15:guide id="4" pos="3704" userDrawn="1">
          <p15:clr>
            <a:srgbClr val="F26B43"/>
          </p15:clr>
        </p15:guide>
        <p15:guide id="5" pos="3976" userDrawn="1">
          <p15:clr>
            <a:srgbClr val="F26B43"/>
          </p15:clr>
        </p15:guide>
        <p15:guide id="6" pos="4815" userDrawn="1">
          <p15:clr>
            <a:srgbClr val="F26B43"/>
          </p15:clr>
        </p15:guide>
        <p15:guide id="7" pos="5087" userDrawn="1">
          <p15:clr>
            <a:srgbClr val="F26B43"/>
          </p15:clr>
        </p15:guide>
        <p15:guide id="8" pos="7401" userDrawn="1">
          <p15:clr>
            <a:srgbClr val="F26B43"/>
          </p15:clr>
        </p15:guide>
        <p15:guide id="9" orient="horz" pos="278" userDrawn="1">
          <p15:clr>
            <a:srgbClr val="F26B43"/>
          </p15:clr>
        </p15:guide>
        <p15:guide id="10" orient="horz" pos="1049" userDrawn="1">
          <p15:clr>
            <a:srgbClr val="F26B43"/>
          </p15:clr>
        </p15:guide>
        <p15:guide id="11" orient="horz" pos="1321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4178" userDrawn="1">
          <p15:clr>
            <a:srgbClr val="F26B43"/>
          </p15:clr>
        </p15:guide>
        <p15:guide id="14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gif"/><Relationship Id="rId5" Type="http://schemas.openxmlformats.org/officeDocument/2006/relationships/image" Target="../media/image43.jpg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customXml" Target="../ink/ink6.xml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customXml" Target="../ink/ink5.xml"/><Relationship Id="rId19" Type="http://schemas.openxmlformats.org/officeDocument/2006/relationships/image" Target="../media/image14.png"/><Relationship Id="rId4" Type="http://schemas.openxmlformats.org/officeDocument/2006/relationships/customXml" Target="../ink/ink2.xml"/><Relationship Id="rId9" Type="http://schemas.openxmlformats.org/officeDocument/2006/relationships/image" Target="../media/image10.png"/><Relationship Id="rId14" Type="http://schemas.openxmlformats.org/officeDocument/2006/relationships/customXml" Target="../ink/ink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image" Target="../media/image21.png"/><Relationship Id="rId18" Type="http://schemas.openxmlformats.org/officeDocument/2006/relationships/customXml" Target="../ink/ink16.xml"/><Relationship Id="rId21" Type="http://schemas.openxmlformats.org/officeDocument/2006/relationships/customXml" Target="../ink/ink17.xml"/><Relationship Id="rId7" Type="http://schemas.openxmlformats.org/officeDocument/2006/relationships/image" Target="../media/image120.png"/><Relationship Id="rId12" Type="http://schemas.openxmlformats.org/officeDocument/2006/relationships/customXml" Target="../ink/ink13.xml"/><Relationship Id="rId17" Type="http://schemas.openxmlformats.org/officeDocument/2006/relationships/image" Target="../media/image23.png"/><Relationship Id="rId2" Type="http://schemas.openxmlformats.org/officeDocument/2006/relationships/customXml" Target="../ink/ink9.xml"/><Relationship Id="rId16" Type="http://schemas.openxmlformats.org/officeDocument/2006/relationships/customXml" Target="../ink/ink15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0.xml"/><Relationship Id="rId11" Type="http://schemas.openxmlformats.org/officeDocument/2006/relationships/image" Target="../media/image20.png"/><Relationship Id="rId5" Type="http://schemas.openxmlformats.org/officeDocument/2006/relationships/image" Target="../media/image110.png"/><Relationship Id="rId15" Type="http://schemas.openxmlformats.org/officeDocument/2006/relationships/image" Target="../media/image22.png"/><Relationship Id="rId23" Type="http://schemas.openxmlformats.org/officeDocument/2006/relationships/image" Target="../media/image18.emf"/><Relationship Id="rId10" Type="http://schemas.openxmlformats.org/officeDocument/2006/relationships/customXml" Target="../ink/ink12.xml"/><Relationship Id="rId19" Type="http://schemas.openxmlformats.org/officeDocument/2006/relationships/image" Target="../media/image24.png"/><Relationship Id="rId9" Type="http://schemas.openxmlformats.org/officeDocument/2006/relationships/image" Target="../media/image130.png"/><Relationship Id="rId14" Type="http://schemas.openxmlformats.org/officeDocument/2006/relationships/customXml" Target="../ink/ink14.xml"/><Relationship Id="rId2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7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customXml" Target="../ink/ink19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customXml" Target="../ink/ink21.xml"/><Relationship Id="rId12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customXml" Target="../ink/ink23.xml"/><Relationship Id="rId5" Type="http://schemas.openxmlformats.org/officeDocument/2006/relationships/customXml" Target="../ink/ink20.xml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customXml" Target="../ink/ink2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30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0.png"/><Relationship Id="rId5" Type="http://schemas.openxmlformats.org/officeDocument/2006/relationships/customXml" Target="../ink/ink25.xml"/><Relationship Id="rId4" Type="http://schemas.openxmlformats.org/officeDocument/2006/relationships/image" Target="../media/image20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emf"/><Relationship Id="rId7" Type="http://schemas.openxmlformats.org/officeDocument/2006/relationships/customXml" Target="../ink/ink27.xm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customXml" Target="../ink/ink26.xml"/><Relationship Id="rId10" Type="http://schemas.openxmlformats.org/officeDocument/2006/relationships/image" Target="../media/image43.png"/><Relationship Id="rId4" Type="http://schemas.openxmlformats.org/officeDocument/2006/relationships/image" Target="../media/image33.emf"/><Relationship Id="rId9" Type="http://schemas.openxmlformats.org/officeDocument/2006/relationships/customXml" Target="../ink/ink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43FCC-9810-5A40-BD99-79D9BA351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4000" b="0" dirty="0">
                <a:latin typeface="Arial" panose="020B0604020202020204" pitchFamily="34" charset="0"/>
                <a:cs typeface="Arial" panose="020B0604020202020204" pitchFamily="34" charset="0"/>
              </a:rPr>
              <a:t>INVESTIGATING THE DEVELOPMENT OF T CELL IMMUNITY IN ACUTE HIV-1 INFECTION THROUGH A LONGITUDINAL ANALYSIS OF THE TCR REPERTOIRE</a:t>
            </a:r>
            <a:endParaRPr lang="en-GB" sz="4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E17C1-788B-8242-9BB1-6B5637005F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Responding to the virus: Advances in HIV immunology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40861-3520-0A4D-9A4B-9F2AF674CE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Magalli Magnoumba                                             Africa Health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1860858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7BDFF3-4E94-BFE4-D5D8-39662C143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148281"/>
            <a:ext cx="7632700" cy="4860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CDR3 MOTIFS FROM CLUSTERS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43E6A4-7D73-083C-0F1D-3138A4F2D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918" y="2199373"/>
            <a:ext cx="3382027" cy="15803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325FCC-62F3-6954-E422-BAE26D252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250" y="2016690"/>
            <a:ext cx="3185580" cy="1763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D91E09-0667-55AB-C096-BF55E8A70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870" y="4160048"/>
            <a:ext cx="3390960" cy="2423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81E6DA-AD07-D308-1267-DD69CD24A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986" y="3958223"/>
            <a:ext cx="3390959" cy="24237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F1F9DD-A191-3B57-20B4-FDB785B82E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39117"/>
            <a:ext cx="3232279" cy="41221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FF230A-8F32-B8FA-20D0-2071315D7C9B}"/>
              </a:ext>
            </a:extLst>
          </p:cNvPr>
          <p:cNvSpPr txBox="1"/>
          <p:nvPr/>
        </p:nvSpPr>
        <p:spPr>
          <a:xfrm>
            <a:off x="5311343" y="1232210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CMV MOTIF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6EF43A-D8FC-D98A-C043-750D20783288}"/>
              </a:ext>
            </a:extLst>
          </p:cNvPr>
          <p:cNvSpPr txBox="1"/>
          <p:nvPr/>
        </p:nvSpPr>
        <p:spPr>
          <a:xfrm>
            <a:off x="8771282" y="1232210"/>
            <a:ext cx="272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Novel TCR MOTIF</a:t>
            </a:r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8FF4C1-9113-CEAE-8CF3-15E4C50632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4254"/>
          <a:stretch/>
        </p:blipFill>
        <p:spPr>
          <a:xfrm>
            <a:off x="3470728" y="1713275"/>
            <a:ext cx="5250543" cy="4860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B1B96E1-12C7-1CCD-375E-2EDB533AA000}"/>
                  </a:ext>
                </a:extLst>
              </p14:cNvPr>
              <p14:cNvContentPartPr/>
              <p14:nvPr/>
            </p14:nvContentPartPr>
            <p14:xfrm>
              <a:off x="821960" y="1964780"/>
              <a:ext cx="1903680" cy="374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B1B96E1-12C7-1CCD-375E-2EDB533AA00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5960" y="1928780"/>
                <a:ext cx="1975320" cy="44568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A4322B9-BD61-85FA-5899-325D5DE093BD}"/>
              </a:ext>
            </a:extLst>
          </p:cNvPr>
          <p:cNvSpPr txBox="1"/>
          <p:nvPr/>
        </p:nvSpPr>
        <p:spPr>
          <a:xfrm>
            <a:off x="222677" y="2096440"/>
            <a:ext cx="3196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Post-infection clusters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EB2BC66-666B-903D-720C-3B187D5B8401}"/>
              </a:ext>
            </a:extLst>
          </p:cNvPr>
          <p:cNvSpPr/>
          <p:nvPr/>
        </p:nvSpPr>
        <p:spPr>
          <a:xfrm>
            <a:off x="556530" y="3659250"/>
            <a:ext cx="723900" cy="500798"/>
          </a:xfrm>
          <a:prstGeom prst="frame">
            <a:avLst>
              <a:gd name="adj1" fmla="val 7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B091630A-91BB-E84A-33E1-FD1F305727CA}"/>
              </a:ext>
            </a:extLst>
          </p:cNvPr>
          <p:cNvCxnSpPr>
            <a:cxnSpLocks/>
          </p:cNvCxnSpPr>
          <p:nvPr/>
        </p:nvCxnSpPr>
        <p:spPr>
          <a:xfrm flipV="1">
            <a:off x="1315506" y="2898209"/>
            <a:ext cx="2859963" cy="961986"/>
          </a:xfrm>
          <a:prstGeom prst="bentConnector3">
            <a:avLst>
              <a:gd name="adj1" fmla="val 50000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F06E0A7-D35E-6C8C-C95F-73C7E5415564}"/>
              </a:ext>
            </a:extLst>
          </p:cNvPr>
          <p:cNvSpPr txBox="1"/>
          <p:nvPr/>
        </p:nvSpPr>
        <p:spPr>
          <a:xfrm>
            <a:off x="222677" y="5825349"/>
            <a:ext cx="2056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TCR Database: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VDJdb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TCR Logo: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ggseqlogo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00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7BDFF3-4E94-BFE4-D5D8-39662C143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148281"/>
            <a:ext cx="7632700" cy="4860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39B6F6-17C1-354C-6B36-1041CD7DAA1A}"/>
              </a:ext>
            </a:extLst>
          </p:cNvPr>
          <p:cNvSpPr txBox="1"/>
          <p:nvPr/>
        </p:nvSpPr>
        <p:spPr>
          <a:xfrm>
            <a:off x="696648" y="1720840"/>
            <a:ext cx="1079870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TCR repertoire sequencing reveals clear expansions in early HIV infection and can provide an unbiased view of the total HIV-specific T-cell response </a:t>
            </a:r>
          </a:p>
          <a:p>
            <a:pPr algn="l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Bioinformatic approaches can identify clusters of expanded TCR likely to target specific antigens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Antigen prediction software can be leveraged to identify important antigenic targets in early HIV that maybe useful in vaccine or TCR engineering strategies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TCR sequencing also provides unbiased view of Donor-Unrestricted T cells (DURTs)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37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7BDFF3-4E94-BFE4-D5D8-39662C143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148281"/>
            <a:ext cx="7632700" cy="4860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ACKNOWLEDGEMENT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2E7E76F-ED90-C650-55A1-527246F12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7792" y="3425406"/>
            <a:ext cx="3694207" cy="2601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C652E3-779D-4858-E328-ADD81862D920}"/>
              </a:ext>
            </a:extLst>
          </p:cNvPr>
          <p:cNvSpPr txBox="1"/>
          <p:nvPr/>
        </p:nvSpPr>
        <p:spPr>
          <a:xfrm>
            <a:off x="307441" y="1378371"/>
            <a:ext cx="225799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Leslie LAB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 Al Leslie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Abigail Tlou Ngoepe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Lerato Ndlovu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Mahlatse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Maseeme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Mark Chambers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Robert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Klause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7597B1-1E71-ADA0-3C94-226793D49A47}"/>
              </a:ext>
            </a:extLst>
          </p:cNvPr>
          <p:cNvSpPr txBox="1"/>
          <p:nvPr/>
        </p:nvSpPr>
        <p:spPr>
          <a:xfrm>
            <a:off x="6038243" y="1270405"/>
            <a:ext cx="1428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077C9F-597F-4686-29ED-7D8D93DA1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062" y="2325616"/>
            <a:ext cx="2327564" cy="1000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75AA2B-8C99-4040-5DC0-2675AA4A5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440" y="1576891"/>
            <a:ext cx="1645920" cy="9258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0F6D09-00FD-5354-CF38-84C7B9701747}"/>
              </a:ext>
            </a:extLst>
          </p:cNvPr>
          <p:cNvSpPr txBox="1"/>
          <p:nvPr/>
        </p:nvSpPr>
        <p:spPr>
          <a:xfrm>
            <a:off x="307441" y="3429000"/>
            <a:ext cx="22493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Kloverpris Lab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 Henrik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Kloverpris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Lilian Folarin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Faiaz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Abdool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Livo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Esemu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Nicholas Herbert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5C7A95-74A7-83A9-1EF7-75E127FBA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792" y="615797"/>
            <a:ext cx="3694208" cy="28132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9983EA-ACAB-95E0-5FD4-AB9E2BED3861}"/>
              </a:ext>
            </a:extLst>
          </p:cNvPr>
          <p:cNvSpPr txBox="1"/>
          <p:nvPr/>
        </p:nvSpPr>
        <p:spPr>
          <a:xfrm>
            <a:off x="2951213" y="4552537"/>
            <a:ext cx="2300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RAGON INSTITUTE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Bruce Walker</a:t>
            </a:r>
          </a:p>
          <a:p>
            <a:pPr algn="l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0E4E8-BC41-3AD2-CA91-3E92C4876511}"/>
              </a:ext>
            </a:extLst>
          </p:cNvPr>
          <p:cNvSpPr txBox="1"/>
          <p:nvPr/>
        </p:nvSpPr>
        <p:spPr>
          <a:xfrm>
            <a:off x="6077663" y="430616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</a:p>
        </p:txBody>
      </p:sp>
      <p:pic>
        <p:nvPicPr>
          <p:cNvPr id="14" name="Picture 13" descr="Text, company name&#10;&#10;Description automatically generated with medium confidence">
            <a:extLst>
              <a:ext uri="{FF2B5EF4-FFF2-40B4-BE49-F238E27FC236}">
                <a16:creationId xmlns:a16="http://schemas.microsoft.com/office/drawing/2014/main" id="{BB92DEA0-A1A7-F280-0F69-5E8AD431F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5094" y="4839733"/>
            <a:ext cx="3340038" cy="13360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CCE539-208A-F860-FA04-8232B771EF18}"/>
              </a:ext>
            </a:extLst>
          </p:cNvPr>
          <p:cNvSpPr txBox="1"/>
          <p:nvPr/>
        </p:nvSpPr>
        <p:spPr>
          <a:xfrm>
            <a:off x="2951213" y="1394170"/>
            <a:ext cx="289053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Ndung’u Lab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Prof Thumbi Ndung’u</a:t>
            </a:r>
          </a:p>
          <a:p>
            <a:pPr algn="l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Kavidha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Reddy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Nasreen Ismail</a:t>
            </a:r>
          </a:p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FRESH TEAM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Krista Dong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Amber Moodley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Mary Dong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FRESH Study Team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FRESH Study Participants</a:t>
            </a:r>
          </a:p>
          <a:p>
            <a:pPr algn="l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5C7C3FC0-0C5B-CE23-4FAF-10157021A3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4621" y="3368285"/>
            <a:ext cx="30988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88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BBC79-ADC6-0046-8A5F-BE970FB5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311" y="118695"/>
            <a:ext cx="7877489" cy="559573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CONFLICT OF INTEREST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92E16-184D-F537-07AC-93F29E4E891D}"/>
              </a:ext>
            </a:extLst>
          </p:cNvPr>
          <p:cNvSpPr txBox="1"/>
          <p:nvPr/>
        </p:nvSpPr>
        <p:spPr>
          <a:xfrm>
            <a:off x="375864" y="2358081"/>
            <a:ext cx="10701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have no relevant financial relationships with ineligible companies to disclose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233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28285-DD14-CF47-9ADD-FC1A9D5F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112" y="273682"/>
            <a:ext cx="7632700" cy="720209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HARNESSING</a:t>
            </a:r>
            <a:r>
              <a:rPr lang="en-GB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 T-CELL RECEPTORS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4E4F645-97A6-AEB9-3F2D-24BBAAFD7424}"/>
                  </a:ext>
                </a:extLst>
              </p14:cNvPr>
              <p14:cNvContentPartPr/>
              <p14:nvPr/>
            </p14:nvContentPartPr>
            <p14:xfrm>
              <a:off x="4605455" y="5828213"/>
              <a:ext cx="2049480" cy="396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4E4F645-97A6-AEB9-3F2D-24BBAAFD742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42815" y="5765573"/>
                <a:ext cx="2175120" cy="5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7137336-11C4-794F-060F-673A58874E95}"/>
                  </a:ext>
                </a:extLst>
              </p14:cNvPr>
              <p14:cNvContentPartPr/>
              <p14:nvPr/>
            </p14:nvContentPartPr>
            <p14:xfrm>
              <a:off x="5161655" y="5796893"/>
              <a:ext cx="1475280" cy="214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7137336-11C4-794F-060F-673A58874E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98655" y="5733893"/>
                <a:ext cx="160092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6C00F03-5637-2EC3-9C78-754F43DE4A29}"/>
                  </a:ext>
                </a:extLst>
              </p14:cNvPr>
              <p14:cNvContentPartPr/>
              <p14:nvPr/>
            </p14:nvContentPartPr>
            <p14:xfrm>
              <a:off x="5165615" y="5776373"/>
              <a:ext cx="248040" cy="87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6C00F03-5637-2EC3-9C78-754F43DE4A2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61295" y="5772053"/>
                <a:ext cx="256680" cy="9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2BC599E-4F5B-4CFD-7AE2-0AAB0ADA658B}"/>
                  </a:ext>
                </a:extLst>
              </p14:cNvPr>
              <p14:cNvContentPartPr/>
              <p14:nvPr/>
            </p14:nvContentPartPr>
            <p14:xfrm>
              <a:off x="5315015" y="5785733"/>
              <a:ext cx="392760" cy="96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2BC599E-4F5B-4CFD-7AE2-0AAB0ADA658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10695" y="5781413"/>
                <a:ext cx="40140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1528E28-CF11-B8CA-C8C3-D1C173DFCE5A}"/>
                  </a:ext>
                </a:extLst>
              </p14:cNvPr>
              <p14:cNvContentPartPr/>
              <p14:nvPr/>
            </p14:nvContentPartPr>
            <p14:xfrm>
              <a:off x="5024135" y="5789333"/>
              <a:ext cx="606960" cy="61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1528E28-CF11-B8CA-C8C3-D1C173DFCE5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19815" y="5785013"/>
                <a:ext cx="61560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244B7A4-DA41-C862-952B-955AD97B7B57}"/>
                  </a:ext>
                </a:extLst>
              </p14:cNvPr>
              <p14:cNvContentPartPr/>
              <p14:nvPr/>
            </p14:nvContentPartPr>
            <p14:xfrm>
              <a:off x="5104775" y="5796893"/>
              <a:ext cx="757800" cy="32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244B7A4-DA41-C862-952B-955AD97B7B5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00455" y="5792573"/>
                <a:ext cx="7664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81AD1CE-41CE-00EE-D967-551895D92E1E}"/>
                  </a:ext>
                </a:extLst>
              </p14:cNvPr>
              <p14:cNvContentPartPr/>
              <p14:nvPr/>
            </p14:nvContentPartPr>
            <p14:xfrm>
              <a:off x="5114495" y="5779613"/>
              <a:ext cx="512640" cy="249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81AD1CE-41CE-00EE-D967-551895D92E1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10175" y="5775293"/>
                <a:ext cx="52128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9930D4C-5B47-5E61-EE62-8989A4442F2B}"/>
                  </a:ext>
                </a:extLst>
              </p14:cNvPr>
              <p14:cNvContentPartPr/>
              <p14:nvPr/>
            </p14:nvContentPartPr>
            <p14:xfrm>
              <a:off x="6031055" y="5921453"/>
              <a:ext cx="2154600" cy="662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9930D4C-5B47-5E61-EE62-8989A4442F2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995055" y="5885813"/>
                <a:ext cx="2226240" cy="7340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5A17922-E183-38BC-288B-DFB5E6B4D9D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6204"/>
          <a:stretch/>
        </p:blipFill>
        <p:spPr>
          <a:xfrm>
            <a:off x="465358" y="1304390"/>
            <a:ext cx="7191602" cy="4721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9F8FC5-FCAA-C283-C644-E7316E83A7ED}"/>
              </a:ext>
            </a:extLst>
          </p:cNvPr>
          <p:cNvSpPr txBox="1"/>
          <p:nvPr/>
        </p:nvSpPr>
        <p:spPr>
          <a:xfrm>
            <a:off x="4537033" y="6026213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Source: Biorender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669E5C-B77C-B9F7-7971-B3A88666703F}"/>
              </a:ext>
            </a:extLst>
          </p:cNvPr>
          <p:cNvSpPr txBox="1"/>
          <p:nvPr/>
        </p:nvSpPr>
        <p:spPr>
          <a:xfrm>
            <a:off x="7656960" y="2026511"/>
            <a:ext cx="4458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Could we use the same approach for HIV?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Which TCRs</a:t>
            </a:r>
          </a:p>
        </p:txBody>
      </p:sp>
    </p:spTree>
    <p:extLst>
      <p:ext uri="{BB962C8B-B14F-4D97-AF65-F5344CB8AC3E}">
        <p14:creationId xmlns:p14="http://schemas.microsoft.com/office/powerpoint/2010/main" val="269481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indoor, wall, room&#10;&#10;Description automatically generated">
            <a:extLst>
              <a:ext uri="{FF2B5EF4-FFF2-40B4-BE49-F238E27FC236}">
                <a16:creationId xmlns:a16="http://schemas.microsoft.com/office/drawing/2014/main" id="{9222220C-2CD1-7AC9-87F8-C834BC11E0F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669" r="19669"/>
          <a:stretch>
            <a:fillRect/>
          </a:stretch>
        </p:blipFill>
        <p:spPr>
          <a:xfrm>
            <a:off x="225711" y="2802630"/>
            <a:ext cx="2783715" cy="305924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A6D1EF3-464C-2441-9B81-0D92458A9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973" y="0"/>
            <a:ext cx="5437187" cy="501041"/>
          </a:xfrm>
        </p:spPr>
        <p:txBody>
          <a:bodyPr>
            <a:normAutofit/>
          </a:bodyPr>
          <a:lstStyle/>
          <a:p>
            <a:pPr algn="ctr"/>
            <a:r>
              <a:rPr lang="en-GB" sz="3200" noProof="0" dirty="0">
                <a:latin typeface="Arial" panose="020B0604020202020204" pitchFamily="34" charset="0"/>
                <a:cs typeface="Arial" panose="020B0604020202020204" pitchFamily="34" charset="0"/>
              </a:rPr>
              <a:t>FRESH STUDY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60AD75B-FAF3-0D0A-6CEC-A3248AC36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2801348"/>
            <a:ext cx="4277418" cy="3060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2D1DC6-1FBB-7C24-52DD-47790E45A590}"/>
              </a:ext>
            </a:extLst>
          </p:cNvPr>
          <p:cNvSpPr txBox="1"/>
          <p:nvPr/>
        </p:nvSpPr>
        <p:spPr>
          <a:xfrm>
            <a:off x="134447" y="5954104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Source: Dong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Lancet HIV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2017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6A45D-C368-01CC-5A23-7A7BE69E39B8}"/>
              </a:ext>
            </a:extLst>
          </p:cNvPr>
          <p:cNvSpPr txBox="1"/>
          <p:nvPr/>
        </p:nvSpPr>
        <p:spPr>
          <a:xfrm>
            <a:off x="312645" y="1405488"/>
            <a:ext cx="11068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Measuring TCR repertoire in 7 longitudinal samples pre and post HIV infection: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unbiased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examination of total TCR response to Acute HIV infection</a:t>
            </a:r>
          </a:p>
        </p:txBody>
      </p:sp>
    </p:spTree>
    <p:extLst>
      <p:ext uri="{BB962C8B-B14F-4D97-AF65-F5344CB8AC3E}">
        <p14:creationId xmlns:p14="http://schemas.microsoft.com/office/powerpoint/2010/main" val="203357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2C8569-D4EF-EE4A-9FD3-DBFF555C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132406"/>
            <a:ext cx="7632700" cy="559572"/>
          </a:xfrm>
        </p:spPr>
        <p:txBody>
          <a:bodyPr>
            <a:normAutofit/>
          </a:bodyPr>
          <a:lstStyle/>
          <a:p>
            <a:pPr algn="ctr"/>
            <a:r>
              <a:rPr lang="en-GB" sz="3200" noProof="0" dirty="0">
                <a:latin typeface="Arial" panose="020B0604020202020204" pitchFamily="34" charset="0"/>
                <a:cs typeface="Arial" panose="020B0604020202020204" pitchFamily="34" charset="0"/>
              </a:rPr>
              <a:t>CONCEPT OF THE STUDY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763C793-07CA-F5AC-0835-4E84EE5BA79B}"/>
              </a:ext>
            </a:extLst>
          </p:cNvPr>
          <p:cNvSpPr/>
          <p:nvPr/>
        </p:nvSpPr>
        <p:spPr>
          <a:xfrm>
            <a:off x="6096000" y="3277539"/>
            <a:ext cx="939114" cy="1668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3204003-ED6D-0FCA-8550-0AEBDE7E5B3B}"/>
                  </a:ext>
                </a:extLst>
              </p14:cNvPr>
              <p14:cNvContentPartPr/>
              <p14:nvPr/>
            </p14:nvContentPartPr>
            <p14:xfrm>
              <a:off x="4306362" y="4994739"/>
              <a:ext cx="178920" cy="117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3204003-ED6D-0FCA-8550-0AEBDE7E5B3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43722" y="4931739"/>
                <a:ext cx="30456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2AFD49B-2C98-B10C-499D-C9AFA8DE2654}"/>
                  </a:ext>
                </a:extLst>
              </p14:cNvPr>
              <p14:cNvContentPartPr/>
              <p14:nvPr/>
            </p14:nvContentPartPr>
            <p14:xfrm>
              <a:off x="4349202" y="4920219"/>
              <a:ext cx="1765800" cy="319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2AFD49B-2C98-B10C-499D-C9AFA8DE265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6202" y="4857219"/>
                <a:ext cx="189144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BA00D9D-05C8-C94E-F420-16196960BB19}"/>
                  </a:ext>
                </a:extLst>
              </p14:cNvPr>
              <p14:cNvContentPartPr/>
              <p14:nvPr/>
            </p14:nvContentPartPr>
            <p14:xfrm>
              <a:off x="4433442" y="4873059"/>
              <a:ext cx="615240" cy="2527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BA00D9D-05C8-C94E-F420-16196960BB1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29122" y="4868739"/>
                <a:ext cx="62388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B4D2A9C-8EF7-5D14-55E1-E8493F6EB3BE}"/>
                  </a:ext>
                </a:extLst>
              </p14:cNvPr>
              <p14:cNvContentPartPr/>
              <p14:nvPr/>
            </p14:nvContentPartPr>
            <p14:xfrm>
              <a:off x="4141415" y="4769813"/>
              <a:ext cx="1625400" cy="696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B4D2A9C-8EF7-5D14-55E1-E8493F6EB3B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05775" y="4734173"/>
                <a:ext cx="1697040" cy="76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B6946E2-DFA0-0D00-7705-38817F5365EB}"/>
                  </a:ext>
                </a:extLst>
              </p14:cNvPr>
              <p14:cNvContentPartPr/>
              <p14:nvPr/>
            </p14:nvContentPartPr>
            <p14:xfrm>
              <a:off x="5246975" y="4969253"/>
              <a:ext cx="490680" cy="344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B6946E2-DFA0-0D00-7705-38817F5365E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11335" y="4933613"/>
                <a:ext cx="562320" cy="41616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BCA75667-F4A5-2451-2E06-D8447EA7CCB3}"/>
              </a:ext>
            </a:extLst>
          </p:cNvPr>
          <p:cNvGrpSpPr/>
          <p:nvPr/>
        </p:nvGrpSpPr>
        <p:grpSpPr>
          <a:xfrm>
            <a:off x="4506815" y="5004173"/>
            <a:ext cx="1458000" cy="278280"/>
            <a:chOff x="4506815" y="5004173"/>
            <a:chExt cx="1458000" cy="27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351099B-B1F2-F326-A4EA-20ED47B97CBC}"/>
                    </a:ext>
                  </a:extLst>
                </p14:cNvPr>
                <p14:cNvContentPartPr/>
                <p14:nvPr/>
              </p14:nvContentPartPr>
              <p14:xfrm>
                <a:off x="4605815" y="5093813"/>
                <a:ext cx="1359000" cy="1886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351099B-B1F2-F326-A4EA-20ED47B97CB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570175" y="5057813"/>
                  <a:ext cx="143064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A1B5636-2F9C-F49D-BAE4-DD5157ADFCEA}"/>
                    </a:ext>
                  </a:extLst>
                </p14:cNvPr>
                <p14:cNvContentPartPr/>
                <p14:nvPr/>
              </p14:nvContentPartPr>
              <p14:xfrm>
                <a:off x="4639655" y="5068613"/>
                <a:ext cx="360" cy="53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A1B5636-2F9C-F49D-BAE4-DD5157ADFCE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603655" y="5032973"/>
                  <a:ext cx="720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ECD7A66-ABFC-0F5F-0AC6-1EA16CBF69B6}"/>
                    </a:ext>
                  </a:extLst>
                </p14:cNvPr>
                <p14:cNvContentPartPr/>
                <p14:nvPr/>
              </p14:nvContentPartPr>
              <p14:xfrm>
                <a:off x="4506815" y="5004173"/>
                <a:ext cx="203760" cy="50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ECD7A66-ABFC-0F5F-0AC6-1EA16CBF69B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471175" y="4968173"/>
                  <a:ext cx="275400" cy="121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EC86C70F-109C-0D2C-51A8-A4FA131C03B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6052" t="20350" b="13418"/>
          <a:stretch/>
        </p:blipFill>
        <p:spPr>
          <a:xfrm>
            <a:off x="147869" y="2125507"/>
            <a:ext cx="7130054" cy="30160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F833EA-F2C2-3231-BE24-963FAB1F71D1}"/>
              </a:ext>
            </a:extLst>
          </p:cNvPr>
          <p:cNvSpPr txBox="1"/>
          <p:nvPr/>
        </p:nvSpPr>
        <p:spPr>
          <a:xfrm>
            <a:off x="3504539" y="5647765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Source: Biorender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ABF20DF-901D-97FF-C73B-6765F83BE253}"/>
                  </a:ext>
                </a:extLst>
              </p14:cNvPr>
              <p14:cNvContentPartPr/>
              <p14:nvPr/>
            </p14:nvContentPartPr>
            <p14:xfrm>
              <a:off x="7606220" y="2872700"/>
              <a:ext cx="121680" cy="906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ABF20DF-901D-97FF-C73B-6765F83BE25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70220" y="2836700"/>
                <a:ext cx="193320" cy="97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7FDED846-3ED9-EC45-BE0D-8DCBB2FDC6A9}"/>
              </a:ext>
            </a:extLst>
          </p:cNvPr>
          <p:cNvGrpSpPr/>
          <p:nvPr/>
        </p:nvGrpSpPr>
        <p:grpSpPr>
          <a:xfrm>
            <a:off x="7450675" y="1859382"/>
            <a:ext cx="4541959" cy="4507922"/>
            <a:chOff x="7450675" y="1500144"/>
            <a:chExt cx="4541959" cy="45079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D9BCAF4-AFE0-EEC0-9099-79822811F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t="20674" r="19146"/>
            <a:stretch/>
          </p:blipFill>
          <p:spPr>
            <a:xfrm>
              <a:off x="7580792" y="1500144"/>
              <a:ext cx="4411842" cy="432846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F057B76-3A5A-9224-D858-5F18D1158DA5}"/>
                </a:ext>
              </a:extLst>
            </p:cNvPr>
            <p:cNvSpPr txBox="1"/>
            <p:nvPr/>
          </p:nvSpPr>
          <p:spPr>
            <a:xfrm rot="16200000">
              <a:off x="6781742" y="3093811"/>
              <a:ext cx="173797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Post-infection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97F1DA5-4537-F4D5-F50D-527C4C086D8F}"/>
                </a:ext>
              </a:extLst>
            </p:cNvPr>
            <p:cNvSpPr txBox="1"/>
            <p:nvPr/>
          </p:nvSpPr>
          <p:spPr>
            <a:xfrm>
              <a:off x="8975746" y="5607956"/>
              <a:ext cx="162416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Pre-infection</a:t>
              </a:r>
            </a:p>
          </p:txBody>
        </p:sp>
        <p:sp>
          <p:nvSpPr>
            <p:cNvPr id="22" name="Frame 21">
              <a:extLst>
                <a:ext uri="{FF2B5EF4-FFF2-40B4-BE49-F238E27FC236}">
                  <a16:creationId xmlns:a16="http://schemas.microsoft.com/office/drawing/2014/main" id="{64B0C93C-ABD3-EDE0-19ED-B27A5ACD6FBC}"/>
                </a:ext>
              </a:extLst>
            </p:cNvPr>
            <p:cNvSpPr/>
            <p:nvPr/>
          </p:nvSpPr>
          <p:spPr>
            <a:xfrm>
              <a:off x="7899652" y="3483533"/>
              <a:ext cx="746499" cy="1030288"/>
            </a:xfrm>
            <a:prstGeom prst="frame">
              <a:avLst>
                <a:gd name="adj1" fmla="val 637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1A2DB8-FC81-BF5E-886B-283A26C70FA6}"/>
                </a:ext>
              </a:extLst>
            </p:cNvPr>
            <p:cNvSpPr txBox="1"/>
            <p:nvPr/>
          </p:nvSpPr>
          <p:spPr>
            <a:xfrm>
              <a:off x="8358914" y="2200375"/>
              <a:ext cx="15918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Expanded TCR</a:t>
              </a:r>
            </a:p>
          </p:txBody>
        </p:sp>
        <p:sp>
          <p:nvSpPr>
            <p:cNvPr id="7" name="Down Arrow 6">
              <a:extLst>
                <a:ext uri="{FF2B5EF4-FFF2-40B4-BE49-F238E27FC236}">
                  <a16:creationId xmlns:a16="http://schemas.microsoft.com/office/drawing/2014/main" id="{2ECBA77D-E2D4-114B-9A5A-2CD9CB332E3E}"/>
                </a:ext>
              </a:extLst>
            </p:cNvPr>
            <p:cNvSpPr/>
            <p:nvPr/>
          </p:nvSpPr>
          <p:spPr>
            <a:xfrm rot="2192792">
              <a:off x="8646407" y="2791355"/>
              <a:ext cx="297843" cy="599751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DB05F69-1EB8-E546-9E06-92787D235D75}"/>
              </a:ext>
            </a:extLst>
          </p:cNvPr>
          <p:cNvSpPr/>
          <p:nvPr/>
        </p:nvSpPr>
        <p:spPr>
          <a:xfrm>
            <a:off x="67130" y="4509638"/>
            <a:ext cx="1625401" cy="772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Antigen Presenting cell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C92AE14-6E71-734B-A2D6-762D283EE2D4}"/>
              </a:ext>
            </a:extLst>
          </p:cNvPr>
          <p:cNvSpPr/>
          <p:nvPr/>
        </p:nvSpPr>
        <p:spPr>
          <a:xfrm>
            <a:off x="2843942" y="2666446"/>
            <a:ext cx="1312079" cy="772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Immune response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B50A55-6DFD-114E-A035-5BF9A1572355}"/>
              </a:ext>
            </a:extLst>
          </p:cNvPr>
          <p:cNvSpPr/>
          <p:nvPr/>
        </p:nvSpPr>
        <p:spPr>
          <a:xfrm>
            <a:off x="1629471" y="4453293"/>
            <a:ext cx="1625401" cy="772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T-cell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57CFA5-7D3F-AB48-8B9F-0CEA275AD3F9}"/>
              </a:ext>
            </a:extLst>
          </p:cNvPr>
          <p:cNvSpPr/>
          <p:nvPr/>
        </p:nvSpPr>
        <p:spPr>
          <a:xfrm>
            <a:off x="4397010" y="1352692"/>
            <a:ext cx="2103427" cy="772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Proliferation of antigen specific T-cells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E63BB6-2B09-2142-9976-338CBB97E77C}"/>
              </a:ext>
            </a:extLst>
          </p:cNvPr>
          <p:cNvSpPr/>
          <p:nvPr/>
        </p:nvSpPr>
        <p:spPr>
          <a:xfrm>
            <a:off x="8272901" y="988758"/>
            <a:ext cx="2902313" cy="772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Represented in the TCR repertoire as expanded clones </a:t>
            </a:r>
          </a:p>
        </p:txBody>
      </p:sp>
    </p:spTree>
    <p:extLst>
      <p:ext uri="{BB962C8B-B14F-4D97-AF65-F5344CB8AC3E}">
        <p14:creationId xmlns:p14="http://schemas.microsoft.com/office/powerpoint/2010/main" val="296995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CA611-F06C-6486-CB3E-A1BE3BDAF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323" y="1927641"/>
            <a:ext cx="3384083" cy="4103687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93E86D9-734E-CD4A-98AC-D989E4E5E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129343"/>
            <a:ext cx="7632700" cy="527879"/>
          </a:xfrm>
        </p:spPr>
        <p:txBody>
          <a:bodyPr anchor="t">
            <a:normAutofit/>
          </a:bodyPr>
          <a:lstStyle/>
          <a:p>
            <a:pPr algn="ctr"/>
            <a:r>
              <a:rPr lang="en-GB" sz="3200" noProof="0" dirty="0">
                <a:latin typeface="Arial" panose="020B0604020202020204" pitchFamily="34" charset="0"/>
                <a:cs typeface="Arial" panose="020B0604020202020204" pitchFamily="34" charset="0"/>
              </a:rPr>
              <a:t>DIVERSITY AND CLONAL EXPANSION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2D2F8EA-1E0D-03E0-35BE-D6D590C7A070}"/>
                  </a:ext>
                </a:extLst>
              </p14:cNvPr>
              <p14:cNvContentPartPr/>
              <p14:nvPr/>
            </p14:nvContentPartPr>
            <p14:xfrm>
              <a:off x="1419200" y="1991060"/>
              <a:ext cx="1943280" cy="485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2D2F8EA-1E0D-03E0-35BE-D6D590C7A0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83560" y="1955420"/>
                <a:ext cx="2014920" cy="55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763A169-7B0F-C4CD-F1C7-6302F48B816B}"/>
                  </a:ext>
                </a:extLst>
              </p14:cNvPr>
              <p14:cNvContentPartPr/>
              <p14:nvPr/>
            </p14:nvContentPartPr>
            <p14:xfrm>
              <a:off x="2221280" y="2203820"/>
              <a:ext cx="792360" cy="124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763A169-7B0F-C4CD-F1C7-6302F48B816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85640" y="2167820"/>
                <a:ext cx="864000" cy="19584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C460F02-9A79-66AB-C924-B12B761FBC2C}"/>
              </a:ext>
            </a:extLst>
          </p:cNvPr>
          <p:cNvSpPr txBox="1"/>
          <p:nvPr/>
        </p:nvSpPr>
        <p:spPr>
          <a:xfrm>
            <a:off x="1144140" y="1477641"/>
            <a:ext cx="2550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Clonal expansion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C780E9-BF64-3CAE-D7B7-5BC7B4FE5789}"/>
              </a:ext>
            </a:extLst>
          </p:cNvPr>
          <p:cNvSpPr txBox="1"/>
          <p:nvPr/>
        </p:nvSpPr>
        <p:spPr>
          <a:xfrm>
            <a:off x="8267700" y="1467840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DD0553-EB31-5215-2CA6-0D8EC3CCFF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458" y="2097091"/>
            <a:ext cx="5674096" cy="3813485"/>
          </a:xfrm>
          <a:prstGeom prst="rect">
            <a:avLst/>
          </a:prstGeom>
        </p:spPr>
      </p:pic>
      <p:sp>
        <p:nvSpPr>
          <p:cNvPr id="16" name="Frame 15">
            <a:extLst>
              <a:ext uri="{FF2B5EF4-FFF2-40B4-BE49-F238E27FC236}">
                <a16:creationId xmlns:a16="http://schemas.microsoft.com/office/drawing/2014/main" id="{2B957FA7-D6F7-DF72-8645-6A8557E17371}"/>
              </a:ext>
            </a:extLst>
          </p:cNvPr>
          <p:cNvSpPr/>
          <p:nvPr/>
        </p:nvSpPr>
        <p:spPr>
          <a:xfrm>
            <a:off x="800466" y="2661366"/>
            <a:ext cx="690076" cy="2336800"/>
          </a:xfrm>
          <a:prstGeom prst="frame">
            <a:avLst>
              <a:gd name="adj1" fmla="val 40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883C0474-08A7-4DC0-6F15-4524340C5BD4}"/>
              </a:ext>
            </a:extLst>
          </p:cNvPr>
          <p:cNvSpPr/>
          <p:nvPr/>
        </p:nvSpPr>
        <p:spPr>
          <a:xfrm>
            <a:off x="8514561" y="2459563"/>
            <a:ext cx="1119295" cy="2407377"/>
          </a:xfrm>
          <a:prstGeom prst="frame">
            <a:avLst>
              <a:gd name="adj1" fmla="val 36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F37F4A51-1B3B-CA61-16B6-B1A04B77AF77}"/>
              </a:ext>
            </a:extLst>
          </p:cNvPr>
          <p:cNvSpPr/>
          <p:nvPr/>
        </p:nvSpPr>
        <p:spPr>
          <a:xfrm>
            <a:off x="2438400" y="2624970"/>
            <a:ext cx="739507" cy="2709030"/>
          </a:xfrm>
          <a:prstGeom prst="frame">
            <a:avLst>
              <a:gd name="adj1" fmla="val 63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9295A7-B08A-F14E-B660-9B52EEBFB794}"/>
              </a:ext>
            </a:extLst>
          </p:cNvPr>
          <p:cNvSpPr txBox="1"/>
          <p:nvPr/>
        </p:nvSpPr>
        <p:spPr>
          <a:xfrm rot="16200000">
            <a:off x="-253944" y="3721317"/>
            <a:ext cx="139653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513C00-AAB4-074F-9B4D-2201928418F3}"/>
              </a:ext>
            </a:extLst>
          </p:cNvPr>
          <p:cNvSpPr txBox="1"/>
          <p:nvPr/>
        </p:nvSpPr>
        <p:spPr>
          <a:xfrm>
            <a:off x="866805" y="5467257"/>
            <a:ext cx="84189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Naive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0692E8-B500-BF42-8ADE-D2C3158523E4}"/>
              </a:ext>
            </a:extLst>
          </p:cNvPr>
          <p:cNvSpPr txBox="1"/>
          <p:nvPr/>
        </p:nvSpPr>
        <p:spPr>
          <a:xfrm>
            <a:off x="2156866" y="5482270"/>
            <a:ext cx="187262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Expanded (&gt;3)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734326-D21E-264B-B688-9654924C8A83}"/>
              </a:ext>
            </a:extLst>
          </p:cNvPr>
          <p:cNvGrpSpPr/>
          <p:nvPr/>
        </p:nvGrpSpPr>
        <p:grpSpPr>
          <a:xfrm>
            <a:off x="3980213" y="2661366"/>
            <a:ext cx="3440183" cy="1200329"/>
            <a:chOff x="4998079" y="1341267"/>
            <a:chExt cx="3440183" cy="1200329"/>
          </a:xfrm>
          <a:solidFill>
            <a:schemeClr val="bg1"/>
          </a:solidFill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21FB754-1A44-3F43-A48A-B50F3E60B565}"/>
                </a:ext>
              </a:extLst>
            </p:cNvPr>
            <p:cNvSpPr txBox="1"/>
            <p:nvPr/>
          </p:nvSpPr>
          <p:spPr>
            <a:xfrm>
              <a:off x="5163006" y="1341267"/>
              <a:ext cx="3275256" cy="120032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Pre-infection</a:t>
              </a:r>
            </a:p>
            <a:p>
              <a:pPr algn="l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Early infection (2 – 7 weeks)</a:t>
              </a:r>
            </a:p>
            <a:p>
              <a:pPr algn="l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Mid infection (24 – 36 weeks)</a:t>
              </a:r>
            </a:p>
            <a:p>
              <a:pPr algn="l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Late infection (after 48 weeks)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D3718DC-207E-564B-9DB5-B5DA6A789367}"/>
                </a:ext>
              </a:extLst>
            </p:cNvPr>
            <p:cNvSpPr/>
            <p:nvPr/>
          </p:nvSpPr>
          <p:spPr>
            <a:xfrm>
              <a:off x="5027565" y="1458716"/>
              <a:ext cx="128470" cy="13637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EE8C6FF-AFCD-5643-BF3A-E2961829633D}"/>
                </a:ext>
              </a:extLst>
            </p:cNvPr>
            <p:cNvSpPr/>
            <p:nvPr/>
          </p:nvSpPr>
          <p:spPr>
            <a:xfrm>
              <a:off x="5027565" y="1714860"/>
              <a:ext cx="128470" cy="13637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D8FBF7D9-4462-C34C-AF6E-6F249CE5D6AF}"/>
                </a:ext>
              </a:extLst>
            </p:cNvPr>
            <p:cNvSpPr/>
            <p:nvPr/>
          </p:nvSpPr>
          <p:spPr>
            <a:xfrm>
              <a:off x="4998079" y="1980789"/>
              <a:ext cx="187443" cy="13637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AF6AAAF-4A19-1C4B-A890-23D177266755}"/>
                </a:ext>
              </a:extLst>
            </p:cNvPr>
            <p:cNvSpPr/>
            <p:nvPr/>
          </p:nvSpPr>
          <p:spPr>
            <a:xfrm>
              <a:off x="5043077" y="2314906"/>
              <a:ext cx="97446" cy="1143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CF9E5F2-4B87-2440-A216-916FFDE75FF9}"/>
              </a:ext>
            </a:extLst>
          </p:cNvPr>
          <p:cNvSpPr txBox="1"/>
          <p:nvPr/>
        </p:nvSpPr>
        <p:spPr>
          <a:xfrm rot="16200000">
            <a:off x="6699287" y="3536043"/>
            <a:ext cx="226696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Shannon Diversity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50E307-FBB8-3F43-A8CE-BFFD655EA59B}"/>
              </a:ext>
            </a:extLst>
          </p:cNvPr>
          <p:cNvSpPr txBox="1"/>
          <p:nvPr/>
        </p:nvSpPr>
        <p:spPr>
          <a:xfrm rot="18848077">
            <a:off x="8008654" y="5472660"/>
            <a:ext cx="101181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2A67F4-B052-5A43-B865-7E805BE39C8C}"/>
              </a:ext>
            </a:extLst>
          </p:cNvPr>
          <p:cNvSpPr txBox="1"/>
          <p:nvPr/>
        </p:nvSpPr>
        <p:spPr>
          <a:xfrm rot="18848077">
            <a:off x="8671359" y="5461771"/>
            <a:ext cx="84029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Early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B6F855-D8EF-7648-8238-B8C948A8C25E}"/>
              </a:ext>
            </a:extLst>
          </p:cNvPr>
          <p:cNvSpPr txBox="1"/>
          <p:nvPr/>
        </p:nvSpPr>
        <p:spPr>
          <a:xfrm rot="18848077">
            <a:off x="9211941" y="5450883"/>
            <a:ext cx="88036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Mid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4A4E49-CE10-654E-BE62-F65D236850D7}"/>
              </a:ext>
            </a:extLst>
          </p:cNvPr>
          <p:cNvSpPr txBox="1"/>
          <p:nvPr/>
        </p:nvSpPr>
        <p:spPr>
          <a:xfrm rot="18848077">
            <a:off x="9812035" y="5472659"/>
            <a:ext cx="89479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Late </a:t>
            </a:r>
          </a:p>
        </p:txBody>
      </p:sp>
    </p:spTree>
    <p:extLst>
      <p:ext uri="{BB962C8B-B14F-4D97-AF65-F5344CB8AC3E}">
        <p14:creationId xmlns:p14="http://schemas.microsoft.com/office/powerpoint/2010/main" val="187883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8F98D-7295-E343-8A23-37562C7E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249" y="97846"/>
            <a:ext cx="10255623" cy="835819"/>
          </a:xfrm>
        </p:spPr>
        <p:txBody>
          <a:bodyPr wrap="square">
            <a:no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TCR REPERTOIRE OF PARTICIPANT BEFORE AND AFTER HIV INFECTION</a:t>
            </a:r>
          </a:p>
        </p:txBody>
      </p:sp>
      <p:pic>
        <p:nvPicPr>
          <p:cNvPr id="8" name="Picture 7" descr="Chart, diagram&#10;&#10;Description automatically generated">
            <a:extLst>
              <a:ext uri="{FF2B5EF4-FFF2-40B4-BE49-F238E27FC236}">
                <a16:creationId xmlns:a16="http://schemas.microsoft.com/office/drawing/2014/main" id="{0ECCC6BA-4AD5-7A6F-C210-4BD51B88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25" y="1951240"/>
            <a:ext cx="3608467" cy="3608467"/>
          </a:xfrm>
          <a:prstGeom prst="rect">
            <a:avLst/>
          </a:prstGeom>
        </p:spPr>
      </p:pic>
      <p:pic>
        <p:nvPicPr>
          <p:cNvPr id="10" name="Picture 9" descr="Chart, pie chart, sunburst chart&#10;&#10;Description automatically generated">
            <a:extLst>
              <a:ext uri="{FF2B5EF4-FFF2-40B4-BE49-F238E27FC236}">
                <a16:creationId xmlns:a16="http://schemas.microsoft.com/office/drawing/2014/main" id="{EC6B9F3B-C9B6-6CE7-2BAB-3D59C2065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031" y="1951240"/>
            <a:ext cx="3703937" cy="3703937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666B9209-1754-7D12-53F1-6E18EA2F9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607" y="2004675"/>
            <a:ext cx="3501595" cy="35015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DFF19A8-1B13-98E9-024E-9561D4C3939C}"/>
                  </a:ext>
                </a:extLst>
              </p14:cNvPr>
              <p14:cNvContentPartPr/>
              <p14:nvPr/>
            </p14:nvContentPartPr>
            <p14:xfrm>
              <a:off x="119240" y="1957220"/>
              <a:ext cx="944640" cy="95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DFF19A8-1B13-98E9-024E-9561D4C393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600" y="1921580"/>
                <a:ext cx="101628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6C8817-320A-C54A-939B-95EC7F2DBCB5}"/>
                  </a:ext>
                </a:extLst>
              </p14:cNvPr>
              <p14:cNvContentPartPr/>
              <p14:nvPr/>
            </p14:nvContentPartPr>
            <p14:xfrm>
              <a:off x="4292000" y="1918340"/>
              <a:ext cx="1138320" cy="153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6C8817-320A-C54A-939B-95EC7F2DBCB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56360" y="1882340"/>
                <a:ext cx="120996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8604B8F-5460-5A54-6F15-CA0B788019A3}"/>
                  </a:ext>
                </a:extLst>
              </p14:cNvPr>
              <p14:cNvContentPartPr/>
              <p14:nvPr/>
            </p14:nvContentPartPr>
            <p14:xfrm>
              <a:off x="8531720" y="1973420"/>
              <a:ext cx="1470240" cy="224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8604B8F-5460-5A54-6F15-CA0B788019A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95720" y="1937780"/>
                <a:ext cx="154188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8DE675A-8E98-C5D9-751A-4A1D1FECA890}"/>
                  </a:ext>
                </a:extLst>
              </p14:cNvPr>
              <p14:cNvContentPartPr/>
              <p14:nvPr/>
            </p14:nvContentPartPr>
            <p14:xfrm>
              <a:off x="8253800" y="2061620"/>
              <a:ext cx="1631160" cy="91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8DE675A-8E98-C5D9-751A-4A1D1FECA89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218160" y="2025620"/>
                <a:ext cx="1702800" cy="16308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A10301A-BAF3-0153-DFFF-B7DB0F4DAE5F}"/>
              </a:ext>
            </a:extLst>
          </p:cNvPr>
          <p:cNvSpPr txBox="1"/>
          <p:nvPr/>
        </p:nvSpPr>
        <p:spPr>
          <a:xfrm>
            <a:off x="266078" y="1733674"/>
            <a:ext cx="3403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VJ Pairing Pre-infection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CFAD0B-8E14-0846-3636-EF8DEE13A149}"/>
              </a:ext>
            </a:extLst>
          </p:cNvPr>
          <p:cNvSpPr txBox="1"/>
          <p:nvPr/>
        </p:nvSpPr>
        <p:spPr>
          <a:xfrm>
            <a:off x="4339182" y="1766574"/>
            <a:ext cx="3608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VJ Pairing Early infection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C082A4-F90E-DBE0-6234-A22C6F2B30F8}"/>
              </a:ext>
            </a:extLst>
          </p:cNvPr>
          <p:cNvSpPr txBox="1"/>
          <p:nvPr/>
        </p:nvSpPr>
        <p:spPr>
          <a:xfrm>
            <a:off x="8662443" y="1766574"/>
            <a:ext cx="3403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VJ Pairing Mid infection</a:t>
            </a:r>
          </a:p>
        </p:txBody>
      </p:sp>
    </p:spTree>
    <p:extLst>
      <p:ext uri="{BB962C8B-B14F-4D97-AF65-F5344CB8AC3E}">
        <p14:creationId xmlns:p14="http://schemas.microsoft.com/office/powerpoint/2010/main" val="146662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660349-8FF3-774D-99B5-E2BC07158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976" y="45240"/>
            <a:ext cx="8490048" cy="61198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IDENTIFICATION OF RELATED CLUSTERS WITH EXPANDED TCR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73EB8D-6124-B742-CD2F-C1849FADDE7D}"/>
              </a:ext>
            </a:extLst>
          </p:cNvPr>
          <p:cNvSpPr txBox="1"/>
          <p:nvPr/>
        </p:nvSpPr>
        <p:spPr>
          <a:xfrm>
            <a:off x="140926" y="5522605"/>
            <a:ext cx="2303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Joshi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Nat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imm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2019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DD5B34A-0D83-180C-81CE-7137920D8C5E}"/>
                  </a:ext>
                </a:extLst>
              </p14:cNvPr>
              <p14:cNvContentPartPr/>
              <p14:nvPr/>
            </p14:nvContentPartPr>
            <p14:xfrm>
              <a:off x="473604" y="1638516"/>
              <a:ext cx="431640" cy="138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DD5B34A-0D83-180C-81CE-7137920D8C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9964" y="1530876"/>
                <a:ext cx="539280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E970EB0-92B0-F41E-C9B5-51BAD9905CE4}"/>
                  </a:ext>
                </a:extLst>
              </p14:cNvPr>
              <p14:cNvContentPartPr/>
              <p14:nvPr/>
            </p14:nvContentPartPr>
            <p14:xfrm>
              <a:off x="479004" y="1536996"/>
              <a:ext cx="367560" cy="320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E970EB0-92B0-F41E-C9B5-51BAD9905C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0004" y="1527996"/>
                <a:ext cx="385200" cy="3376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E1E3BF0-DA2E-1347-BEE3-F91A8B582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536996"/>
            <a:ext cx="11806464" cy="389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25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C500E8-0AC2-C092-9CBE-D626A7EE39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70"/>
          <a:stretch/>
        </p:blipFill>
        <p:spPr>
          <a:xfrm>
            <a:off x="32657" y="2449286"/>
            <a:ext cx="3480229" cy="3809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851FFE-A510-554C-EF80-5FB86CF17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39"/>
          <a:stretch/>
        </p:blipFill>
        <p:spPr>
          <a:xfrm>
            <a:off x="3933580" y="2325264"/>
            <a:ext cx="3376713" cy="3809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A150D0-02DF-99EA-2E80-24808B7359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20" r="6034" b="12949"/>
          <a:stretch/>
        </p:blipFill>
        <p:spPr>
          <a:xfrm>
            <a:off x="7648150" y="1822658"/>
            <a:ext cx="4338838" cy="4436102"/>
          </a:xfrm>
          <a:prstGeom prst="rect">
            <a:avLst/>
          </a:prstGeom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BAD54549-4623-C62C-7E0E-B8EEEFEE872D}"/>
              </a:ext>
            </a:extLst>
          </p:cNvPr>
          <p:cNvSpPr/>
          <p:nvPr/>
        </p:nvSpPr>
        <p:spPr>
          <a:xfrm>
            <a:off x="3227576" y="3661576"/>
            <a:ext cx="819903" cy="240957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2F1DB14F-D6DC-250A-4697-980458C7C23E}"/>
              </a:ext>
            </a:extLst>
          </p:cNvPr>
          <p:cNvSpPr/>
          <p:nvPr/>
        </p:nvSpPr>
        <p:spPr>
          <a:xfrm>
            <a:off x="7250773" y="3661576"/>
            <a:ext cx="926757" cy="24095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FA172779-E17E-FED9-E2BC-B821D5ED746E}"/>
              </a:ext>
            </a:extLst>
          </p:cNvPr>
          <p:cNvSpPr txBox="1">
            <a:spLocks/>
          </p:cNvSpPr>
          <p:nvPr/>
        </p:nvSpPr>
        <p:spPr>
          <a:xfrm>
            <a:off x="1850976" y="106759"/>
            <a:ext cx="8490048" cy="6119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IDENTIFICATION OF RELATED CLUSTERS</a:t>
            </a:r>
          </a:p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WITH EXPANDED TCR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F9E4DFD-84BD-AD63-9339-86D9EF9CB7EE}"/>
                  </a:ext>
                </a:extLst>
              </p14:cNvPr>
              <p14:cNvContentPartPr/>
              <p14:nvPr/>
            </p14:nvContentPartPr>
            <p14:xfrm>
              <a:off x="728360" y="1763540"/>
              <a:ext cx="1964160" cy="301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F9E4DFD-84BD-AD63-9339-86D9EF9CB7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2360" y="1727900"/>
                <a:ext cx="203580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EE524BD-3E27-EE59-50F2-682B23CBE330}"/>
                  </a:ext>
                </a:extLst>
              </p14:cNvPr>
              <p14:cNvContentPartPr/>
              <p14:nvPr/>
            </p14:nvContentPartPr>
            <p14:xfrm>
              <a:off x="4321160" y="1776860"/>
              <a:ext cx="2161080" cy="255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EE524BD-3E27-EE59-50F2-682B23CBE33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85160" y="1741220"/>
                <a:ext cx="223272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386B7EF-0922-5621-D93B-8798FEFC06CA}"/>
                  </a:ext>
                </a:extLst>
              </p14:cNvPr>
              <p14:cNvContentPartPr/>
              <p14:nvPr/>
            </p14:nvContentPartPr>
            <p14:xfrm>
              <a:off x="9101240" y="1043900"/>
              <a:ext cx="1990800" cy="453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386B7EF-0922-5621-D93B-8798FEFC06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65600" y="1008260"/>
                <a:ext cx="2062440" cy="52524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1CA787D-85FF-D319-A71B-451BB4B75BEC}"/>
              </a:ext>
            </a:extLst>
          </p:cNvPr>
          <p:cNvSpPr txBox="1"/>
          <p:nvPr/>
        </p:nvSpPr>
        <p:spPr>
          <a:xfrm>
            <a:off x="205013" y="1616579"/>
            <a:ext cx="3214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Pre-infection Clusters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4B1AD-015F-BA80-9C2F-1B6E66DE25A5}"/>
              </a:ext>
            </a:extLst>
          </p:cNvPr>
          <p:cNvSpPr txBox="1"/>
          <p:nvPr/>
        </p:nvSpPr>
        <p:spPr>
          <a:xfrm>
            <a:off x="4028785" y="1616579"/>
            <a:ext cx="333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Early infection Clusters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2FBBDA-8257-260D-5371-6B56E9AB850E}"/>
              </a:ext>
            </a:extLst>
          </p:cNvPr>
          <p:cNvSpPr txBox="1"/>
          <p:nvPr/>
        </p:nvSpPr>
        <p:spPr>
          <a:xfrm>
            <a:off x="8297926" y="1616579"/>
            <a:ext cx="3196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Post-infection clusters</a:t>
            </a:r>
          </a:p>
        </p:txBody>
      </p:sp>
    </p:spTree>
    <p:extLst>
      <p:ext uri="{BB962C8B-B14F-4D97-AF65-F5344CB8AC3E}">
        <p14:creationId xmlns:p14="http://schemas.microsoft.com/office/powerpoint/2010/main" val="3468738987"/>
      </p:ext>
    </p:extLst>
  </p:cSld>
  <p:clrMapOvr>
    <a:masterClrMapping/>
  </p:clrMapOvr>
</p:sld>
</file>

<file path=ppt/theme/theme1.xml><?xml version="1.0" encoding="utf-8"?>
<a:theme xmlns:a="http://schemas.openxmlformats.org/drawingml/2006/main" name="AIDS2022">
  <a:themeElements>
    <a:clrScheme name="AIDS 2022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76382"/>
      </a:accent1>
      <a:accent2>
        <a:srgbClr val="FF890E"/>
      </a:accent2>
      <a:accent3>
        <a:srgbClr val="08BDBA"/>
      </a:accent3>
      <a:accent4>
        <a:srgbClr val="8A3FFC"/>
      </a:accent4>
      <a:accent5>
        <a:srgbClr val="346CFF"/>
      </a:accent5>
      <a:accent6>
        <a:srgbClr val="85CFE8"/>
      </a:accent6>
      <a:hlink>
        <a:srgbClr val="FF890E"/>
      </a:hlink>
      <a:folHlink>
        <a:srgbClr val="FF890E"/>
      </a:folHlink>
    </a:clrScheme>
    <a:fontScheme name="AIDS 2022 Verdana">
      <a:maj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BC0F0990-FD9B-EF47-8C4E-2CE39BDBF648}" vid="{6AAAFDF1-C0D4-5D4B-9CA5-E1D52373A8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3F911BD2518E47AC082DA3DE8BFBE5" ma:contentTypeVersion="16" ma:contentTypeDescription="Create a new document." ma:contentTypeScope="" ma:versionID="c221146bbd20a14dad517a0387e2f0b0">
  <xsd:schema xmlns:xsd="http://www.w3.org/2001/XMLSchema" xmlns:xs="http://www.w3.org/2001/XMLSchema" xmlns:p="http://schemas.microsoft.com/office/2006/metadata/properties" xmlns:ns2="8f9d799d-7b27-4542-a589-fc3f0c3bda80" xmlns:ns3="250929fa-9806-4449-af20-7947085fa170" targetNamespace="http://schemas.microsoft.com/office/2006/metadata/properties" ma:root="true" ma:fieldsID="3a31dcb722add0f2e0d6fb0d2f719c7c" ns2:_="" ns3:_="">
    <xsd:import namespace="8f9d799d-7b27-4542-a589-fc3f0c3bda80"/>
    <xsd:import namespace="250929fa-9806-4449-af20-7947085fa1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d799d-7b27-4542-a589-fc3f0c3bda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8752f36-f899-4024-97aa-312620fde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929fa-9806-4449-af20-7947085fa17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8963c6f-ee03-4b2a-8221-928f9d265193}" ma:internalName="TaxCatchAll" ma:showField="CatchAllData" ma:web="250929fa-9806-4449-af20-7947085fa1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0929fa-9806-4449-af20-7947085fa170" xsi:nil="true"/>
    <lcf76f155ced4ddcb4097134ff3c332f xmlns="8f9d799d-7b27-4542-a589-fc3f0c3bda8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DE358E3-F537-49EA-96FA-BFF5DD230B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457546-9CD2-461E-81B2-B83B0DBD04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9d799d-7b27-4542-a589-fc3f0c3bda80"/>
    <ds:schemaRef ds:uri="250929fa-9806-4449-af20-7947085fa1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5E06B7-DDBB-4F17-98CB-021724843583}">
  <ds:schemaRefs>
    <ds:schemaRef ds:uri="http://schemas.microsoft.com/office/2006/metadata/properties"/>
    <ds:schemaRef ds:uri="http://schemas.microsoft.com/office/infopath/2007/PartnerControls"/>
    <ds:schemaRef ds:uri="250929fa-9806-4449-af20-7947085fa170"/>
    <ds:schemaRef ds:uri="8f9d799d-7b27-4542-a589-fc3f0c3bda8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AIDS2022</Template>
  <TotalTime>3122</TotalTime>
  <Words>377</Words>
  <Application>Microsoft Macintosh PowerPoint</Application>
  <PresentationFormat>Widescreen</PresentationFormat>
  <Paragraphs>95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Arial</vt:lpstr>
      <vt:lpstr>Verdana</vt:lpstr>
      <vt:lpstr>Courier New</vt:lpstr>
      <vt:lpstr>AIDS2022</vt:lpstr>
      <vt:lpstr>INVESTIGATING THE DEVELOPMENT OF T CELL IMMUNITY IN ACUTE HIV-1 INFECTION THROUGH A LONGITUDINAL ANALYSIS OF THE TCR REPERTOIRE</vt:lpstr>
      <vt:lpstr>CONFLICT OF INTEREST</vt:lpstr>
      <vt:lpstr>HARNESSING T-CELL RECEPTORS</vt:lpstr>
      <vt:lpstr>FRESH STUDY</vt:lpstr>
      <vt:lpstr>CONCEPT OF THE STUDY</vt:lpstr>
      <vt:lpstr>DIVERSITY AND CLONAL EXPANSION</vt:lpstr>
      <vt:lpstr>TCR REPERTOIRE OF PARTICIPANT BEFORE AND AFTER HIV INFECTION</vt:lpstr>
      <vt:lpstr>IDENTIFICATION OF RELATED CLUSTERS WITH EXPANDED TCR</vt:lpstr>
      <vt:lpstr>PowerPoint Presentation</vt:lpstr>
      <vt:lpstr>CDR3 MOTIFS FROM CLUSTERS</vt:lpstr>
      <vt:lpstr>CONCLUSION</vt:lpstr>
      <vt:lpstr>ACKNOWLEDGEMENT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Investigating the development of T cell immunity in acute HIV-1 infection through a longitudinal analysis of the TCR repertoire</dc:title>
  <dc:creator>Magalli Magnoumba</dc:creator>
  <cp:lastModifiedBy>Magalli Magnoumba</cp:lastModifiedBy>
  <cp:revision>28</cp:revision>
  <dcterms:created xsi:type="dcterms:W3CDTF">2022-07-09T09:27:16Z</dcterms:created>
  <dcterms:modified xsi:type="dcterms:W3CDTF">2022-07-14T19:39:36Z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0x010100193F911BD2518E47AC082DA3DE8BFBE5</vt:lpwstr>
  </property>
</Properties>
</file>