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Ex1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77" r:id="rId2"/>
    <p:sldId id="257" r:id="rId3"/>
    <p:sldId id="269" r:id="rId4"/>
    <p:sldId id="270" r:id="rId5"/>
    <p:sldId id="283" r:id="rId6"/>
    <p:sldId id="263" r:id="rId7"/>
    <p:sldId id="273" r:id="rId8"/>
    <p:sldId id="264" r:id="rId9"/>
    <p:sldId id="265" r:id="rId10"/>
    <p:sldId id="284" r:id="rId11"/>
    <p:sldId id="281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sine Meyer-Rath" initials="GM" lastIdx="18" clrIdx="0">
    <p:extLst>
      <p:ext uri="{19B8F6BF-5375-455C-9EA6-DF929625EA0E}">
        <p15:presenceInfo xmlns:p15="http://schemas.microsoft.com/office/powerpoint/2012/main" userId="S-1-5-21-3687404063-3678415276-3481330028-1219" providerId="AD"/>
      </p:ext>
    </p:extLst>
  </p:cmAuthor>
  <p:cmAuthor id="2" name="Lise Jamieson" initials="LJ" lastIdx="12" clrIdx="1">
    <p:extLst>
      <p:ext uri="{19B8F6BF-5375-455C-9EA6-DF929625EA0E}">
        <p15:presenceInfo xmlns:p15="http://schemas.microsoft.com/office/powerpoint/2012/main" userId="S-1-5-21-3687404063-3678415276-3481330028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lisej\Dropbox\CAB-LA%20manuscript%20Results\Analysis%20graphs%20Nov2021%20FIN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HE2RO-DC\Users%20Sharefolder$\lisej\CAB%20LA\CEA\Analysis%20graphs%20Nov202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2RO-DC\Users%20Sharefolder$\lisej\CAB%20LA\CEA\PSA\PSA%20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2RO-DC\Users%20Sharefolder$\lisej\CAB%20LA\CEA\PSA\PSA%20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H:\CAB%20LA\CEA\PSA\PSA%20figures.xlsx" TargetMode="External"/><Relationship Id="rId4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HIV infections averted over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811407239606316E-2"/>
          <c:y val="0.13126023504151238"/>
          <c:w val="0.87263151539103323"/>
          <c:h val="0.68231248586508408"/>
        </c:manualLayout>
      </c:layout>
      <c:lineChart>
        <c:grouping val="standard"/>
        <c:varyColors val="0"/>
        <c:ser>
          <c:idx val="1"/>
          <c:order val="0"/>
          <c:tx>
            <c:strRef>
              <c:f>'Figures per year'!$B$105:$D$105</c:f>
              <c:strCache>
                <c:ptCount val="3"/>
                <c:pt idx="0">
                  <c:v>CABLA Max</c:v>
                </c:pt>
                <c:pt idx="1">
                  <c:v>CAB-LA Max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year'!$F$105:$Y$105</c:f>
              <c:numCache>
                <c:formatCode>General</c:formatCode>
                <c:ptCount val="20"/>
                <c:pt idx="0">
                  <c:v>957</c:v>
                </c:pt>
                <c:pt idx="1">
                  <c:v>11448</c:v>
                </c:pt>
                <c:pt idx="2">
                  <c:v>29962</c:v>
                </c:pt>
                <c:pt idx="3">
                  <c:v>43012</c:v>
                </c:pt>
                <c:pt idx="4">
                  <c:v>48719</c:v>
                </c:pt>
                <c:pt idx="5">
                  <c:v>50671</c:v>
                </c:pt>
                <c:pt idx="6">
                  <c:v>51596</c:v>
                </c:pt>
                <c:pt idx="7">
                  <c:v>51980</c:v>
                </c:pt>
                <c:pt idx="8">
                  <c:v>51973</c:v>
                </c:pt>
                <c:pt idx="9">
                  <c:v>51641</c:v>
                </c:pt>
                <c:pt idx="10">
                  <c:v>51026</c:v>
                </c:pt>
                <c:pt idx="11">
                  <c:v>50165</c:v>
                </c:pt>
                <c:pt idx="12">
                  <c:v>49126</c:v>
                </c:pt>
                <c:pt idx="13">
                  <c:v>48003</c:v>
                </c:pt>
                <c:pt idx="14">
                  <c:v>46871</c:v>
                </c:pt>
                <c:pt idx="15">
                  <c:v>45754</c:v>
                </c:pt>
                <c:pt idx="16">
                  <c:v>44669</c:v>
                </c:pt>
                <c:pt idx="17">
                  <c:v>43637</c:v>
                </c:pt>
                <c:pt idx="18">
                  <c:v>42678</c:v>
                </c:pt>
                <c:pt idx="19">
                  <c:v>41798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0C-4E2D-B14F-1145FA17E156}"/>
            </c:ext>
          </c:extLst>
        </c:ser>
        <c:ser>
          <c:idx val="2"/>
          <c:order val="1"/>
          <c:tx>
            <c:strRef>
              <c:f>'Figures per year'!$B$106:$D$106</c:f>
              <c:strCache>
                <c:ptCount val="3"/>
                <c:pt idx="0">
                  <c:v>CABLA Max</c:v>
                </c:pt>
                <c:pt idx="1">
                  <c:v>CAB-LA Max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year'!$F$106:$Y$106</c:f>
              <c:numCache>
                <c:formatCode>General</c:formatCode>
                <c:ptCount val="20"/>
                <c:pt idx="0">
                  <c:v>957</c:v>
                </c:pt>
                <c:pt idx="1">
                  <c:v>5240</c:v>
                </c:pt>
                <c:pt idx="2">
                  <c:v>14667</c:v>
                </c:pt>
                <c:pt idx="3">
                  <c:v>24185</c:v>
                </c:pt>
                <c:pt idx="4">
                  <c:v>30119</c:v>
                </c:pt>
                <c:pt idx="5">
                  <c:v>32687</c:v>
                </c:pt>
                <c:pt idx="6">
                  <c:v>34066</c:v>
                </c:pt>
                <c:pt idx="7">
                  <c:v>34902</c:v>
                </c:pt>
                <c:pt idx="8">
                  <c:v>35397</c:v>
                </c:pt>
                <c:pt idx="9">
                  <c:v>35624</c:v>
                </c:pt>
                <c:pt idx="10">
                  <c:v>35621</c:v>
                </c:pt>
                <c:pt idx="11">
                  <c:v>35415</c:v>
                </c:pt>
                <c:pt idx="12">
                  <c:v>35049</c:v>
                </c:pt>
                <c:pt idx="13">
                  <c:v>34589</c:v>
                </c:pt>
                <c:pt idx="14">
                  <c:v>34094</c:v>
                </c:pt>
                <c:pt idx="15">
                  <c:v>33583</c:v>
                </c:pt>
                <c:pt idx="16">
                  <c:v>33067</c:v>
                </c:pt>
                <c:pt idx="17">
                  <c:v>32564</c:v>
                </c:pt>
                <c:pt idx="18">
                  <c:v>32093</c:v>
                </c:pt>
                <c:pt idx="19">
                  <c:v>31661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0C-4E2D-B14F-1145FA17E156}"/>
            </c:ext>
          </c:extLst>
        </c:ser>
        <c:ser>
          <c:idx val="3"/>
          <c:order val="2"/>
          <c:tx>
            <c:strRef>
              <c:f>'Figures per year'!$B$107:$D$107</c:f>
              <c:strCache>
                <c:ptCount val="3"/>
                <c:pt idx="0">
                  <c:v>CABLA Min</c:v>
                </c:pt>
                <c:pt idx="1">
                  <c:v>CAB-LA Min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year'!$F$107:$Y$107</c:f>
              <c:numCache>
                <c:formatCode>General</c:formatCode>
                <c:ptCount val="20"/>
                <c:pt idx="0">
                  <c:v>430</c:v>
                </c:pt>
                <c:pt idx="1">
                  <c:v>9646</c:v>
                </c:pt>
                <c:pt idx="2">
                  <c:v>24300</c:v>
                </c:pt>
                <c:pt idx="3">
                  <c:v>34887</c:v>
                </c:pt>
                <c:pt idx="4">
                  <c:v>39441</c:v>
                </c:pt>
                <c:pt idx="5">
                  <c:v>41026</c:v>
                </c:pt>
                <c:pt idx="6">
                  <c:v>41965</c:v>
                </c:pt>
                <c:pt idx="7">
                  <c:v>42532</c:v>
                </c:pt>
                <c:pt idx="8">
                  <c:v>42792</c:v>
                </c:pt>
                <c:pt idx="9">
                  <c:v>42769</c:v>
                </c:pt>
                <c:pt idx="10">
                  <c:v>42493</c:v>
                </c:pt>
                <c:pt idx="11">
                  <c:v>41998</c:v>
                </c:pt>
                <c:pt idx="12">
                  <c:v>41342</c:v>
                </c:pt>
                <c:pt idx="13">
                  <c:v>40608</c:v>
                </c:pt>
                <c:pt idx="14">
                  <c:v>39859</c:v>
                </c:pt>
                <c:pt idx="15">
                  <c:v>39114</c:v>
                </c:pt>
                <c:pt idx="16">
                  <c:v>38382</c:v>
                </c:pt>
                <c:pt idx="17">
                  <c:v>37682</c:v>
                </c:pt>
                <c:pt idx="18">
                  <c:v>37032</c:v>
                </c:pt>
                <c:pt idx="19">
                  <c:v>36438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0C-4E2D-B14F-1145FA17E156}"/>
            </c:ext>
          </c:extLst>
        </c:ser>
        <c:ser>
          <c:idx val="4"/>
          <c:order val="3"/>
          <c:tx>
            <c:strRef>
              <c:f>'Figures per year'!$B$108:$D$108</c:f>
              <c:strCache>
                <c:ptCount val="3"/>
                <c:pt idx="0">
                  <c:v>CABLA Min</c:v>
                </c:pt>
                <c:pt idx="1">
                  <c:v>CAB-LA Min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year'!$F$108:$Y$108</c:f>
              <c:numCache>
                <c:formatCode>General</c:formatCode>
                <c:ptCount val="20"/>
                <c:pt idx="0">
                  <c:v>430</c:v>
                </c:pt>
                <c:pt idx="1">
                  <c:v>4138</c:v>
                </c:pt>
                <c:pt idx="2">
                  <c:v>11327</c:v>
                </c:pt>
                <c:pt idx="3">
                  <c:v>18284</c:v>
                </c:pt>
                <c:pt idx="4">
                  <c:v>22254</c:v>
                </c:pt>
                <c:pt idx="5">
                  <c:v>23826</c:v>
                </c:pt>
                <c:pt idx="6">
                  <c:v>24786</c:v>
                </c:pt>
                <c:pt idx="7">
                  <c:v>25474</c:v>
                </c:pt>
                <c:pt idx="8">
                  <c:v>25960</c:v>
                </c:pt>
                <c:pt idx="9">
                  <c:v>26263</c:v>
                </c:pt>
                <c:pt idx="10">
                  <c:v>26398</c:v>
                </c:pt>
                <c:pt idx="11">
                  <c:v>26383</c:v>
                </c:pt>
                <c:pt idx="12">
                  <c:v>26247</c:v>
                </c:pt>
                <c:pt idx="13">
                  <c:v>26042</c:v>
                </c:pt>
                <c:pt idx="14">
                  <c:v>25813</c:v>
                </c:pt>
                <c:pt idx="15">
                  <c:v>25568</c:v>
                </c:pt>
                <c:pt idx="16">
                  <c:v>25314</c:v>
                </c:pt>
                <c:pt idx="17">
                  <c:v>25065</c:v>
                </c:pt>
                <c:pt idx="18">
                  <c:v>24834</c:v>
                </c:pt>
                <c:pt idx="19">
                  <c:v>24626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0C-4E2D-B14F-1145FA17E156}"/>
            </c:ext>
          </c:extLst>
        </c:ser>
        <c:ser>
          <c:idx val="5"/>
          <c:order val="4"/>
          <c:tx>
            <c:strRef>
              <c:f>'Figures per year'!$B$109:$D$109</c:f>
              <c:strCache>
                <c:ptCount val="3"/>
                <c:pt idx="0">
                  <c:v>OralPrEP</c:v>
                </c:pt>
                <c:pt idx="1">
                  <c:v>OralPrEP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year'!$F$109:$Y$109</c:f>
              <c:numCache>
                <c:formatCode>General</c:formatCode>
                <c:ptCount val="20"/>
                <c:pt idx="0">
                  <c:v>0</c:v>
                </c:pt>
                <c:pt idx="1">
                  <c:v>1654</c:v>
                </c:pt>
                <c:pt idx="2">
                  <c:v>4965</c:v>
                </c:pt>
                <c:pt idx="3">
                  <c:v>8418</c:v>
                </c:pt>
                <c:pt idx="4">
                  <c:v>10617</c:v>
                </c:pt>
                <c:pt idx="5">
                  <c:v>11680</c:v>
                </c:pt>
                <c:pt idx="6">
                  <c:v>12475</c:v>
                </c:pt>
                <c:pt idx="7">
                  <c:v>13156</c:v>
                </c:pt>
                <c:pt idx="8">
                  <c:v>13748</c:v>
                </c:pt>
                <c:pt idx="9">
                  <c:v>14248</c:v>
                </c:pt>
                <c:pt idx="10">
                  <c:v>14661</c:v>
                </c:pt>
                <c:pt idx="11">
                  <c:v>14989</c:v>
                </c:pt>
                <c:pt idx="12">
                  <c:v>15243</c:v>
                </c:pt>
                <c:pt idx="13">
                  <c:v>15449</c:v>
                </c:pt>
                <c:pt idx="14">
                  <c:v>15628</c:v>
                </c:pt>
                <c:pt idx="15">
                  <c:v>15783</c:v>
                </c:pt>
                <c:pt idx="16">
                  <c:v>15916</c:v>
                </c:pt>
                <c:pt idx="17">
                  <c:v>16035</c:v>
                </c:pt>
                <c:pt idx="18">
                  <c:v>16146</c:v>
                </c:pt>
                <c:pt idx="19">
                  <c:v>16253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0C-4E2D-B14F-1145FA17E156}"/>
            </c:ext>
          </c:extLst>
        </c:ser>
        <c:ser>
          <c:idx val="6"/>
          <c:order val="5"/>
          <c:tx>
            <c:strRef>
              <c:f>'Figures per year'!$B$110:$D$110</c:f>
              <c:strCache>
                <c:ptCount val="3"/>
                <c:pt idx="0">
                  <c:v>OralPrEP</c:v>
                </c:pt>
                <c:pt idx="1">
                  <c:v>OralPrEP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year'!$F$110:$Y$110</c:f>
              <c:numCache>
                <c:formatCode>General</c:formatCode>
                <c:ptCount val="20"/>
                <c:pt idx="0">
                  <c:v>0</c:v>
                </c:pt>
                <c:pt idx="1">
                  <c:v>728</c:v>
                </c:pt>
                <c:pt idx="2">
                  <c:v>2266</c:v>
                </c:pt>
                <c:pt idx="3">
                  <c:v>4016</c:v>
                </c:pt>
                <c:pt idx="4">
                  <c:v>5243</c:v>
                </c:pt>
                <c:pt idx="5">
                  <c:v>5868</c:v>
                </c:pt>
                <c:pt idx="6">
                  <c:v>6331</c:v>
                </c:pt>
                <c:pt idx="7">
                  <c:v>6732</c:v>
                </c:pt>
                <c:pt idx="8">
                  <c:v>7090</c:v>
                </c:pt>
                <c:pt idx="9">
                  <c:v>7402</c:v>
                </c:pt>
                <c:pt idx="10">
                  <c:v>7672</c:v>
                </c:pt>
                <c:pt idx="11">
                  <c:v>7898</c:v>
                </c:pt>
                <c:pt idx="12">
                  <c:v>8087</c:v>
                </c:pt>
                <c:pt idx="13">
                  <c:v>8249</c:v>
                </c:pt>
                <c:pt idx="14">
                  <c:v>8397</c:v>
                </c:pt>
                <c:pt idx="15">
                  <c:v>8532</c:v>
                </c:pt>
                <c:pt idx="16">
                  <c:v>8654</c:v>
                </c:pt>
                <c:pt idx="17">
                  <c:v>8768</c:v>
                </c:pt>
                <c:pt idx="18">
                  <c:v>8877</c:v>
                </c:pt>
                <c:pt idx="19">
                  <c:v>8982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0C-4E2D-B14F-1145FA17E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30240"/>
        <c:axId val="435125728"/>
      </c:lineChart>
      <c:catAx>
        <c:axId val="1512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25728"/>
        <c:crosses val="autoZero"/>
        <c:auto val="1"/>
        <c:lblAlgn val="ctr"/>
        <c:lblOffset val="100"/>
        <c:noMultiLvlLbl val="0"/>
      </c:catAx>
      <c:valAx>
        <c:axId val="43512572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3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Total HIV incidence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472392399778635E-2"/>
          <c:y val="0.10936961199239803"/>
          <c:w val="0.89600182529588246"/>
          <c:h val="0.7621186577576724"/>
        </c:manualLayout>
      </c:layout>
      <c:lineChart>
        <c:grouping val="standard"/>
        <c:varyColors val="0"/>
        <c:ser>
          <c:idx val="1"/>
          <c:order val="0"/>
          <c:tx>
            <c:strRef>
              <c:f>'Figures per year'!$B$132:$D$132</c:f>
              <c:strCache>
                <c:ptCount val="3"/>
                <c:pt idx="0">
                  <c:v>Baseline</c:v>
                </c:pt>
                <c:pt idx="1">
                  <c:v>Baseline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year'!$F$132:$Y$132</c:f>
              <c:numCache>
                <c:formatCode>0.00%</c:formatCode>
                <c:ptCount val="20"/>
                <c:pt idx="0">
                  <c:v>3.8670950000000001E-3</c:v>
                </c:pt>
                <c:pt idx="1">
                  <c:v>3.6660199999999999E-3</c:v>
                </c:pt>
                <c:pt idx="2">
                  <c:v>3.49234E-3</c:v>
                </c:pt>
                <c:pt idx="3">
                  <c:v>3.3413200000000001E-3</c:v>
                </c:pt>
                <c:pt idx="4">
                  <c:v>3.205786E-3</c:v>
                </c:pt>
                <c:pt idx="5">
                  <c:v>3.0797440000000001E-3</c:v>
                </c:pt>
                <c:pt idx="6">
                  <c:v>2.9585850000000001E-3</c:v>
                </c:pt>
                <c:pt idx="7">
                  <c:v>2.8406099999999999E-3</c:v>
                </c:pt>
                <c:pt idx="8">
                  <c:v>2.7256680000000001E-3</c:v>
                </c:pt>
                <c:pt idx="9">
                  <c:v>2.6140619999999999E-3</c:v>
                </c:pt>
                <c:pt idx="10">
                  <c:v>2.5056869999999999E-3</c:v>
                </c:pt>
                <c:pt idx="11">
                  <c:v>2.4003230000000002E-3</c:v>
                </c:pt>
                <c:pt idx="12">
                  <c:v>2.2983069999999999E-3</c:v>
                </c:pt>
                <c:pt idx="13">
                  <c:v>2.2004239999999999E-3</c:v>
                </c:pt>
                <c:pt idx="14">
                  <c:v>2.1070899999999998E-3</c:v>
                </c:pt>
                <c:pt idx="15">
                  <c:v>2.0180020000000001E-3</c:v>
                </c:pt>
                <c:pt idx="16">
                  <c:v>1.9329460000000001E-3</c:v>
                </c:pt>
                <c:pt idx="17">
                  <c:v>1.851894E-3</c:v>
                </c:pt>
                <c:pt idx="18">
                  <c:v>1.774802E-3</c:v>
                </c:pt>
                <c:pt idx="19">
                  <c:v>1.7014759999999999E-3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8A-4FCD-9B47-7847F720D0B7}"/>
            </c:ext>
          </c:extLst>
        </c:ser>
        <c:ser>
          <c:idx val="2"/>
          <c:order val="1"/>
          <c:tx>
            <c:strRef>
              <c:f>'Figures per year'!$B$133:$D$133</c:f>
              <c:strCache>
                <c:ptCount val="3"/>
                <c:pt idx="0">
                  <c:v>CABLA Max</c:v>
                </c:pt>
                <c:pt idx="1">
                  <c:v>CAB-LA high coverage, maximum duration 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year'!$F$133:$Y$133</c:f>
              <c:numCache>
                <c:formatCode>0.00%</c:formatCode>
                <c:ptCount val="20"/>
                <c:pt idx="0">
                  <c:v>3.8486140000000002E-3</c:v>
                </c:pt>
                <c:pt idx="1">
                  <c:v>3.4491180000000001E-3</c:v>
                </c:pt>
                <c:pt idx="2">
                  <c:v>2.9316680000000001E-3</c:v>
                </c:pt>
                <c:pt idx="3">
                  <c:v>2.5455539999999998E-3</c:v>
                </c:pt>
                <c:pt idx="4">
                  <c:v>2.3139990000000002E-3</c:v>
                </c:pt>
                <c:pt idx="5">
                  <c:v>2.161648E-3</c:v>
                </c:pt>
                <c:pt idx="6">
                  <c:v>2.0330729999999998E-3</c:v>
                </c:pt>
                <c:pt idx="7">
                  <c:v>1.9174229999999999E-3</c:v>
                </c:pt>
                <c:pt idx="8">
                  <c:v>1.811624E-3</c:v>
                </c:pt>
                <c:pt idx="9">
                  <c:v>1.7146310000000001E-3</c:v>
                </c:pt>
                <c:pt idx="10">
                  <c:v>1.625451E-3</c:v>
                </c:pt>
                <c:pt idx="11">
                  <c:v>1.5431030000000001E-3</c:v>
                </c:pt>
                <c:pt idx="12">
                  <c:v>1.4666799999999999E-3</c:v>
                </c:pt>
                <c:pt idx="13">
                  <c:v>1.3953399999999999E-3</c:v>
                </c:pt>
                <c:pt idx="14">
                  <c:v>1.3282400000000001E-3</c:v>
                </c:pt>
                <c:pt idx="15">
                  <c:v>1.2646929999999999E-3</c:v>
                </c:pt>
                <c:pt idx="16">
                  <c:v>1.2042209999999999E-3</c:v>
                </c:pt>
                <c:pt idx="17">
                  <c:v>1.146478E-3</c:v>
                </c:pt>
                <c:pt idx="18">
                  <c:v>1.091131E-3</c:v>
                </c:pt>
                <c:pt idx="19">
                  <c:v>1.037926E-3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8A-4FCD-9B47-7847F720D0B7}"/>
            </c:ext>
          </c:extLst>
        </c:ser>
        <c:ser>
          <c:idx val="3"/>
          <c:order val="2"/>
          <c:tx>
            <c:strRef>
              <c:f>'Figures per year'!$B$134:$D$134</c:f>
              <c:strCache>
                <c:ptCount val="3"/>
                <c:pt idx="0">
                  <c:v>CABLA Max</c:v>
                </c:pt>
                <c:pt idx="1">
                  <c:v>CAB-LA medium coverage, maximum duration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year'!$F$134:$Y$134</c:f>
              <c:numCache>
                <c:formatCode>0.00%</c:formatCode>
                <c:ptCount val="20"/>
                <c:pt idx="0">
                  <c:v>3.8486140000000002E-3</c:v>
                </c:pt>
                <c:pt idx="1">
                  <c:v>3.5666299999999999E-3</c:v>
                </c:pt>
                <c:pt idx="2">
                  <c:v>3.2177080000000001E-3</c:v>
                </c:pt>
                <c:pt idx="3">
                  <c:v>2.89368E-3</c:v>
                </c:pt>
                <c:pt idx="4">
                  <c:v>2.654291E-3</c:v>
                </c:pt>
                <c:pt idx="5">
                  <c:v>2.4872750000000002E-3</c:v>
                </c:pt>
                <c:pt idx="6">
                  <c:v>2.3472139999999998E-3</c:v>
                </c:pt>
                <c:pt idx="7">
                  <c:v>2.2203409999999998E-3</c:v>
                </c:pt>
                <c:pt idx="8">
                  <c:v>2.1026719999999999E-3</c:v>
                </c:pt>
                <c:pt idx="9">
                  <c:v>1.9930659999999999E-3</c:v>
                </c:pt>
                <c:pt idx="10">
                  <c:v>1.890624E-3</c:v>
                </c:pt>
                <c:pt idx="11">
                  <c:v>1.7945540000000001E-3</c:v>
                </c:pt>
                <c:pt idx="12">
                  <c:v>1.7043780000000001E-3</c:v>
                </c:pt>
                <c:pt idx="13">
                  <c:v>1.6197150000000001E-3</c:v>
                </c:pt>
                <c:pt idx="14">
                  <c:v>1.539969E-3</c:v>
                </c:pt>
                <c:pt idx="15">
                  <c:v>1.464517E-3</c:v>
                </c:pt>
                <c:pt idx="16">
                  <c:v>1.392955E-3</c:v>
                </c:pt>
                <c:pt idx="17">
                  <c:v>1.324963E-3</c:v>
                </c:pt>
                <c:pt idx="18">
                  <c:v>1.2602030000000001E-3</c:v>
                </c:pt>
                <c:pt idx="19">
                  <c:v>1.198382E-3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8A-4FCD-9B47-7847F720D0B7}"/>
            </c:ext>
          </c:extLst>
        </c:ser>
        <c:ser>
          <c:idx val="4"/>
          <c:order val="3"/>
          <c:tx>
            <c:strRef>
              <c:f>'Figures per year'!$B$135:$D$135</c:f>
              <c:strCache>
                <c:ptCount val="3"/>
                <c:pt idx="0">
                  <c:v>CABLA Min</c:v>
                </c:pt>
                <c:pt idx="1">
                  <c:v>CAB-LA high coverage, minimum duration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year'!$F$135:$Y$135</c:f>
              <c:numCache>
                <c:formatCode>0.00%</c:formatCode>
                <c:ptCount val="20"/>
                <c:pt idx="0">
                  <c:v>3.8587809999999999E-3</c:v>
                </c:pt>
                <c:pt idx="1">
                  <c:v>3.4833109999999998E-3</c:v>
                </c:pt>
                <c:pt idx="2">
                  <c:v>3.0375770000000001E-3</c:v>
                </c:pt>
                <c:pt idx="3">
                  <c:v>2.6957079999999998E-3</c:v>
                </c:pt>
                <c:pt idx="4">
                  <c:v>2.4835180000000001E-3</c:v>
                </c:pt>
                <c:pt idx="5">
                  <c:v>2.3359629999999999E-3</c:v>
                </c:pt>
                <c:pt idx="6">
                  <c:v>2.2053020000000001E-3</c:v>
                </c:pt>
                <c:pt idx="7">
                  <c:v>2.0846340000000001E-3</c:v>
                </c:pt>
                <c:pt idx="8">
                  <c:v>1.9724600000000001E-3</c:v>
                </c:pt>
                <c:pt idx="9">
                  <c:v>1.8684979999999999E-3</c:v>
                </c:pt>
                <c:pt idx="10">
                  <c:v>1.7719820000000001E-3</c:v>
                </c:pt>
                <c:pt idx="11">
                  <c:v>1.6819890000000001E-3</c:v>
                </c:pt>
                <c:pt idx="12">
                  <c:v>1.5977910000000001E-3</c:v>
                </c:pt>
                <c:pt idx="13">
                  <c:v>1.5187289999999999E-3</c:v>
                </c:pt>
                <c:pt idx="14">
                  <c:v>1.4441530000000001E-3</c:v>
                </c:pt>
                <c:pt idx="15">
                  <c:v>1.3734509999999999E-3</c:v>
                </c:pt>
                <c:pt idx="16">
                  <c:v>1.3062620000000001E-3</c:v>
                </c:pt>
                <c:pt idx="17">
                  <c:v>1.24226E-3</c:v>
                </c:pt>
                <c:pt idx="18">
                  <c:v>1.1811339999999999E-3</c:v>
                </c:pt>
                <c:pt idx="19">
                  <c:v>1.122613E-3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8A-4FCD-9B47-7847F720D0B7}"/>
            </c:ext>
          </c:extLst>
        </c:ser>
        <c:ser>
          <c:idx val="5"/>
          <c:order val="4"/>
          <c:tx>
            <c:strRef>
              <c:f>'Figures per year'!$B$136:$D$136</c:f>
              <c:strCache>
                <c:ptCount val="3"/>
                <c:pt idx="0">
                  <c:v>CABLA Min</c:v>
                </c:pt>
                <c:pt idx="1">
                  <c:v>CAB-LA medium coverage, minimum duration 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year'!$F$136:$Y$136</c:f>
              <c:numCache>
                <c:formatCode>0.00%</c:formatCode>
                <c:ptCount val="20"/>
                <c:pt idx="0">
                  <c:v>3.8587809999999999E-3</c:v>
                </c:pt>
                <c:pt idx="1">
                  <c:v>3.5875799999999999E-3</c:v>
                </c:pt>
                <c:pt idx="2">
                  <c:v>3.280266E-3</c:v>
                </c:pt>
                <c:pt idx="3">
                  <c:v>3.0028469999999999E-3</c:v>
                </c:pt>
                <c:pt idx="4">
                  <c:v>2.7981339999999999E-3</c:v>
                </c:pt>
                <c:pt idx="5">
                  <c:v>2.6476049999999999E-3</c:v>
                </c:pt>
                <c:pt idx="6">
                  <c:v>2.5134020000000001E-3</c:v>
                </c:pt>
                <c:pt idx="7">
                  <c:v>2.387484E-3</c:v>
                </c:pt>
                <c:pt idx="8">
                  <c:v>2.268319E-3</c:v>
                </c:pt>
                <c:pt idx="9">
                  <c:v>2.1557719999999998E-3</c:v>
                </c:pt>
                <c:pt idx="10">
                  <c:v>2.0493820000000002E-3</c:v>
                </c:pt>
                <c:pt idx="11">
                  <c:v>1.948539E-3</c:v>
                </c:pt>
                <c:pt idx="12">
                  <c:v>1.853024E-3</c:v>
                </c:pt>
                <c:pt idx="13">
                  <c:v>1.762703E-3</c:v>
                </c:pt>
                <c:pt idx="14">
                  <c:v>1.6772200000000001E-3</c:v>
                </c:pt>
                <c:pt idx="15">
                  <c:v>1.5961320000000001E-3</c:v>
                </c:pt>
                <c:pt idx="16">
                  <c:v>1.5190990000000001E-3</c:v>
                </c:pt>
                <c:pt idx="17">
                  <c:v>1.445862E-3</c:v>
                </c:pt>
                <c:pt idx="18">
                  <c:v>1.3761719999999999E-3</c:v>
                </c:pt>
                <c:pt idx="19">
                  <c:v>1.309759E-3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8A-4FCD-9B47-7847F720D0B7}"/>
            </c:ext>
          </c:extLst>
        </c:ser>
        <c:ser>
          <c:idx val="6"/>
          <c:order val="5"/>
          <c:tx>
            <c:strRef>
              <c:f>'Figures per year'!$B$137:$D$137</c:f>
              <c:strCache>
                <c:ptCount val="3"/>
                <c:pt idx="0">
                  <c:v>OralPrEP</c:v>
                </c:pt>
                <c:pt idx="1">
                  <c:v>TDF/FTC, high coverage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year'!$F$137:$Y$137</c:f>
              <c:numCache>
                <c:formatCode>0.00%</c:formatCode>
                <c:ptCount val="20"/>
                <c:pt idx="0">
                  <c:v>3.8670950000000001E-3</c:v>
                </c:pt>
                <c:pt idx="1">
                  <c:v>3.6347010000000002E-3</c:v>
                </c:pt>
                <c:pt idx="2">
                  <c:v>3.3994110000000002E-3</c:v>
                </c:pt>
                <c:pt idx="3">
                  <c:v>3.1854969999999998E-3</c:v>
                </c:pt>
                <c:pt idx="4">
                  <c:v>3.0112899999999998E-3</c:v>
                </c:pt>
                <c:pt idx="5">
                  <c:v>2.8678710000000001E-3</c:v>
                </c:pt>
                <c:pt idx="6">
                  <c:v>2.7344840000000001E-3</c:v>
                </c:pt>
                <c:pt idx="7">
                  <c:v>2.6065580000000001E-3</c:v>
                </c:pt>
                <c:pt idx="8">
                  <c:v>2.483435E-3</c:v>
                </c:pt>
                <c:pt idx="9">
                  <c:v>2.36542E-3</c:v>
                </c:pt>
                <c:pt idx="10">
                  <c:v>2.2522699999999998E-3</c:v>
                </c:pt>
                <c:pt idx="11">
                  <c:v>2.1436820000000001E-3</c:v>
                </c:pt>
                <c:pt idx="12">
                  <c:v>2.0397689999999999E-3</c:v>
                </c:pt>
                <c:pt idx="13">
                  <c:v>1.9408470000000001E-3</c:v>
                </c:pt>
                <c:pt idx="14">
                  <c:v>1.8469599999999999E-3</c:v>
                </c:pt>
                <c:pt idx="15">
                  <c:v>1.7577420000000001E-3</c:v>
                </c:pt>
                <c:pt idx="16">
                  <c:v>1.6729309999999999E-3</c:v>
                </c:pt>
                <c:pt idx="17">
                  <c:v>1.5923549999999999E-3</c:v>
                </c:pt>
                <c:pt idx="18">
                  <c:v>1.515867E-3</c:v>
                </c:pt>
                <c:pt idx="19">
                  <c:v>1.4432E-3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8A-4FCD-9B47-7847F720D0B7}"/>
            </c:ext>
          </c:extLst>
        </c:ser>
        <c:ser>
          <c:idx val="0"/>
          <c:order val="6"/>
          <c:tx>
            <c:strRef>
              <c:f>'Figures per year'!$B$138:$D$138</c:f>
              <c:strCache>
                <c:ptCount val="3"/>
                <c:pt idx="0">
                  <c:v>OralPrEP</c:v>
                </c:pt>
                <c:pt idx="1">
                  <c:v>TDF/FTC, medium coverage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year'!$F$138:$Y$138</c:f>
              <c:numCache>
                <c:formatCode>0.00%</c:formatCode>
                <c:ptCount val="20"/>
                <c:pt idx="0">
                  <c:v>3.8670950000000001E-3</c:v>
                </c:pt>
                <c:pt idx="1">
                  <c:v>3.6522350000000002E-3</c:v>
                </c:pt>
                <c:pt idx="2">
                  <c:v>3.4499270000000002E-3</c:v>
                </c:pt>
                <c:pt idx="3">
                  <c:v>3.2669800000000001E-3</c:v>
                </c:pt>
                <c:pt idx="4">
                  <c:v>3.1097379999999999E-3</c:v>
                </c:pt>
                <c:pt idx="5">
                  <c:v>2.9732980000000001E-3</c:v>
                </c:pt>
                <c:pt idx="6">
                  <c:v>2.8448459999999998E-3</c:v>
                </c:pt>
                <c:pt idx="7">
                  <c:v>2.7208290000000001E-3</c:v>
                </c:pt>
                <c:pt idx="8">
                  <c:v>2.6007230000000001E-3</c:v>
                </c:pt>
                <c:pt idx="9">
                  <c:v>2.4848589999999999E-3</c:v>
                </c:pt>
                <c:pt idx="10">
                  <c:v>2.373039E-3</c:v>
                </c:pt>
                <c:pt idx="11">
                  <c:v>2.2650510000000001E-3</c:v>
                </c:pt>
                <c:pt idx="12">
                  <c:v>2.161095E-3</c:v>
                </c:pt>
                <c:pt idx="13">
                  <c:v>2.0617700000000001E-3</c:v>
                </c:pt>
                <c:pt idx="14">
                  <c:v>1.9672629999999999E-3</c:v>
                </c:pt>
                <c:pt idx="15">
                  <c:v>1.877248E-3</c:v>
                </c:pt>
                <c:pt idx="16">
                  <c:v>1.791501E-3</c:v>
                </c:pt>
                <c:pt idx="17">
                  <c:v>1.7099050000000001E-3</c:v>
                </c:pt>
                <c:pt idx="18">
                  <c:v>1.6323640000000001E-3</c:v>
                </c:pt>
                <c:pt idx="19">
                  <c:v>1.558661E-3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68A-4FCD-9B47-7847F720D0B7}"/>
            </c:ext>
          </c:extLst>
        </c:ser>
        <c:ser>
          <c:idx val="7"/>
          <c:order val="7"/>
          <c:spPr>
            <a:ln w="158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'Figures per year'!$F$140:$Y$140</c:f>
              <c:numCache>
                <c:formatCode>0.00%</c:formatCode>
                <c:ptCount val="20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1E-3</c:v>
                </c:pt>
                <c:pt idx="9">
                  <c:v>1E-3</c:v>
                </c:pt>
                <c:pt idx="10">
                  <c:v>1E-3</c:v>
                </c:pt>
                <c:pt idx="11">
                  <c:v>1E-3</c:v>
                </c:pt>
                <c:pt idx="12">
                  <c:v>1E-3</c:v>
                </c:pt>
                <c:pt idx="13">
                  <c:v>1E-3</c:v>
                </c:pt>
                <c:pt idx="14">
                  <c:v>1E-3</c:v>
                </c:pt>
                <c:pt idx="15">
                  <c:v>1E-3</c:v>
                </c:pt>
                <c:pt idx="16">
                  <c:v>1E-3</c:v>
                </c:pt>
                <c:pt idx="17">
                  <c:v>1E-3</c:v>
                </c:pt>
                <c:pt idx="18">
                  <c:v>1E-3</c:v>
                </c:pt>
                <c:pt idx="19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68A-4FCD-9B47-7847F720D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30240"/>
        <c:axId val="435125728"/>
      </c:lineChart>
      <c:catAx>
        <c:axId val="1512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25728"/>
        <c:crosses val="autoZero"/>
        <c:auto val="1"/>
        <c:lblAlgn val="ctr"/>
        <c:lblOffset val="100"/>
        <c:noMultiLvlLbl val="0"/>
      </c:catAx>
      <c:valAx>
        <c:axId val="435125728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30240"/>
        <c:crosses val="autoZero"/>
        <c:crossBetween val="between"/>
        <c:majorUnit val="1.0000000000000002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AIDS deaths averted over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410046985465249E-2"/>
          <c:y val="9.6544950506611091E-2"/>
          <c:w val="0.884289753460482"/>
          <c:h val="0.71481573488816652"/>
        </c:manualLayout>
      </c:layout>
      <c:lineChart>
        <c:grouping val="standard"/>
        <c:varyColors val="0"/>
        <c:ser>
          <c:idx val="1"/>
          <c:order val="0"/>
          <c:tx>
            <c:strRef>
              <c:f>'Figures per year'!$B$123:$D$123</c:f>
              <c:strCache>
                <c:ptCount val="3"/>
                <c:pt idx="0">
                  <c:v>CABLA Max</c:v>
                </c:pt>
                <c:pt idx="1">
                  <c:v>CAB-LA Max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year'!$F$123:$Y$123</c:f>
              <c:numCache>
                <c:formatCode>General</c:formatCode>
                <c:ptCount val="20"/>
                <c:pt idx="0">
                  <c:v>12</c:v>
                </c:pt>
                <c:pt idx="1">
                  <c:v>20</c:v>
                </c:pt>
                <c:pt idx="2">
                  <c:v>55</c:v>
                </c:pt>
                <c:pt idx="3">
                  <c:v>146</c:v>
                </c:pt>
                <c:pt idx="4">
                  <c:v>308</c:v>
                </c:pt>
                <c:pt idx="5">
                  <c:v>552</c:v>
                </c:pt>
                <c:pt idx="6">
                  <c:v>871</c:v>
                </c:pt>
                <c:pt idx="7">
                  <c:v>1242</c:v>
                </c:pt>
                <c:pt idx="8">
                  <c:v>1638</c:v>
                </c:pt>
                <c:pt idx="9">
                  <c:v>2033</c:v>
                </c:pt>
                <c:pt idx="10">
                  <c:v>2411</c:v>
                </c:pt>
                <c:pt idx="11">
                  <c:v>2762</c:v>
                </c:pt>
                <c:pt idx="12">
                  <c:v>3084</c:v>
                </c:pt>
                <c:pt idx="13">
                  <c:v>3376</c:v>
                </c:pt>
                <c:pt idx="14">
                  <c:v>3636</c:v>
                </c:pt>
                <c:pt idx="15">
                  <c:v>3870</c:v>
                </c:pt>
                <c:pt idx="16">
                  <c:v>4078</c:v>
                </c:pt>
                <c:pt idx="17">
                  <c:v>4264</c:v>
                </c:pt>
                <c:pt idx="18">
                  <c:v>4430</c:v>
                </c:pt>
                <c:pt idx="19">
                  <c:v>4580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55-4BBB-8C10-3B0D364E0008}"/>
            </c:ext>
          </c:extLst>
        </c:ser>
        <c:ser>
          <c:idx val="2"/>
          <c:order val="1"/>
          <c:tx>
            <c:strRef>
              <c:f>'Figures per year'!$B$124:$D$124</c:f>
              <c:strCache>
                <c:ptCount val="3"/>
                <c:pt idx="0">
                  <c:v>CABLA Max</c:v>
                </c:pt>
                <c:pt idx="1">
                  <c:v>CAB-LA Max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year'!$F$124:$Y$124</c:f>
              <c:numCache>
                <c:formatCode>General</c:formatCode>
                <c:ptCount val="20"/>
                <c:pt idx="0">
                  <c:v>12</c:v>
                </c:pt>
                <c:pt idx="1">
                  <c:v>18</c:v>
                </c:pt>
                <c:pt idx="2">
                  <c:v>37</c:v>
                </c:pt>
                <c:pt idx="3">
                  <c:v>82</c:v>
                </c:pt>
                <c:pt idx="4">
                  <c:v>169</c:v>
                </c:pt>
                <c:pt idx="5">
                  <c:v>307</c:v>
                </c:pt>
                <c:pt idx="6">
                  <c:v>494</c:v>
                </c:pt>
                <c:pt idx="7">
                  <c:v>724</c:v>
                </c:pt>
                <c:pt idx="8">
                  <c:v>980</c:v>
                </c:pt>
                <c:pt idx="9">
                  <c:v>1246</c:v>
                </c:pt>
                <c:pt idx="10">
                  <c:v>1510</c:v>
                </c:pt>
                <c:pt idx="11">
                  <c:v>1763</c:v>
                </c:pt>
                <c:pt idx="12">
                  <c:v>2001</c:v>
                </c:pt>
                <c:pt idx="13">
                  <c:v>2221</c:v>
                </c:pt>
                <c:pt idx="14">
                  <c:v>2423</c:v>
                </c:pt>
                <c:pt idx="15">
                  <c:v>2608</c:v>
                </c:pt>
                <c:pt idx="16">
                  <c:v>2775</c:v>
                </c:pt>
                <c:pt idx="17">
                  <c:v>2928</c:v>
                </c:pt>
                <c:pt idx="18">
                  <c:v>3068</c:v>
                </c:pt>
                <c:pt idx="19">
                  <c:v>3195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55-4BBB-8C10-3B0D364E0008}"/>
            </c:ext>
          </c:extLst>
        </c:ser>
        <c:ser>
          <c:idx val="3"/>
          <c:order val="2"/>
          <c:tx>
            <c:strRef>
              <c:f>'Figures per year'!$B$125:$D$125</c:f>
              <c:strCache>
                <c:ptCount val="3"/>
                <c:pt idx="0">
                  <c:v>CABLA Min</c:v>
                </c:pt>
                <c:pt idx="1">
                  <c:v>CAB-LA Min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year'!$F$125:$Y$125</c:f>
              <c:numCache>
                <c:formatCode>General</c:formatCode>
                <c:ptCount val="20"/>
                <c:pt idx="0">
                  <c:v>7</c:v>
                </c:pt>
                <c:pt idx="1">
                  <c:v>12</c:v>
                </c:pt>
                <c:pt idx="2">
                  <c:v>40</c:v>
                </c:pt>
                <c:pt idx="3">
                  <c:v>113</c:v>
                </c:pt>
                <c:pt idx="4">
                  <c:v>245</c:v>
                </c:pt>
                <c:pt idx="5">
                  <c:v>445</c:v>
                </c:pt>
                <c:pt idx="6">
                  <c:v>705</c:v>
                </c:pt>
                <c:pt idx="7">
                  <c:v>1010</c:v>
                </c:pt>
                <c:pt idx="8">
                  <c:v>1337</c:v>
                </c:pt>
                <c:pt idx="9">
                  <c:v>1665</c:v>
                </c:pt>
                <c:pt idx="10">
                  <c:v>1981</c:v>
                </c:pt>
                <c:pt idx="11">
                  <c:v>2276</c:v>
                </c:pt>
                <c:pt idx="12">
                  <c:v>2550</c:v>
                </c:pt>
                <c:pt idx="13">
                  <c:v>2800</c:v>
                </c:pt>
                <c:pt idx="14">
                  <c:v>3026</c:v>
                </c:pt>
                <c:pt idx="15">
                  <c:v>3231</c:v>
                </c:pt>
                <c:pt idx="16">
                  <c:v>3415</c:v>
                </c:pt>
                <c:pt idx="17">
                  <c:v>3582</c:v>
                </c:pt>
                <c:pt idx="18">
                  <c:v>3733</c:v>
                </c:pt>
                <c:pt idx="19">
                  <c:v>3870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55-4BBB-8C10-3B0D364E0008}"/>
            </c:ext>
          </c:extLst>
        </c:ser>
        <c:ser>
          <c:idx val="4"/>
          <c:order val="3"/>
          <c:tx>
            <c:strRef>
              <c:f>'Figures per year'!$B$126:$D$126</c:f>
              <c:strCache>
                <c:ptCount val="3"/>
                <c:pt idx="0">
                  <c:v>CABLA Min</c:v>
                </c:pt>
                <c:pt idx="1">
                  <c:v>CAB-LA Min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year'!$F$126:$Y$126</c:f>
              <c:numCache>
                <c:formatCode>General</c:formatCode>
                <c:ptCount val="20"/>
                <c:pt idx="0">
                  <c:v>7</c:v>
                </c:pt>
                <c:pt idx="1">
                  <c:v>11</c:v>
                </c:pt>
                <c:pt idx="2">
                  <c:v>24</c:v>
                </c:pt>
                <c:pt idx="3">
                  <c:v>59</c:v>
                </c:pt>
                <c:pt idx="4">
                  <c:v>124</c:v>
                </c:pt>
                <c:pt idx="5">
                  <c:v>228</c:v>
                </c:pt>
                <c:pt idx="6">
                  <c:v>369</c:v>
                </c:pt>
                <c:pt idx="7">
                  <c:v>541</c:v>
                </c:pt>
                <c:pt idx="8">
                  <c:v>732</c:v>
                </c:pt>
                <c:pt idx="9">
                  <c:v>930</c:v>
                </c:pt>
                <c:pt idx="10">
                  <c:v>1127</c:v>
                </c:pt>
                <c:pt idx="11">
                  <c:v>1317</c:v>
                </c:pt>
                <c:pt idx="12">
                  <c:v>1496</c:v>
                </c:pt>
                <c:pt idx="13">
                  <c:v>1664</c:v>
                </c:pt>
                <c:pt idx="14">
                  <c:v>1818</c:v>
                </c:pt>
                <c:pt idx="15">
                  <c:v>1961</c:v>
                </c:pt>
                <c:pt idx="16">
                  <c:v>2092</c:v>
                </c:pt>
                <c:pt idx="17">
                  <c:v>2212</c:v>
                </c:pt>
                <c:pt idx="18">
                  <c:v>2323</c:v>
                </c:pt>
                <c:pt idx="19">
                  <c:v>2426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55-4BBB-8C10-3B0D364E0008}"/>
            </c:ext>
          </c:extLst>
        </c:ser>
        <c:ser>
          <c:idx val="5"/>
          <c:order val="4"/>
          <c:tx>
            <c:strRef>
              <c:f>'Figures per year'!$B$127:$D$127</c:f>
              <c:strCache>
                <c:ptCount val="3"/>
                <c:pt idx="0">
                  <c:v>OralPrEP</c:v>
                </c:pt>
                <c:pt idx="1">
                  <c:v>OralPrEP</c:v>
                </c:pt>
                <c:pt idx="2">
                  <c:v>High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year'!$F$127:$Y$127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18</c:v>
                </c:pt>
                <c:pt idx="4">
                  <c:v>48</c:v>
                </c:pt>
                <c:pt idx="5">
                  <c:v>99</c:v>
                </c:pt>
                <c:pt idx="6">
                  <c:v>174</c:v>
                </c:pt>
                <c:pt idx="7">
                  <c:v>269</c:v>
                </c:pt>
                <c:pt idx="8">
                  <c:v>379</c:v>
                </c:pt>
                <c:pt idx="9">
                  <c:v>497</c:v>
                </c:pt>
                <c:pt idx="10">
                  <c:v>618</c:v>
                </c:pt>
                <c:pt idx="11">
                  <c:v>737</c:v>
                </c:pt>
                <c:pt idx="12">
                  <c:v>853</c:v>
                </c:pt>
                <c:pt idx="13">
                  <c:v>964</c:v>
                </c:pt>
                <c:pt idx="14">
                  <c:v>1069</c:v>
                </c:pt>
                <c:pt idx="15">
                  <c:v>1168</c:v>
                </c:pt>
                <c:pt idx="16">
                  <c:v>1260</c:v>
                </c:pt>
                <c:pt idx="17">
                  <c:v>1348</c:v>
                </c:pt>
                <c:pt idx="18">
                  <c:v>1430</c:v>
                </c:pt>
                <c:pt idx="19">
                  <c:v>1508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55-4BBB-8C10-3B0D364E0008}"/>
            </c:ext>
          </c:extLst>
        </c:ser>
        <c:ser>
          <c:idx val="6"/>
          <c:order val="5"/>
          <c:tx>
            <c:strRef>
              <c:f>'Figures per year'!$B$128:$D$128</c:f>
              <c:strCache>
                <c:ptCount val="3"/>
                <c:pt idx="0">
                  <c:v>OralPrEP</c:v>
                </c:pt>
                <c:pt idx="1">
                  <c:v>OralPrEP</c:v>
                </c:pt>
                <c:pt idx="2">
                  <c:v>Medium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year'!$F$128:$Y$128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22</c:v>
                </c:pt>
                <c:pt idx="5">
                  <c:v>46</c:v>
                </c:pt>
                <c:pt idx="6">
                  <c:v>82</c:v>
                </c:pt>
                <c:pt idx="7">
                  <c:v>130</c:v>
                </c:pt>
                <c:pt idx="8">
                  <c:v>185</c:v>
                </c:pt>
                <c:pt idx="9">
                  <c:v>247</c:v>
                </c:pt>
                <c:pt idx="10">
                  <c:v>310</c:v>
                </c:pt>
                <c:pt idx="11">
                  <c:v>374</c:v>
                </c:pt>
                <c:pt idx="12">
                  <c:v>437</c:v>
                </c:pt>
                <c:pt idx="13">
                  <c:v>498</c:v>
                </c:pt>
                <c:pt idx="14">
                  <c:v>556</c:v>
                </c:pt>
                <c:pt idx="15">
                  <c:v>612</c:v>
                </c:pt>
                <c:pt idx="16">
                  <c:v>665</c:v>
                </c:pt>
                <c:pt idx="17">
                  <c:v>716</c:v>
                </c:pt>
                <c:pt idx="18">
                  <c:v>763</c:v>
                </c:pt>
                <c:pt idx="19">
                  <c:v>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55-4BBB-8C10-3B0D364E0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30240"/>
        <c:axId val="435125728"/>
      </c:lineChart>
      <c:catAx>
        <c:axId val="1512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25728"/>
        <c:crosses val="autoZero"/>
        <c:auto val="1"/>
        <c:lblAlgn val="ctr"/>
        <c:lblOffset val="100"/>
        <c:noMultiLvlLbl val="0"/>
      </c:catAx>
      <c:valAx>
        <c:axId val="43512572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3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Total cost of the HIV programme (2021 USD, billions)</a:t>
            </a:r>
          </a:p>
          <a:p>
            <a:pPr>
              <a:defRPr sz="1400"/>
            </a:pPr>
            <a:r>
              <a:rPr lang="en-GB" sz="1400" i="1" dirty="0"/>
              <a:t>CAB-LA drug = 1x cost of TDF/FTC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106288776677833E-2"/>
          <c:y val="7.5682709605119594E-2"/>
          <c:w val="0.90035828580894728"/>
          <c:h val="0.7486617815158545"/>
        </c:manualLayout>
      </c:layout>
      <c:scatterChart>
        <c:scatterStyle val="lineMarker"/>
        <c:varyColors val="0"/>
        <c:ser>
          <c:idx val="1"/>
          <c:order val="0"/>
          <c:tx>
            <c:strRef>
              <c:f>'Figures per year'!$A$74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4C-44FA-9B6F-B50F5E489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xVal>
          <c:yVal>
            <c:numRef>
              <c:f>'Figures per year'!$F$74:$Y$74</c:f>
              <c:numCache>
                <c:formatCode>0.0</c:formatCode>
                <c:ptCount val="20"/>
                <c:pt idx="0">
                  <c:v>1.923956624980991</c:v>
                </c:pt>
                <c:pt idx="1">
                  <c:v>1.9656220540903737</c:v>
                </c:pt>
                <c:pt idx="2">
                  <c:v>1.9902666611952222</c:v>
                </c:pt>
                <c:pt idx="3">
                  <c:v>2.0149583664459025</c:v>
                </c:pt>
                <c:pt idx="4">
                  <c:v>2.0349613070864794</c:v>
                </c:pt>
                <c:pt idx="5">
                  <c:v>2.0505344982046116</c:v>
                </c:pt>
                <c:pt idx="6">
                  <c:v>2.0628774055014283</c:v>
                </c:pt>
                <c:pt idx="7">
                  <c:v>2.0728966046154778</c:v>
                </c:pt>
                <c:pt idx="8">
                  <c:v>2.0806784571632289</c:v>
                </c:pt>
                <c:pt idx="9">
                  <c:v>2.0868568522421227</c:v>
                </c:pt>
                <c:pt idx="10">
                  <c:v>2.0914725775381799</c:v>
                </c:pt>
                <c:pt idx="11">
                  <c:v>2.0991071399037744</c:v>
                </c:pt>
                <c:pt idx="12">
                  <c:v>2.1043922371468993</c:v>
                </c:pt>
                <c:pt idx="13">
                  <c:v>2.1077245705564631</c:v>
                </c:pt>
                <c:pt idx="14">
                  <c:v>2.1090147358359528</c:v>
                </c:pt>
                <c:pt idx="15">
                  <c:v>2.1082395715385527</c:v>
                </c:pt>
                <c:pt idx="16">
                  <c:v>2.1054653960264273</c:v>
                </c:pt>
                <c:pt idx="17">
                  <c:v>2.1008364453687052</c:v>
                </c:pt>
                <c:pt idx="18">
                  <c:v>2.094395979925284</c:v>
                </c:pt>
                <c:pt idx="19">
                  <c:v>2.0861718642757707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4C-44FA-9B6F-B50F5E489777}"/>
            </c:ext>
          </c:extLst>
        </c:ser>
        <c:ser>
          <c:idx val="21"/>
          <c:order val="1"/>
          <c:tx>
            <c:strRef>
              <c:f>'Figures per year'!$A$85</c:f>
              <c:strCache>
                <c:ptCount val="1"/>
                <c:pt idx="0">
                  <c:v>OralPrEP High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0"/>
                  <c:y val="8.7557942001809524E-3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4C-44FA-9B6F-B50F5E489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xVal>
          <c:yVal>
            <c:numRef>
              <c:f>'Figures per year'!$F$85:$Y$85</c:f>
              <c:numCache>
                <c:formatCode>0.0</c:formatCode>
                <c:ptCount val="20"/>
                <c:pt idx="0">
                  <c:v>1.9240996974187445</c:v>
                </c:pt>
                <c:pt idx="1">
                  <c:v>1.9971635369292422</c:v>
                </c:pt>
                <c:pt idx="2">
                  <c:v>2.0517040554234067</c:v>
                </c:pt>
                <c:pt idx="3">
                  <c:v>2.1049295264243928</c:v>
                </c:pt>
                <c:pt idx="4">
                  <c:v>2.1259733898571147</c:v>
                </c:pt>
                <c:pt idx="5">
                  <c:v>2.1432077519449857</c:v>
                </c:pt>
                <c:pt idx="6">
                  <c:v>2.1569653091168366</c:v>
                </c:pt>
                <c:pt idx="7">
                  <c:v>2.1681689037521683</c:v>
                </c:pt>
                <c:pt idx="8">
                  <c:v>2.1767044401415458</c:v>
                </c:pt>
                <c:pt idx="9">
                  <c:v>2.1828663157899895</c:v>
                </c:pt>
                <c:pt idx="10">
                  <c:v>2.1870115600775315</c:v>
                </c:pt>
                <c:pt idx="11">
                  <c:v>2.1936073333745196</c:v>
                </c:pt>
                <c:pt idx="12">
                  <c:v>2.1974936369230318</c:v>
                </c:pt>
                <c:pt idx="13">
                  <c:v>2.1992543097738992</c:v>
                </c:pt>
                <c:pt idx="14">
                  <c:v>2.1989958214250622</c:v>
                </c:pt>
                <c:pt idx="15">
                  <c:v>2.1965103736160501</c:v>
                </c:pt>
                <c:pt idx="16">
                  <c:v>2.1918110851147734</c:v>
                </c:pt>
                <c:pt idx="17">
                  <c:v>2.1850720540561435</c:v>
                </c:pt>
                <c:pt idx="18">
                  <c:v>2.1763515576487964</c:v>
                </c:pt>
                <c:pt idx="19">
                  <c:v>2.1657380613837511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54C-44FA-9B6F-B50F5E489777}"/>
            </c:ext>
          </c:extLst>
        </c:ser>
        <c:ser>
          <c:idx val="22"/>
          <c:order val="2"/>
          <c:tx>
            <c:strRef>
              <c:f>'Figures per year'!$A$86</c:f>
              <c:strCache>
                <c:ptCount val="1"/>
                <c:pt idx="0">
                  <c:v>OralPrEP Medium</c:v>
                </c:pt>
              </c:strCache>
            </c:strRef>
          </c:tx>
          <c:spPr>
            <a:ln w="28575" cap="rnd">
              <a:solidFill>
                <a:srgbClr val="70AD47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xVal>
          <c:yVal>
            <c:numRef>
              <c:f>'Figures per year'!$F$86:$Y$86</c:f>
              <c:numCache>
                <c:formatCode>0.0</c:formatCode>
                <c:ptCount val="20"/>
                <c:pt idx="0">
                  <c:v>1.924103793987203</c:v>
                </c:pt>
                <c:pt idx="1">
                  <c:v>1.980092690140201</c:v>
                </c:pt>
                <c:pt idx="2">
                  <c:v>2.0191652638217441</c:v>
                </c:pt>
                <c:pt idx="3">
                  <c:v>2.0583898371166462</c:v>
                </c:pt>
                <c:pt idx="4">
                  <c:v>2.0792297497278276</c:v>
                </c:pt>
                <c:pt idx="5">
                  <c:v>2.0956569599442934</c:v>
                </c:pt>
                <c:pt idx="6">
                  <c:v>2.1086793964707722</c:v>
                </c:pt>
                <c:pt idx="7">
                  <c:v>2.119245111691654</c:v>
                </c:pt>
                <c:pt idx="8">
                  <c:v>2.1273497278007523</c:v>
                </c:pt>
                <c:pt idx="9">
                  <c:v>2.1334640092350621</c:v>
                </c:pt>
                <c:pt idx="10">
                  <c:v>2.1377832929179892</c:v>
                </c:pt>
                <c:pt idx="11">
                  <c:v>2.1448346052026124</c:v>
                </c:pt>
                <c:pt idx="12">
                  <c:v>2.1493481073618228</c:v>
                </c:pt>
                <c:pt idx="13">
                  <c:v>2.1518120251493071</c:v>
                </c:pt>
                <c:pt idx="14">
                  <c:v>2.152231740693912</c:v>
                </c:pt>
                <c:pt idx="15">
                  <c:v>2.1504956502660781</c:v>
                </c:pt>
                <c:pt idx="16">
                  <c:v>2.1466439117107581</c:v>
                </c:pt>
                <c:pt idx="17">
                  <c:v>2.1408360201607834</c:v>
                </c:pt>
                <c:pt idx="18">
                  <c:v>2.1331229843219464</c:v>
                </c:pt>
                <c:pt idx="19">
                  <c:v>2.1235611549792091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54C-44FA-9B6F-B50F5E489777}"/>
            </c:ext>
          </c:extLst>
        </c:ser>
        <c:ser>
          <c:idx val="2"/>
          <c:order val="3"/>
          <c:tx>
            <c:strRef>
              <c:f>'Figures per year'!$A$75</c:f>
              <c:strCache>
                <c:ptCount val="1"/>
                <c:pt idx="0">
                  <c:v>CAB-LA Max High x1</c:v>
                </c:pt>
              </c:strCache>
            </c:strRef>
          </c:tx>
          <c:spPr>
            <a:ln w="28575" cap="rnd">
              <a:solidFill>
                <a:srgbClr val="5B9BD5"/>
              </a:solidFill>
              <a:round/>
            </a:ln>
            <a:effectLst/>
          </c:spPr>
          <c:marker>
            <c:symbol val="none"/>
          </c:marker>
          <c:xVal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xVal>
          <c:yVal>
            <c:numRef>
              <c:f>'Figures per year'!$F$75:$Y$75</c:f>
              <c:numCache>
                <c:formatCode>0.0</c:formatCode>
                <c:ptCount val="20"/>
                <c:pt idx="0">
                  <c:v>1.925448736202056</c:v>
                </c:pt>
                <c:pt idx="1">
                  <c:v>2.1353392295694089</c:v>
                </c:pt>
                <c:pt idx="2">
                  <c:v>2.272548142664871</c:v>
                </c:pt>
                <c:pt idx="3">
                  <c:v>2.3686893842993868</c:v>
                </c:pt>
                <c:pt idx="4">
                  <c:v>2.3679898654203733</c:v>
                </c:pt>
                <c:pt idx="5">
                  <c:v>2.3814011028380189</c:v>
                </c:pt>
                <c:pt idx="6">
                  <c:v>2.3956601656886267</c:v>
                </c:pt>
                <c:pt idx="7">
                  <c:v>2.4078151877664795</c:v>
                </c:pt>
                <c:pt idx="8">
                  <c:v>2.4164317894935547</c:v>
                </c:pt>
                <c:pt idx="9">
                  <c:v>2.420646716110713</c:v>
                </c:pt>
                <c:pt idx="10">
                  <c:v>2.4217170587791368</c:v>
                </c:pt>
                <c:pt idx="11">
                  <c:v>2.4236982908128142</c:v>
                </c:pt>
                <c:pt idx="12">
                  <c:v>2.4225064276356796</c:v>
                </c:pt>
                <c:pt idx="13">
                  <c:v>2.4191120691892816</c:v>
                </c:pt>
                <c:pt idx="14">
                  <c:v>2.41423443276895</c:v>
                </c:pt>
                <c:pt idx="15">
                  <c:v>2.4070899719880479</c:v>
                </c:pt>
                <c:pt idx="16">
                  <c:v>2.3975227350489781</c:v>
                </c:pt>
                <c:pt idx="17">
                  <c:v>2.385762539113637</c:v>
                </c:pt>
                <c:pt idx="18">
                  <c:v>2.3719190447149678</c:v>
                </c:pt>
                <c:pt idx="19">
                  <c:v>2.3562514598636888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54C-44FA-9B6F-B50F5E489777}"/>
            </c:ext>
          </c:extLst>
        </c:ser>
        <c:ser>
          <c:idx val="6"/>
          <c:order val="4"/>
          <c:tx>
            <c:strRef>
              <c:f>'Figures per year'!$A$76</c:f>
              <c:strCache>
                <c:ptCount val="1"/>
                <c:pt idx="0">
                  <c:v>CAB-LA Max Medium x1</c:v>
                </c:pt>
              </c:strCache>
            </c:strRef>
          </c:tx>
          <c:spPr>
            <a:ln w="28575" cap="rnd">
              <a:solidFill>
                <a:srgbClr val="5B9BD5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xVal>
          <c:yVal>
            <c:numRef>
              <c:f>'Figures per year'!$F$76:$Y$76</c:f>
              <c:numCache>
                <c:formatCode>0.0</c:formatCode>
                <c:ptCount val="20"/>
                <c:pt idx="0">
                  <c:v>1.9254656750929653</c:v>
                </c:pt>
                <c:pt idx="1">
                  <c:v>2.0376444248323651</c:v>
                </c:pt>
                <c:pt idx="2">
                  <c:v>2.1248936532460867</c:v>
                </c:pt>
                <c:pt idx="3">
                  <c:v>2.2019070275560368</c:v>
                </c:pt>
                <c:pt idx="4">
                  <c:v>2.216769325070854</c:v>
                </c:pt>
                <c:pt idx="5">
                  <c:v>2.2312616804368344</c:v>
                </c:pt>
                <c:pt idx="6">
                  <c:v>2.2439101820328715</c:v>
                </c:pt>
                <c:pt idx="7">
                  <c:v>2.2542869858046153</c:v>
                </c:pt>
                <c:pt idx="8">
                  <c:v>2.2616695211691975</c:v>
                </c:pt>
                <c:pt idx="9">
                  <c:v>2.2658641710116312</c:v>
                </c:pt>
                <c:pt idx="10">
                  <c:v>2.2675785677961815</c:v>
                </c:pt>
                <c:pt idx="11">
                  <c:v>2.2711159119402651</c:v>
                </c:pt>
                <c:pt idx="12">
                  <c:v>2.2717178331804653</c:v>
                </c:pt>
                <c:pt idx="13">
                  <c:v>2.2701743508211498</c:v>
                </c:pt>
                <c:pt idx="14">
                  <c:v>2.2668414055757569</c:v>
                </c:pt>
                <c:pt idx="15">
                  <c:v>2.2612845587485735</c:v>
                </c:pt>
                <c:pt idx="16">
                  <c:v>2.2534549545948823</c:v>
                </c:pt>
                <c:pt idx="17">
                  <c:v>2.2435501360564301</c:v>
                </c:pt>
                <c:pt idx="18">
                  <c:v>2.2316502120709445</c:v>
                </c:pt>
                <c:pt idx="19">
                  <c:v>2.2179148439945302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54C-44FA-9B6F-B50F5E489777}"/>
            </c:ext>
          </c:extLst>
        </c:ser>
        <c:ser>
          <c:idx val="11"/>
          <c:order val="5"/>
          <c:tx>
            <c:strRef>
              <c:f>'Figures per year'!$A$77</c:f>
              <c:strCache>
                <c:ptCount val="1"/>
                <c:pt idx="0">
                  <c:v>CAB-LA Min High x1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xVal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xVal>
          <c:yVal>
            <c:numRef>
              <c:f>'Figures per year'!$F$77:$Y$77</c:f>
              <c:numCache>
                <c:formatCode>0.0</c:formatCode>
                <c:ptCount val="20"/>
                <c:pt idx="0">
                  <c:v>1.9239938661825724</c:v>
                </c:pt>
                <c:pt idx="1">
                  <c:v>2.0735301314858439</c:v>
                </c:pt>
                <c:pt idx="2">
                  <c:v>2.1760259642526081</c:v>
                </c:pt>
                <c:pt idx="3">
                  <c:v>2.2616846758983598</c:v>
                </c:pt>
                <c:pt idx="4">
                  <c:v>2.2767700380626792</c:v>
                </c:pt>
                <c:pt idx="5">
                  <c:v>2.29471801617342</c:v>
                </c:pt>
                <c:pt idx="6">
                  <c:v>2.3091209370515919</c:v>
                </c:pt>
                <c:pt idx="7">
                  <c:v>2.3206084331643932</c:v>
                </c:pt>
                <c:pt idx="8">
                  <c:v>2.3286883288331115</c:v>
                </c:pt>
                <c:pt idx="9">
                  <c:v>2.3330042396486594</c:v>
                </c:pt>
                <c:pt idx="10">
                  <c:v>2.3345486775179514</c:v>
                </c:pt>
                <c:pt idx="11">
                  <c:v>2.337533770373053</c:v>
                </c:pt>
                <c:pt idx="12">
                  <c:v>2.3374294411709058</c:v>
                </c:pt>
                <c:pt idx="13">
                  <c:v>2.3351483053151325</c:v>
                </c:pt>
                <c:pt idx="14">
                  <c:v>2.3312046999901073</c:v>
                </c:pt>
                <c:pt idx="15">
                  <c:v>2.3250088461960399</c:v>
                </c:pt>
                <c:pt idx="16">
                  <c:v>2.3164650412942005</c:v>
                </c:pt>
                <c:pt idx="17">
                  <c:v>2.3057879408712258</c:v>
                </c:pt>
                <c:pt idx="18">
                  <c:v>2.2930653042430662</c:v>
                </c:pt>
                <c:pt idx="19">
                  <c:v>2.2785007868221094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54C-44FA-9B6F-B50F5E489777}"/>
            </c:ext>
          </c:extLst>
        </c:ser>
        <c:ser>
          <c:idx val="16"/>
          <c:order val="6"/>
          <c:tx>
            <c:strRef>
              <c:f>'Figures per year'!$A$78</c:f>
              <c:strCache>
                <c:ptCount val="1"/>
                <c:pt idx="0">
                  <c:v>CAB-LA Min Medium x1</c:v>
                </c:pt>
              </c:strCache>
            </c:strRef>
          </c:tx>
          <c:spPr>
            <a:ln w="28575" cap="rnd">
              <a:solidFill>
                <a:srgbClr val="ED7D3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0"/>
                  <c:y val="-1.5626191958540144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4C-44FA-9B6F-B50F5E4897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xVal>
          <c:yVal>
            <c:numRef>
              <c:f>'Figures per year'!$F$78:$Y$78</c:f>
              <c:numCache>
                <c:formatCode>0.0</c:formatCode>
                <c:ptCount val="20"/>
                <c:pt idx="0">
                  <c:v>1.9240086139796364</c:v>
                </c:pt>
                <c:pt idx="1">
                  <c:v>2.010395212477635</c:v>
                </c:pt>
                <c:pt idx="2">
                  <c:v>2.0751518088875733</c:v>
                </c:pt>
                <c:pt idx="3">
                  <c:v>2.1363982548838365</c:v>
                </c:pt>
                <c:pt idx="4">
                  <c:v>2.1554059117691127</c:v>
                </c:pt>
                <c:pt idx="5">
                  <c:v>2.1719134824489679</c:v>
                </c:pt>
                <c:pt idx="6">
                  <c:v>2.1848810289425349</c:v>
                </c:pt>
                <c:pt idx="7">
                  <c:v>2.1951227465243428</c:v>
                </c:pt>
                <c:pt idx="8">
                  <c:v>2.2024581469110824</c:v>
                </c:pt>
                <c:pt idx="9">
                  <c:v>2.2070548754474628</c:v>
                </c:pt>
                <c:pt idx="10">
                  <c:v>2.2094424920287792</c:v>
                </c:pt>
                <c:pt idx="11">
                  <c:v>2.2140227957477912</c:v>
                </c:pt>
                <c:pt idx="12">
                  <c:v>2.215819161418128</c:v>
                </c:pt>
                <c:pt idx="13">
                  <c:v>2.2155059463842912</c:v>
                </c:pt>
                <c:pt idx="14">
                  <c:v>2.2132951965686058</c:v>
                </c:pt>
                <c:pt idx="15">
                  <c:v>2.2088847937099363</c:v>
                </c:pt>
                <c:pt idx="16">
                  <c:v>2.2022642950433768</c:v>
                </c:pt>
                <c:pt idx="17">
                  <c:v>2.1936161316380884</c:v>
                </c:pt>
                <c:pt idx="18">
                  <c:v>2.1830062811943711</c:v>
                </c:pt>
                <c:pt idx="19">
                  <c:v>2.1705516858925229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54C-44FA-9B6F-B50F5E489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30240"/>
        <c:axId val="435125728"/>
      </c:scatterChart>
      <c:valAx>
        <c:axId val="151230240"/>
        <c:scaling>
          <c:orientation val="minMax"/>
          <c:max val="2041"/>
          <c:min val="2022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25728"/>
        <c:crosses val="autoZero"/>
        <c:crossBetween val="midCat"/>
        <c:majorUnit val="1"/>
      </c:valAx>
      <c:valAx>
        <c:axId val="435125728"/>
        <c:scaling>
          <c:orientation val="minMax"/>
          <c:max val="2.7"/>
          <c:min val="1.8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30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Total on ART</a:t>
            </a:r>
          </a:p>
        </c:rich>
      </c:tx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65441928632627"/>
          <c:y val="0.12599758997407959"/>
          <c:w val="0.85962645236287816"/>
          <c:h val="0.67582062445445601"/>
        </c:manualLayout>
      </c:layout>
      <c:lineChart>
        <c:grouping val="standard"/>
        <c:varyColors val="0"/>
        <c:ser>
          <c:idx val="1"/>
          <c:order val="0"/>
          <c:tx>
            <c:strRef>
              <c:f>'Figures per year'!$A$64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year'!$F$64:$Y$64</c:f>
              <c:numCache>
                <c:formatCode>General</c:formatCode>
                <c:ptCount val="20"/>
                <c:pt idx="0">
                  <c:v>5665532</c:v>
                </c:pt>
                <c:pt idx="1">
                  <c:v>5837926</c:v>
                </c:pt>
                <c:pt idx="2">
                  <c:v>5987612</c:v>
                </c:pt>
                <c:pt idx="3">
                  <c:v>6116819</c:v>
                </c:pt>
                <c:pt idx="4">
                  <c:v>6227883</c:v>
                </c:pt>
                <c:pt idx="5">
                  <c:v>6323579</c:v>
                </c:pt>
                <c:pt idx="6">
                  <c:v>6406230</c:v>
                </c:pt>
                <c:pt idx="7">
                  <c:v>6477566</c:v>
                </c:pt>
                <c:pt idx="8">
                  <c:v>6538823</c:v>
                </c:pt>
                <c:pt idx="9">
                  <c:v>6590854</c:v>
                </c:pt>
                <c:pt idx="10">
                  <c:v>6634276</c:v>
                </c:pt>
                <c:pt idx="11">
                  <c:v>6669518</c:v>
                </c:pt>
                <c:pt idx="12">
                  <c:v>6696901</c:v>
                </c:pt>
                <c:pt idx="13">
                  <c:v>6716643</c:v>
                </c:pt>
                <c:pt idx="14">
                  <c:v>6728914</c:v>
                </c:pt>
                <c:pt idx="15">
                  <c:v>6733859</c:v>
                </c:pt>
                <c:pt idx="16">
                  <c:v>6731615</c:v>
                </c:pt>
                <c:pt idx="17">
                  <c:v>6722318</c:v>
                </c:pt>
                <c:pt idx="18">
                  <c:v>6706102</c:v>
                </c:pt>
                <c:pt idx="19">
                  <c:v>6683098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F-43B5-8A58-948425FFF7B6}"/>
            </c:ext>
          </c:extLst>
        </c:ser>
        <c:ser>
          <c:idx val="2"/>
          <c:order val="1"/>
          <c:tx>
            <c:strRef>
              <c:f>'Figures per year'!$A$65</c:f>
              <c:strCache>
                <c:ptCount val="1"/>
                <c:pt idx="0">
                  <c:v>CAB-LA Max High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year'!$F$65:$Y$65</c:f>
              <c:numCache>
                <c:formatCode>General</c:formatCode>
                <c:ptCount val="20"/>
                <c:pt idx="0">
                  <c:v>5665098</c:v>
                </c:pt>
                <c:pt idx="1">
                  <c:v>5836817</c:v>
                </c:pt>
                <c:pt idx="2">
                  <c:v>5983597</c:v>
                </c:pt>
                <c:pt idx="3">
                  <c:v>6105402</c:v>
                </c:pt>
                <c:pt idx="4">
                  <c:v>6203246</c:v>
                </c:pt>
                <c:pt idx="5">
                  <c:v>6279941</c:v>
                </c:pt>
                <c:pt idx="6">
                  <c:v>6338565</c:v>
                </c:pt>
                <c:pt idx="7">
                  <c:v>6381815</c:v>
                </c:pt>
                <c:pt idx="8">
                  <c:v>6411873</c:v>
                </c:pt>
                <c:pt idx="9">
                  <c:v>6430444</c:v>
                </c:pt>
                <c:pt idx="10">
                  <c:v>6438865</c:v>
                </c:pt>
                <c:pt idx="11">
                  <c:v>6438169</c:v>
                </c:pt>
                <c:pt idx="12">
                  <c:v>6429168</c:v>
                </c:pt>
                <c:pt idx="13">
                  <c:v>6412477</c:v>
                </c:pt>
                <c:pt idx="14">
                  <c:v>6388580</c:v>
                </c:pt>
                <c:pt idx="15">
                  <c:v>6357859</c:v>
                </c:pt>
                <c:pt idx="16">
                  <c:v>6320616</c:v>
                </c:pt>
                <c:pt idx="17">
                  <c:v>6277089</c:v>
                </c:pt>
                <c:pt idx="18">
                  <c:v>6227478</c:v>
                </c:pt>
                <c:pt idx="19">
                  <c:v>6171957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1F-43B5-8A58-948425FFF7B6}"/>
            </c:ext>
          </c:extLst>
        </c:ser>
        <c:ser>
          <c:idx val="3"/>
          <c:order val="2"/>
          <c:tx>
            <c:strRef>
              <c:f>'Figures per year'!$A$66</c:f>
              <c:strCache>
                <c:ptCount val="1"/>
                <c:pt idx="0">
                  <c:v>CAB-LA Max Medium 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year'!$F$66:$Y$66</c:f>
              <c:numCache>
                <c:formatCode>General</c:formatCode>
                <c:ptCount val="20"/>
                <c:pt idx="0">
                  <c:v>5665098</c:v>
                </c:pt>
                <c:pt idx="1">
                  <c:v>5836981</c:v>
                </c:pt>
                <c:pt idx="2">
                  <c:v>5985137</c:v>
                </c:pt>
                <c:pt idx="3">
                  <c:v>6110554</c:v>
                </c:pt>
                <c:pt idx="4">
                  <c:v>6214502</c:v>
                </c:pt>
                <c:pt idx="5">
                  <c:v>6299404</c:v>
                </c:pt>
                <c:pt idx="6">
                  <c:v>6367810</c:v>
                </c:pt>
                <c:pt idx="7">
                  <c:v>6421931</c:v>
                </c:pt>
                <c:pt idx="8">
                  <c:v>6463545</c:v>
                </c:pt>
                <c:pt idx="9">
                  <c:v>6494034</c:v>
                </c:pt>
                <c:pt idx="10">
                  <c:v>6514485</c:v>
                </c:pt>
                <c:pt idx="11">
                  <c:v>6525736</c:v>
                </c:pt>
                <c:pt idx="12">
                  <c:v>6528454</c:v>
                </c:pt>
                <c:pt idx="13">
                  <c:v>6523150</c:v>
                </c:pt>
                <c:pt idx="14">
                  <c:v>6510228</c:v>
                </c:pt>
                <c:pt idx="15">
                  <c:v>6490025</c:v>
                </c:pt>
                <c:pt idx="16">
                  <c:v>6462815</c:v>
                </c:pt>
                <c:pt idx="17">
                  <c:v>6428833</c:v>
                </c:pt>
                <c:pt idx="18">
                  <c:v>6388281</c:v>
                </c:pt>
                <c:pt idx="19">
                  <c:v>6341339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1F-43B5-8A58-948425FFF7B6}"/>
            </c:ext>
          </c:extLst>
        </c:ser>
        <c:ser>
          <c:idx val="4"/>
          <c:order val="3"/>
          <c:tx>
            <c:strRef>
              <c:f>'Figures per year'!$A$67</c:f>
              <c:strCache>
                <c:ptCount val="1"/>
                <c:pt idx="0">
                  <c:v>CAB-LA Min High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year'!$F$67:$Y$67</c:f>
              <c:numCache>
                <c:formatCode>General</c:formatCode>
                <c:ptCount val="20"/>
                <c:pt idx="0">
                  <c:v>5665352</c:v>
                </c:pt>
                <c:pt idx="1">
                  <c:v>5837297</c:v>
                </c:pt>
                <c:pt idx="2">
                  <c:v>5984722</c:v>
                </c:pt>
                <c:pt idx="3">
                  <c:v>6108100</c:v>
                </c:pt>
                <c:pt idx="4">
                  <c:v>6208692</c:v>
                </c:pt>
                <c:pt idx="5">
                  <c:v>6289282</c:v>
                </c:pt>
                <c:pt idx="6">
                  <c:v>6352763</c:v>
                </c:pt>
                <c:pt idx="7">
                  <c:v>6401588</c:v>
                </c:pt>
                <c:pt idx="8">
                  <c:v>6437708</c:v>
                </c:pt>
                <c:pt idx="9">
                  <c:v>6462624</c:v>
                </c:pt>
                <c:pt idx="10">
                  <c:v>6477516</c:v>
                </c:pt>
                <c:pt idx="11">
                  <c:v>6483289</c:v>
                </c:pt>
                <c:pt idx="12">
                  <c:v>6480663</c:v>
                </c:pt>
                <c:pt idx="13">
                  <c:v>6470183</c:v>
                </c:pt>
                <c:pt idx="14">
                  <c:v>6452280</c:v>
                </c:pt>
                <c:pt idx="15">
                  <c:v>6427302</c:v>
                </c:pt>
                <c:pt idx="16">
                  <c:v>6395527</c:v>
                </c:pt>
                <c:pt idx="17">
                  <c:v>6357186</c:v>
                </c:pt>
                <c:pt idx="18">
                  <c:v>6312475</c:v>
                </c:pt>
                <c:pt idx="19">
                  <c:v>6261572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1F-43B5-8A58-948425FFF7B6}"/>
            </c:ext>
          </c:extLst>
        </c:ser>
        <c:ser>
          <c:idx val="5"/>
          <c:order val="4"/>
          <c:tx>
            <c:strRef>
              <c:f>'Figures per year'!$A$68</c:f>
              <c:strCache>
                <c:ptCount val="1"/>
                <c:pt idx="0">
                  <c:v>CAB-LA Min Medium 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year'!$F$68:$Y$68</c:f>
              <c:numCache>
                <c:formatCode>General</c:formatCode>
                <c:ptCount val="20"/>
                <c:pt idx="0">
                  <c:v>5665352</c:v>
                </c:pt>
                <c:pt idx="1">
                  <c:v>5837447</c:v>
                </c:pt>
                <c:pt idx="2">
                  <c:v>5986046</c:v>
                </c:pt>
                <c:pt idx="3">
                  <c:v>6112475</c:v>
                </c:pt>
                <c:pt idx="4">
                  <c:v>6218322</c:v>
                </c:pt>
                <c:pt idx="5">
                  <c:v>6306166</c:v>
                </c:pt>
                <c:pt idx="6">
                  <c:v>6378513</c:v>
                </c:pt>
                <c:pt idx="7">
                  <c:v>6437424</c:v>
                </c:pt>
                <c:pt idx="8">
                  <c:v>6484491</c:v>
                </c:pt>
                <c:pt idx="9">
                  <c:v>6520915</c:v>
                </c:pt>
                <c:pt idx="10">
                  <c:v>6547627</c:v>
                </c:pt>
                <c:pt idx="11">
                  <c:v>6565333</c:v>
                </c:pt>
                <c:pt idx="12">
                  <c:v>6574595</c:v>
                </c:pt>
                <c:pt idx="13">
                  <c:v>6575836</c:v>
                </c:pt>
                <c:pt idx="14">
                  <c:v>6569395</c:v>
                </c:pt>
                <c:pt idx="15">
                  <c:v>6555554</c:v>
                </c:pt>
                <c:pt idx="16">
                  <c:v>6534552</c:v>
                </c:pt>
                <c:pt idx="17">
                  <c:v>6506600</c:v>
                </c:pt>
                <c:pt idx="18">
                  <c:v>6471884</c:v>
                </c:pt>
                <c:pt idx="19">
                  <c:v>6430575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1F-43B5-8A58-948425FFF7B6}"/>
            </c:ext>
          </c:extLst>
        </c:ser>
        <c:ser>
          <c:idx val="6"/>
          <c:order val="5"/>
          <c:tx>
            <c:strRef>
              <c:f>'Figures per year'!$A$69</c:f>
              <c:strCache>
                <c:ptCount val="1"/>
                <c:pt idx="0">
                  <c:v>OralPrEP High 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year'!$F$69:$Y$69</c:f>
              <c:numCache>
                <c:formatCode>General</c:formatCode>
                <c:ptCount val="20"/>
                <c:pt idx="0">
                  <c:v>5665532</c:v>
                </c:pt>
                <c:pt idx="1">
                  <c:v>5837819</c:v>
                </c:pt>
                <c:pt idx="2">
                  <c:v>5987030</c:v>
                </c:pt>
                <c:pt idx="3">
                  <c:v>6115131</c:v>
                </c:pt>
                <c:pt idx="4">
                  <c:v>6224207</c:v>
                </c:pt>
                <c:pt idx="5">
                  <c:v>6316908</c:v>
                </c:pt>
                <c:pt idx="6">
                  <c:v>6395498</c:v>
                </c:pt>
                <c:pt idx="7">
                  <c:v>6461733</c:v>
                </c:pt>
                <c:pt idx="8">
                  <c:v>6516921</c:v>
                </c:pt>
                <c:pt idx="9">
                  <c:v>6562015</c:v>
                </c:pt>
                <c:pt idx="10">
                  <c:v>6597735</c:v>
                </c:pt>
                <c:pt idx="11">
                  <c:v>6624619</c:v>
                </c:pt>
                <c:pt idx="12">
                  <c:v>6643088</c:v>
                </c:pt>
                <c:pt idx="13">
                  <c:v>6653457</c:v>
                </c:pt>
                <c:pt idx="14">
                  <c:v>6655978</c:v>
                </c:pt>
                <c:pt idx="15">
                  <c:v>6650871</c:v>
                </c:pt>
                <c:pt idx="16">
                  <c:v>6638332</c:v>
                </c:pt>
                <c:pt idx="17">
                  <c:v>6618548</c:v>
                </c:pt>
                <c:pt idx="18">
                  <c:v>6591690</c:v>
                </c:pt>
                <c:pt idx="19">
                  <c:v>6557924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1F-43B5-8A58-948425FFF7B6}"/>
            </c:ext>
          </c:extLst>
        </c:ser>
        <c:ser>
          <c:idx val="0"/>
          <c:order val="6"/>
          <c:tx>
            <c:strRef>
              <c:f>'Figures per year'!$A$70</c:f>
              <c:strCache>
                <c:ptCount val="1"/>
                <c:pt idx="0">
                  <c:v>OralPrEP Medium 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'Figures per year'!$F$23:$Y$23</c:f>
              <c:numCache>
                <c:formatCode>General</c:formatCode>
                <c:ptCount val="2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</c:numCache>
            </c:numRef>
          </c:cat>
          <c:val>
            <c:numRef>
              <c:f>'Figures per year'!$F$70:$Y$70</c:f>
              <c:numCache>
                <c:formatCode>General</c:formatCode>
                <c:ptCount val="20"/>
                <c:pt idx="0">
                  <c:v>5665532</c:v>
                </c:pt>
                <c:pt idx="1">
                  <c:v>5837879</c:v>
                </c:pt>
                <c:pt idx="2">
                  <c:v>5987352</c:v>
                </c:pt>
                <c:pt idx="3">
                  <c:v>6116052</c:v>
                </c:pt>
                <c:pt idx="4">
                  <c:v>6226190</c:v>
                </c:pt>
                <c:pt idx="5">
                  <c:v>6320475</c:v>
                </c:pt>
                <c:pt idx="6">
                  <c:v>6401193</c:v>
                </c:pt>
                <c:pt idx="7">
                  <c:v>6470074</c:v>
                </c:pt>
                <c:pt idx="8">
                  <c:v>6528378</c:v>
                </c:pt>
                <c:pt idx="9">
                  <c:v>6576997</c:v>
                </c:pt>
                <c:pt idx="10">
                  <c:v>6616591</c:v>
                </c:pt>
                <c:pt idx="11">
                  <c:v>6647635</c:v>
                </c:pt>
                <c:pt idx="12">
                  <c:v>6670496</c:v>
                </c:pt>
                <c:pt idx="13">
                  <c:v>6685438</c:v>
                </c:pt>
                <c:pt idx="14">
                  <c:v>6692670</c:v>
                </c:pt>
                <c:pt idx="15">
                  <c:v>6692374</c:v>
                </c:pt>
                <c:pt idx="16">
                  <c:v>6684718</c:v>
                </c:pt>
                <c:pt idx="17">
                  <c:v>6669864</c:v>
                </c:pt>
                <c:pt idx="18">
                  <c:v>6647967</c:v>
                </c:pt>
                <c:pt idx="19">
                  <c:v>6619176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61F-43B5-8A58-948425FFF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30240"/>
        <c:axId val="435125728"/>
      </c:lineChart>
      <c:catAx>
        <c:axId val="15123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125728"/>
        <c:crosses val="autoZero"/>
        <c:auto val="1"/>
        <c:lblAlgn val="ctr"/>
        <c:lblOffset val="100"/>
        <c:noMultiLvlLbl val="0"/>
      </c:catAx>
      <c:valAx>
        <c:axId val="435125728"/>
        <c:scaling>
          <c:orientation val="minMax"/>
          <c:min val="50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230240"/>
        <c:crosses val="autoZero"/>
        <c:crossBetween val="between"/>
        <c:majorUnit val="5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Fig2x!$I$8:$I$1007</c:f>
              <c:numCache>
                <c:formatCode>#,##0</c:formatCode>
                <c:ptCount val="1000"/>
                <c:pt idx="0">
                  <c:v>10477.779960198091</c:v>
                </c:pt>
                <c:pt idx="1">
                  <c:v>15682.130003825674</c:v>
                </c:pt>
                <c:pt idx="2">
                  <c:v>12186.961866089991</c:v>
                </c:pt>
                <c:pt idx="3">
                  <c:v>10139.298578081634</c:v>
                </c:pt>
                <c:pt idx="4">
                  <c:v>6868.1998232728592</c:v>
                </c:pt>
                <c:pt idx="5">
                  <c:v>6933.5869106507553</c:v>
                </c:pt>
                <c:pt idx="6">
                  <c:v>8538.6985338427967</c:v>
                </c:pt>
                <c:pt idx="7">
                  <c:v>5763.453113434477</c:v>
                </c:pt>
                <c:pt idx="8">
                  <c:v>6872.0480152752789</c:v>
                </c:pt>
                <c:pt idx="9">
                  <c:v>6958.7867148523374</c:v>
                </c:pt>
                <c:pt idx="10">
                  <c:v>7500.6006473475236</c:v>
                </c:pt>
                <c:pt idx="11">
                  <c:v>9190.9811127550838</c:v>
                </c:pt>
                <c:pt idx="12">
                  <c:v>5461.0999626561652</c:v>
                </c:pt>
                <c:pt idx="13">
                  <c:v>5493.6244077106012</c:v>
                </c:pt>
                <c:pt idx="14">
                  <c:v>8265.5145552130562</c:v>
                </c:pt>
                <c:pt idx="15">
                  <c:v>7704.0927118227764</c:v>
                </c:pt>
                <c:pt idx="16">
                  <c:v>13647.507848970508</c:v>
                </c:pt>
                <c:pt idx="17">
                  <c:v>4265.6246469980451</c:v>
                </c:pt>
                <c:pt idx="18">
                  <c:v>4507.3425874112327</c:v>
                </c:pt>
                <c:pt idx="19">
                  <c:v>13405.192928762601</c:v>
                </c:pt>
                <c:pt idx="20">
                  <c:v>7840.0562292895374</c:v>
                </c:pt>
                <c:pt idx="21">
                  <c:v>6198.3001789276786</c:v>
                </c:pt>
                <c:pt idx="22">
                  <c:v>11524.030865472376</c:v>
                </c:pt>
                <c:pt idx="23">
                  <c:v>5991.4658491338332</c:v>
                </c:pt>
                <c:pt idx="24">
                  <c:v>8738.4697437489049</c:v>
                </c:pt>
                <c:pt idx="25">
                  <c:v>7324.9215428954567</c:v>
                </c:pt>
                <c:pt idx="26">
                  <c:v>5598.8277197226835</c:v>
                </c:pt>
                <c:pt idx="27">
                  <c:v>8368.2539563522132</c:v>
                </c:pt>
                <c:pt idx="28">
                  <c:v>9185.3775810810384</c:v>
                </c:pt>
                <c:pt idx="29">
                  <c:v>13314.32534714203</c:v>
                </c:pt>
                <c:pt idx="30">
                  <c:v>6797.9656981121589</c:v>
                </c:pt>
                <c:pt idx="31">
                  <c:v>4686.2085507445072</c:v>
                </c:pt>
                <c:pt idx="32">
                  <c:v>13868.829892543969</c:v>
                </c:pt>
                <c:pt idx="33">
                  <c:v>8076.6067345071606</c:v>
                </c:pt>
                <c:pt idx="34">
                  <c:v>10434.292172904417</c:v>
                </c:pt>
                <c:pt idx="35">
                  <c:v>8886.0798440915205</c:v>
                </c:pt>
                <c:pt idx="36">
                  <c:v>11260.776468198817</c:v>
                </c:pt>
                <c:pt idx="37">
                  <c:v>11518.642985903074</c:v>
                </c:pt>
                <c:pt idx="38">
                  <c:v>13393.845520393963</c:v>
                </c:pt>
                <c:pt idx="39">
                  <c:v>13309.403686884887</c:v>
                </c:pt>
                <c:pt idx="40">
                  <c:v>4449.5971152496704</c:v>
                </c:pt>
                <c:pt idx="41">
                  <c:v>10371.691447641777</c:v>
                </c:pt>
                <c:pt idx="42">
                  <c:v>5663.2495072031579</c:v>
                </c:pt>
                <c:pt idx="43">
                  <c:v>11659.065367364099</c:v>
                </c:pt>
                <c:pt idx="44">
                  <c:v>4865.4277727636463</c:v>
                </c:pt>
                <c:pt idx="45">
                  <c:v>4352.0758104354454</c:v>
                </c:pt>
                <c:pt idx="46">
                  <c:v>5378.3388463443735</c:v>
                </c:pt>
                <c:pt idx="47">
                  <c:v>5345.9787076554576</c:v>
                </c:pt>
                <c:pt idx="48">
                  <c:v>10862.94009614857</c:v>
                </c:pt>
                <c:pt idx="49">
                  <c:v>2785.6131520725517</c:v>
                </c:pt>
                <c:pt idx="50">
                  <c:v>7677.8262854650347</c:v>
                </c:pt>
                <c:pt idx="51">
                  <c:v>10619.539384708527</c:v>
                </c:pt>
                <c:pt idx="52">
                  <c:v>9877.2052791244096</c:v>
                </c:pt>
                <c:pt idx="53">
                  <c:v>5663.8081488459211</c:v>
                </c:pt>
                <c:pt idx="54">
                  <c:v>8660.9356236901785</c:v>
                </c:pt>
                <c:pt idx="55">
                  <c:v>12253.998863221639</c:v>
                </c:pt>
                <c:pt idx="56">
                  <c:v>14715.122689421367</c:v>
                </c:pt>
                <c:pt idx="57">
                  <c:v>12844.426941614684</c:v>
                </c:pt>
                <c:pt idx="58">
                  <c:v>10544.658812452928</c:v>
                </c:pt>
                <c:pt idx="59">
                  <c:v>4271.4219232614314</c:v>
                </c:pt>
                <c:pt idx="60">
                  <c:v>7613.5694889599363</c:v>
                </c:pt>
                <c:pt idx="61">
                  <c:v>4995.2010479094888</c:v>
                </c:pt>
                <c:pt idx="62">
                  <c:v>4212.6981436151755</c:v>
                </c:pt>
                <c:pt idx="63">
                  <c:v>7852.9768711080169</c:v>
                </c:pt>
                <c:pt idx="64">
                  <c:v>11218.787291880646</c:v>
                </c:pt>
                <c:pt idx="65">
                  <c:v>10494.828114840375</c:v>
                </c:pt>
                <c:pt idx="66">
                  <c:v>4051.1048869570595</c:v>
                </c:pt>
                <c:pt idx="67">
                  <c:v>14082.648612092074</c:v>
                </c:pt>
                <c:pt idx="68">
                  <c:v>9033.4517002041321</c:v>
                </c:pt>
                <c:pt idx="69">
                  <c:v>12281.952168265372</c:v>
                </c:pt>
                <c:pt idx="70">
                  <c:v>11673.525696749461</c:v>
                </c:pt>
                <c:pt idx="71">
                  <c:v>8284.8267146502149</c:v>
                </c:pt>
                <c:pt idx="72">
                  <c:v>10246.424959180142</c:v>
                </c:pt>
                <c:pt idx="73">
                  <c:v>8487.7395991870144</c:v>
                </c:pt>
                <c:pt idx="74">
                  <c:v>8850.5746077226322</c:v>
                </c:pt>
                <c:pt idx="75">
                  <c:v>6624.9730027363239</c:v>
                </c:pt>
                <c:pt idx="76">
                  <c:v>5342.7329723266057</c:v>
                </c:pt>
                <c:pt idx="77">
                  <c:v>6604.7612659479491</c:v>
                </c:pt>
                <c:pt idx="78">
                  <c:v>10423.52462908409</c:v>
                </c:pt>
                <c:pt idx="79">
                  <c:v>5578.0936256139303</c:v>
                </c:pt>
                <c:pt idx="80">
                  <c:v>5478.6951205736532</c:v>
                </c:pt>
                <c:pt idx="81">
                  <c:v>4810.6603534771111</c:v>
                </c:pt>
                <c:pt idx="82">
                  <c:v>4335.6896735242317</c:v>
                </c:pt>
                <c:pt idx="83">
                  <c:v>12612.789881335928</c:v>
                </c:pt>
                <c:pt idx="84">
                  <c:v>8658.1903381663033</c:v>
                </c:pt>
                <c:pt idx="85">
                  <c:v>10991.139453234713</c:v>
                </c:pt>
                <c:pt idx="86">
                  <c:v>11004.917226593316</c:v>
                </c:pt>
                <c:pt idx="87">
                  <c:v>6511.2777900663468</c:v>
                </c:pt>
                <c:pt idx="88">
                  <c:v>8327.8558133401493</c:v>
                </c:pt>
                <c:pt idx="89">
                  <c:v>8597.5941505629908</c:v>
                </c:pt>
                <c:pt idx="90">
                  <c:v>10668.966847115704</c:v>
                </c:pt>
                <c:pt idx="91">
                  <c:v>6843.3279471924589</c:v>
                </c:pt>
                <c:pt idx="92">
                  <c:v>7186.7056590013763</c:v>
                </c:pt>
                <c:pt idx="93">
                  <c:v>10434.510563448586</c:v>
                </c:pt>
                <c:pt idx="94">
                  <c:v>8310.0929260078592</c:v>
                </c:pt>
                <c:pt idx="95">
                  <c:v>7665.3691245192895</c:v>
                </c:pt>
                <c:pt idx="96">
                  <c:v>12609.237440791439</c:v>
                </c:pt>
                <c:pt idx="97">
                  <c:v>7764.3493329373496</c:v>
                </c:pt>
                <c:pt idx="98">
                  <c:v>12058.21413650893</c:v>
                </c:pt>
                <c:pt idx="99">
                  <c:v>13271.588576860748</c:v>
                </c:pt>
                <c:pt idx="100">
                  <c:v>12104.752545322403</c:v>
                </c:pt>
                <c:pt idx="101">
                  <c:v>6387.8008717691546</c:v>
                </c:pt>
                <c:pt idx="102">
                  <c:v>12644.22785054837</c:v>
                </c:pt>
                <c:pt idx="103">
                  <c:v>8504.0031909339432</c:v>
                </c:pt>
                <c:pt idx="104">
                  <c:v>5701.2213928843967</c:v>
                </c:pt>
                <c:pt idx="105">
                  <c:v>7092.5594807788484</c:v>
                </c:pt>
                <c:pt idx="106">
                  <c:v>11089.556227741015</c:v>
                </c:pt>
                <c:pt idx="107">
                  <c:v>11828.602836795046</c:v>
                </c:pt>
                <c:pt idx="108">
                  <c:v>7871.8885337792253</c:v>
                </c:pt>
                <c:pt idx="109">
                  <c:v>9243.8706472057129</c:v>
                </c:pt>
                <c:pt idx="110">
                  <c:v>11786.647206359836</c:v>
                </c:pt>
                <c:pt idx="111">
                  <c:v>14830.080322666412</c:v>
                </c:pt>
                <c:pt idx="112">
                  <c:v>6409.8822780751607</c:v>
                </c:pt>
                <c:pt idx="113">
                  <c:v>10881.961981006647</c:v>
                </c:pt>
                <c:pt idx="114">
                  <c:v>10708.143646144079</c:v>
                </c:pt>
                <c:pt idx="115">
                  <c:v>6499.6709145621599</c:v>
                </c:pt>
                <c:pt idx="116">
                  <c:v>5349.6831315880481</c:v>
                </c:pt>
                <c:pt idx="117">
                  <c:v>11213.554818748731</c:v>
                </c:pt>
                <c:pt idx="118">
                  <c:v>6023.738357761139</c:v>
                </c:pt>
                <c:pt idx="119">
                  <c:v>7931.4222068855161</c:v>
                </c:pt>
                <c:pt idx="120">
                  <c:v>8193.9420177832344</c:v>
                </c:pt>
                <c:pt idx="121">
                  <c:v>8968.1625120356912</c:v>
                </c:pt>
                <c:pt idx="122">
                  <c:v>9799.9641720841919</c:v>
                </c:pt>
                <c:pt idx="123">
                  <c:v>13296.976648772819</c:v>
                </c:pt>
                <c:pt idx="124">
                  <c:v>7989.2169709567343</c:v>
                </c:pt>
                <c:pt idx="125">
                  <c:v>4791.2379718530829</c:v>
                </c:pt>
                <c:pt idx="126">
                  <c:v>8350.5663761041214</c:v>
                </c:pt>
                <c:pt idx="127">
                  <c:v>14283.071570581409</c:v>
                </c:pt>
                <c:pt idx="128">
                  <c:v>7009.034339867394</c:v>
                </c:pt>
                <c:pt idx="129">
                  <c:v>5182.6136806891636</c:v>
                </c:pt>
                <c:pt idx="130">
                  <c:v>9513.4932853628343</c:v>
                </c:pt>
                <c:pt idx="131">
                  <c:v>11240.603069562398</c:v>
                </c:pt>
                <c:pt idx="132">
                  <c:v>7450.6042741497376</c:v>
                </c:pt>
                <c:pt idx="133">
                  <c:v>9245.0337993516132</c:v>
                </c:pt>
                <c:pt idx="134">
                  <c:v>4536.2988458944865</c:v>
                </c:pt>
                <c:pt idx="135">
                  <c:v>6314.3538725527069</c:v>
                </c:pt>
                <c:pt idx="136">
                  <c:v>13846.973038270839</c:v>
                </c:pt>
                <c:pt idx="137">
                  <c:v>8225.5497702400462</c:v>
                </c:pt>
                <c:pt idx="138">
                  <c:v>3895.3041142933357</c:v>
                </c:pt>
                <c:pt idx="139">
                  <c:v>5351.3508411980629</c:v>
                </c:pt>
                <c:pt idx="140">
                  <c:v>9462.26050676452</c:v>
                </c:pt>
                <c:pt idx="141">
                  <c:v>8443.2070972525835</c:v>
                </c:pt>
                <c:pt idx="142">
                  <c:v>9167.7461388411666</c:v>
                </c:pt>
                <c:pt idx="143">
                  <c:v>6121.312377534302</c:v>
                </c:pt>
                <c:pt idx="144">
                  <c:v>5073.2794328039963</c:v>
                </c:pt>
                <c:pt idx="145">
                  <c:v>10011.331988346641</c:v>
                </c:pt>
                <c:pt idx="146">
                  <c:v>11633.389074702514</c:v>
                </c:pt>
                <c:pt idx="147">
                  <c:v>5273.2539718374346</c:v>
                </c:pt>
                <c:pt idx="148">
                  <c:v>8495.3914835511932</c:v>
                </c:pt>
                <c:pt idx="149">
                  <c:v>3737.0483306848187</c:v>
                </c:pt>
                <c:pt idx="150">
                  <c:v>12987.803414605765</c:v>
                </c:pt>
                <c:pt idx="151">
                  <c:v>6748.911348076681</c:v>
                </c:pt>
                <c:pt idx="152">
                  <c:v>5496.6825599388185</c:v>
                </c:pt>
                <c:pt idx="153">
                  <c:v>12899.733833468008</c:v>
                </c:pt>
                <c:pt idx="154">
                  <c:v>12016.599441782169</c:v>
                </c:pt>
                <c:pt idx="155">
                  <c:v>11008.194453975559</c:v>
                </c:pt>
                <c:pt idx="156">
                  <c:v>7296.6553711473816</c:v>
                </c:pt>
                <c:pt idx="157">
                  <c:v>5158.9727331304412</c:v>
                </c:pt>
                <c:pt idx="158">
                  <c:v>7372.9880009082526</c:v>
                </c:pt>
                <c:pt idx="159">
                  <c:v>6334.8771068257101</c:v>
                </c:pt>
                <c:pt idx="160">
                  <c:v>8023.3180725102939</c:v>
                </c:pt>
                <c:pt idx="161">
                  <c:v>10906.46553698434</c:v>
                </c:pt>
                <c:pt idx="162">
                  <c:v>7586.1953638546574</c:v>
                </c:pt>
                <c:pt idx="163">
                  <c:v>6642.4161772657071</c:v>
                </c:pt>
                <c:pt idx="164">
                  <c:v>7275.8815696669617</c:v>
                </c:pt>
                <c:pt idx="165">
                  <c:v>8967.6682237194218</c:v>
                </c:pt>
                <c:pt idx="166">
                  <c:v>8641.9199003208087</c:v>
                </c:pt>
                <c:pt idx="167">
                  <c:v>7464.5470384837163</c:v>
                </c:pt>
                <c:pt idx="168">
                  <c:v>9141.3626441979941</c:v>
                </c:pt>
                <c:pt idx="169">
                  <c:v>12140.187266876088</c:v>
                </c:pt>
                <c:pt idx="170">
                  <c:v>11025.225493371434</c:v>
                </c:pt>
                <c:pt idx="171">
                  <c:v>5670.8815378815043</c:v>
                </c:pt>
                <c:pt idx="172">
                  <c:v>10757.089827822256</c:v>
                </c:pt>
                <c:pt idx="173">
                  <c:v>4877.5789131036145</c:v>
                </c:pt>
                <c:pt idx="174">
                  <c:v>9463.0553388077169</c:v>
                </c:pt>
                <c:pt idx="175">
                  <c:v>9470.1951349993633</c:v>
                </c:pt>
                <c:pt idx="176">
                  <c:v>4286.5559087454203</c:v>
                </c:pt>
                <c:pt idx="177">
                  <c:v>6311.5113724292323</c:v>
                </c:pt>
                <c:pt idx="178">
                  <c:v>7922.9049756629383</c:v>
                </c:pt>
                <c:pt idx="179">
                  <c:v>6794.3037199906603</c:v>
                </c:pt>
                <c:pt idx="180">
                  <c:v>12406.84143669617</c:v>
                </c:pt>
                <c:pt idx="181">
                  <c:v>9180.3210526822004</c:v>
                </c:pt>
                <c:pt idx="182">
                  <c:v>6642.8796581384413</c:v>
                </c:pt>
                <c:pt idx="183">
                  <c:v>6588.6256962441521</c:v>
                </c:pt>
                <c:pt idx="184">
                  <c:v>8112.3953993565683</c:v>
                </c:pt>
                <c:pt idx="185">
                  <c:v>6096.979974020689</c:v>
                </c:pt>
                <c:pt idx="186">
                  <c:v>12551.202378660651</c:v>
                </c:pt>
                <c:pt idx="187">
                  <c:v>24005.77409732969</c:v>
                </c:pt>
                <c:pt idx="188">
                  <c:v>9202.9453546042751</c:v>
                </c:pt>
                <c:pt idx="189">
                  <c:v>8682.0010689693936</c:v>
                </c:pt>
                <c:pt idx="190">
                  <c:v>6909.6358348271178</c:v>
                </c:pt>
                <c:pt idx="191">
                  <c:v>8111.5581215022794</c:v>
                </c:pt>
                <c:pt idx="192">
                  <c:v>5770.5792174289954</c:v>
                </c:pt>
                <c:pt idx="193">
                  <c:v>6961.8380209819916</c:v>
                </c:pt>
                <c:pt idx="194">
                  <c:v>6029.0091690450099</c:v>
                </c:pt>
                <c:pt idx="195">
                  <c:v>5774.7765604581446</c:v>
                </c:pt>
                <c:pt idx="196">
                  <c:v>11399.652315994399</c:v>
                </c:pt>
                <c:pt idx="197">
                  <c:v>3963.5001559117468</c:v>
                </c:pt>
                <c:pt idx="198">
                  <c:v>5673.133219698967</c:v>
                </c:pt>
                <c:pt idx="199">
                  <c:v>18303.401190666951</c:v>
                </c:pt>
                <c:pt idx="200">
                  <c:v>7900.6257171084535</c:v>
                </c:pt>
                <c:pt idx="201">
                  <c:v>9359.2452078532624</c:v>
                </c:pt>
                <c:pt idx="202">
                  <c:v>6488.4576897253628</c:v>
                </c:pt>
                <c:pt idx="203">
                  <c:v>5175.7093902880943</c:v>
                </c:pt>
                <c:pt idx="204">
                  <c:v>5769.5536718642161</c:v>
                </c:pt>
                <c:pt idx="205">
                  <c:v>10593.626217036652</c:v>
                </c:pt>
                <c:pt idx="206">
                  <c:v>8018.0554765446996</c:v>
                </c:pt>
                <c:pt idx="207">
                  <c:v>6422.0628566389496</c:v>
                </c:pt>
                <c:pt idx="208">
                  <c:v>6841.3062942867218</c:v>
                </c:pt>
                <c:pt idx="209">
                  <c:v>9294.4345619743926</c:v>
                </c:pt>
                <c:pt idx="210">
                  <c:v>11735.058430636233</c:v>
                </c:pt>
                <c:pt idx="211">
                  <c:v>6717.8752448499035</c:v>
                </c:pt>
                <c:pt idx="212">
                  <c:v>8285.940574886461</c:v>
                </c:pt>
                <c:pt idx="213">
                  <c:v>9772.2333652437646</c:v>
                </c:pt>
                <c:pt idx="214">
                  <c:v>3774.8593330498197</c:v>
                </c:pt>
                <c:pt idx="215">
                  <c:v>12012.457552151383</c:v>
                </c:pt>
                <c:pt idx="216">
                  <c:v>6112.641109094051</c:v>
                </c:pt>
                <c:pt idx="217">
                  <c:v>10745.378891619906</c:v>
                </c:pt>
                <c:pt idx="218">
                  <c:v>10169.989637940822</c:v>
                </c:pt>
                <c:pt idx="219">
                  <c:v>5647.2816669141612</c:v>
                </c:pt>
                <c:pt idx="220">
                  <c:v>9188.9293370156684</c:v>
                </c:pt>
                <c:pt idx="221">
                  <c:v>9814.4518858638057</c:v>
                </c:pt>
                <c:pt idx="222">
                  <c:v>11959.142190370121</c:v>
                </c:pt>
                <c:pt idx="223">
                  <c:v>7549.2647697648945</c:v>
                </c:pt>
                <c:pt idx="224">
                  <c:v>11557.142705783541</c:v>
                </c:pt>
                <c:pt idx="225">
                  <c:v>7880.3085504022038</c:v>
                </c:pt>
                <c:pt idx="226">
                  <c:v>8681.3951892465429</c:v>
                </c:pt>
                <c:pt idx="227">
                  <c:v>7832.3495761368513</c:v>
                </c:pt>
                <c:pt idx="228">
                  <c:v>7734.6174114868772</c:v>
                </c:pt>
                <c:pt idx="229">
                  <c:v>15688.926125869442</c:v>
                </c:pt>
                <c:pt idx="230">
                  <c:v>10766.845518274931</c:v>
                </c:pt>
                <c:pt idx="231">
                  <c:v>5513.5766773634259</c:v>
                </c:pt>
                <c:pt idx="232">
                  <c:v>10137.116041859659</c:v>
                </c:pt>
                <c:pt idx="233">
                  <c:v>7819.8794076038357</c:v>
                </c:pt>
                <c:pt idx="234">
                  <c:v>11136.290434973398</c:v>
                </c:pt>
                <c:pt idx="235">
                  <c:v>8574.8082807148221</c:v>
                </c:pt>
                <c:pt idx="236">
                  <c:v>7469.5179906505145</c:v>
                </c:pt>
                <c:pt idx="237">
                  <c:v>10076.266548609505</c:v>
                </c:pt>
                <c:pt idx="238">
                  <c:v>3885.9509744361808</c:v>
                </c:pt>
                <c:pt idx="239">
                  <c:v>17185.192312613734</c:v>
                </c:pt>
                <c:pt idx="240">
                  <c:v>6305.9276944410203</c:v>
                </c:pt>
                <c:pt idx="241">
                  <c:v>4888.2115887822456</c:v>
                </c:pt>
                <c:pt idx="242">
                  <c:v>6799.1404886256178</c:v>
                </c:pt>
                <c:pt idx="243">
                  <c:v>4417.4225058318189</c:v>
                </c:pt>
                <c:pt idx="244">
                  <c:v>6363.1850397750204</c:v>
                </c:pt>
                <c:pt idx="245">
                  <c:v>4871.9028127847978</c:v>
                </c:pt>
                <c:pt idx="246">
                  <c:v>5551.8511606011616</c:v>
                </c:pt>
                <c:pt idx="247">
                  <c:v>9090.2277648091331</c:v>
                </c:pt>
                <c:pt idx="248">
                  <c:v>7445.7544979275099</c:v>
                </c:pt>
                <c:pt idx="249">
                  <c:v>9608.6287248277567</c:v>
                </c:pt>
                <c:pt idx="250">
                  <c:v>6415.1263895746342</c:v>
                </c:pt>
                <c:pt idx="251">
                  <c:v>8516.7129729166754</c:v>
                </c:pt>
                <c:pt idx="252">
                  <c:v>7669.5021142219421</c:v>
                </c:pt>
                <c:pt idx="253">
                  <c:v>5916.2669332950418</c:v>
                </c:pt>
                <c:pt idx="254">
                  <c:v>8700.7326792483873</c:v>
                </c:pt>
                <c:pt idx="255">
                  <c:v>7925.160080529683</c:v>
                </c:pt>
                <c:pt idx="256">
                  <c:v>7889.7589048589571</c:v>
                </c:pt>
                <c:pt idx="257">
                  <c:v>6063.7859805267644</c:v>
                </c:pt>
                <c:pt idx="258">
                  <c:v>10196.979012306845</c:v>
                </c:pt>
                <c:pt idx="259">
                  <c:v>11602.760314340252</c:v>
                </c:pt>
                <c:pt idx="260">
                  <c:v>10038.439800217808</c:v>
                </c:pt>
                <c:pt idx="261">
                  <c:v>6093.9307217206042</c:v>
                </c:pt>
                <c:pt idx="262">
                  <c:v>10037.735336675647</c:v>
                </c:pt>
                <c:pt idx="263">
                  <c:v>9213.81422068334</c:v>
                </c:pt>
                <c:pt idx="264">
                  <c:v>9161.8790323724334</c:v>
                </c:pt>
                <c:pt idx="265">
                  <c:v>11987.252271070951</c:v>
                </c:pt>
                <c:pt idx="266">
                  <c:v>7720.5411482309146</c:v>
                </c:pt>
                <c:pt idx="267">
                  <c:v>6811.5743728362495</c:v>
                </c:pt>
                <c:pt idx="268">
                  <c:v>7501.8808677788566</c:v>
                </c:pt>
                <c:pt idx="269">
                  <c:v>9995.7591679447451</c:v>
                </c:pt>
                <c:pt idx="270">
                  <c:v>11399.092305131922</c:v>
                </c:pt>
                <c:pt idx="271">
                  <c:v>11535.755493871851</c:v>
                </c:pt>
                <c:pt idx="272">
                  <c:v>7867.0517651442669</c:v>
                </c:pt>
                <c:pt idx="273">
                  <c:v>13330.096019792403</c:v>
                </c:pt>
                <c:pt idx="274">
                  <c:v>5789.3388967120982</c:v>
                </c:pt>
                <c:pt idx="275">
                  <c:v>5564.5267120910767</c:v>
                </c:pt>
                <c:pt idx="276">
                  <c:v>11510.370160399203</c:v>
                </c:pt>
                <c:pt idx="277">
                  <c:v>13054.283823924219</c:v>
                </c:pt>
                <c:pt idx="278">
                  <c:v>8921.7418561175073</c:v>
                </c:pt>
                <c:pt idx="279">
                  <c:v>7334.99078466233</c:v>
                </c:pt>
                <c:pt idx="280">
                  <c:v>12751.015349767997</c:v>
                </c:pt>
                <c:pt idx="281">
                  <c:v>7984.7676915004586</c:v>
                </c:pt>
                <c:pt idx="282">
                  <c:v>7607.1026642570614</c:v>
                </c:pt>
                <c:pt idx="283">
                  <c:v>7569.9844870666639</c:v>
                </c:pt>
                <c:pt idx="284">
                  <c:v>11525.944350020813</c:v>
                </c:pt>
                <c:pt idx="285">
                  <c:v>10952.004415407575</c:v>
                </c:pt>
                <c:pt idx="286">
                  <c:v>6752.2221213418843</c:v>
                </c:pt>
                <c:pt idx="287">
                  <c:v>9839.3710000242918</c:v>
                </c:pt>
                <c:pt idx="288">
                  <c:v>7712.0389784251756</c:v>
                </c:pt>
                <c:pt idx="289">
                  <c:v>10324.505397904219</c:v>
                </c:pt>
                <c:pt idx="290">
                  <c:v>6712.8769082888521</c:v>
                </c:pt>
                <c:pt idx="291">
                  <c:v>7252.2871755784699</c:v>
                </c:pt>
                <c:pt idx="292">
                  <c:v>9218.515436566744</c:v>
                </c:pt>
                <c:pt idx="293">
                  <c:v>6129.0347767136827</c:v>
                </c:pt>
                <c:pt idx="294">
                  <c:v>8717.2714841575616</c:v>
                </c:pt>
                <c:pt idx="295">
                  <c:v>5099.3582760611034</c:v>
                </c:pt>
                <c:pt idx="296">
                  <c:v>7998.6358333600965</c:v>
                </c:pt>
                <c:pt idx="297">
                  <c:v>7863.2843571048934</c:v>
                </c:pt>
                <c:pt idx="298">
                  <c:v>12745.698669623753</c:v>
                </c:pt>
                <c:pt idx="299">
                  <c:v>9495.4065775685031</c:v>
                </c:pt>
                <c:pt idx="300">
                  <c:v>3966.2433876060531</c:v>
                </c:pt>
                <c:pt idx="301">
                  <c:v>6317.743375951387</c:v>
                </c:pt>
                <c:pt idx="302">
                  <c:v>10441.909142165925</c:v>
                </c:pt>
                <c:pt idx="303">
                  <c:v>8258.7526636621023</c:v>
                </c:pt>
                <c:pt idx="304">
                  <c:v>14024.189091850361</c:v>
                </c:pt>
                <c:pt idx="305">
                  <c:v>10120.428676611662</c:v>
                </c:pt>
                <c:pt idx="306">
                  <c:v>10178.135126011413</c:v>
                </c:pt>
                <c:pt idx="307">
                  <c:v>10838.55292384645</c:v>
                </c:pt>
                <c:pt idx="308">
                  <c:v>5196.4441690067033</c:v>
                </c:pt>
                <c:pt idx="309">
                  <c:v>6649.280075685253</c:v>
                </c:pt>
                <c:pt idx="310">
                  <c:v>8150.0859103868561</c:v>
                </c:pt>
                <c:pt idx="311">
                  <c:v>5952.9004067071573</c:v>
                </c:pt>
                <c:pt idx="312">
                  <c:v>7719.4190726763927</c:v>
                </c:pt>
                <c:pt idx="313">
                  <c:v>8456.447451873968</c:v>
                </c:pt>
                <c:pt idx="314">
                  <c:v>6507.5863737210257</c:v>
                </c:pt>
                <c:pt idx="315">
                  <c:v>11228.788072661886</c:v>
                </c:pt>
                <c:pt idx="316">
                  <c:v>11275.748201146856</c:v>
                </c:pt>
                <c:pt idx="317">
                  <c:v>8520.079884190096</c:v>
                </c:pt>
                <c:pt idx="318">
                  <c:v>7623.7311530574143</c:v>
                </c:pt>
                <c:pt idx="319">
                  <c:v>8049.3914388885496</c:v>
                </c:pt>
                <c:pt idx="320">
                  <c:v>5524.7351334117184</c:v>
                </c:pt>
                <c:pt idx="321">
                  <c:v>9780.4130838071724</c:v>
                </c:pt>
                <c:pt idx="322">
                  <c:v>7237.4996026817835</c:v>
                </c:pt>
                <c:pt idx="323">
                  <c:v>6031.4682876489396</c:v>
                </c:pt>
                <c:pt idx="324">
                  <c:v>9250.4305788490474</c:v>
                </c:pt>
                <c:pt idx="325">
                  <c:v>5818.7031826697239</c:v>
                </c:pt>
                <c:pt idx="326">
                  <c:v>9623.6812417388428</c:v>
                </c:pt>
                <c:pt idx="327">
                  <c:v>7909.0874949326681</c:v>
                </c:pt>
                <c:pt idx="328">
                  <c:v>9217.4145839177691</c:v>
                </c:pt>
                <c:pt idx="329">
                  <c:v>9234.9686652438795</c:v>
                </c:pt>
                <c:pt idx="330">
                  <c:v>6208.0695615774803</c:v>
                </c:pt>
                <c:pt idx="331">
                  <c:v>6086.3993286911373</c:v>
                </c:pt>
                <c:pt idx="332">
                  <c:v>4369.8599206732797</c:v>
                </c:pt>
                <c:pt idx="333">
                  <c:v>5496.6976213556572</c:v>
                </c:pt>
                <c:pt idx="334">
                  <c:v>8722.4259117658567</c:v>
                </c:pt>
                <c:pt idx="335">
                  <c:v>6799.3657252683506</c:v>
                </c:pt>
                <c:pt idx="336">
                  <c:v>8178.1295839316235</c:v>
                </c:pt>
                <c:pt idx="337">
                  <c:v>5377.5241606153431</c:v>
                </c:pt>
                <c:pt idx="338">
                  <c:v>8468.764267799168</c:v>
                </c:pt>
                <c:pt idx="339">
                  <c:v>6426.6059276455435</c:v>
                </c:pt>
                <c:pt idx="340">
                  <c:v>8581.3394587441908</c:v>
                </c:pt>
                <c:pt idx="341">
                  <c:v>6353.7196239014283</c:v>
                </c:pt>
                <c:pt idx="342">
                  <c:v>6915.9424608236113</c:v>
                </c:pt>
                <c:pt idx="343">
                  <c:v>11245.070148874938</c:v>
                </c:pt>
                <c:pt idx="344">
                  <c:v>5453.4193246780205</c:v>
                </c:pt>
                <c:pt idx="345">
                  <c:v>8568.2353414842146</c:v>
                </c:pt>
                <c:pt idx="346">
                  <c:v>8156.5787502642715</c:v>
                </c:pt>
                <c:pt idx="347">
                  <c:v>9260.3457833982484</c:v>
                </c:pt>
                <c:pt idx="348">
                  <c:v>5638.1229562562039</c:v>
                </c:pt>
                <c:pt idx="349">
                  <c:v>8686.3640875837737</c:v>
                </c:pt>
                <c:pt idx="350">
                  <c:v>8779.9324550875608</c:v>
                </c:pt>
                <c:pt idx="351">
                  <c:v>9625.4927194186857</c:v>
                </c:pt>
                <c:pt idx="352">
                  <c:v>8479.3633975948396</c:v>
                </c:pt>
                <c:pt idx="353">
                  <c:v>9227.9281374813982</c:v>
                </c:pt>
                <c:pt idx="354">
                  <c:v>4948.3381340241176</c:v>
                </c:pt>
                <c:pt idx="355">
                  <c:v>14014.442985935675</c:v>
                </c:pt>
                <c:pt idx="356">
                  <c:v>5957.3223017691816</c:v>
                </c:pt>
                <c:pt idx="357">
                  <c:v>6089.6881944409388</c:v>
                </c:pt>
                <c:pt idx="358">
                  <c:v>10538.651360963649</c:v>
                </c:pt>
                <c:pt idx="359">
                  <c:v>6189.2311521609008</c:v>
                </c:pt>
                <c:pt idx="360">
                  <c:v>6336.6550386225945</c:v>
                </c:pt>
                <c:pt idx="361">
                  <c:v>6724.4166920271182</c:v>
                </c:pt>
                <c:pt idx="362">
                  <c:v>6620.0800960931465</c:v>
                </c:pt>
                <c:pt idx="363">
                  <c:v>6612.2009212566672</c:v>
                </c:pt>
                <c:pt idx="364">
                  <c:v>5958.5189997980433</c:v>
                </c:pt>
                <c:pt idx="365">
                  <c:v>13958.75476639238</c:v>
                </c:pt>
                <c:pt idx="366">
                  <c:v>8121.2261818933448</c:v>
                </c:pt>
                <c:pt idx="367">
                  <c:v>6726.1508087931979</c:v>
                </c:pt>
                <c:pt idx="368">
                  <c:v>3961.0691063119252</c:v>
                </c:pt>
                <c:pt idx="369">
                  <c:v>7688.159102026596</c:v>
                </c:pt>
                <c:pt idx="370">
                  <c:v>15759.908529603108</c:v>
                </c:pt>
                <c:pt idx="371">
                  <c:v>8499.9331853380736</c:v>
                </c:pt>
                <c:pt idx="372">
                  <c:v>6895.2987352158943</c:v>
                </c:pt>
                <c:pt idx="373">
                  <c:v>8727.2291345178546</c:v>
                </c:pt>
                <c:pt idx="374">
                  <c:v>11454.99480756025</c:v>
                </c:pt>
                <c:pt idx="375">
                  <c:v>4710.8983206031235</c:v>
                </c:pt>
                <c:pt idx="376">
                  <c:v>9399.7857497154437</c:v>
                </c:pt>
                <c:pt idx="377">
                  <c:v>6915.6357556079765</c:v>
                </c:pt>
                <c:pt idx="378">
                  <c:v>9254.2075714264101</c:v>
                </c:pt>
                <c:pt idx="379">
                  <c:v>10717.015505272235</c:v>
                </c:pt>
                <c:pt idx="380">
                  <c:v>10186.165599626143</c:v>
                </c:pt>
                <c:pt idx="381">
                  <c:v>5469.64183983357</c:v>
                </c:pt>
                <c:pt idx="382">
                  <c:v>6065.724795639886</c:v>
                </c:pt>
                <c:pt idx="383">
                  <c:v>7057.8045768124957</c:v>
                </c:pt>
                <c:pt idx="384">
                  <c:v>10773.332196663639</c:v>
                </c:pt>
                <c:pt idx="385">
                  <c:v>9881.3184151412279</c:v>
                </c:pt>
                <c:pt idx="386">
                  <c:v>12631.480415023541</c:v>
                </c:pt>
                <c:pt idx="387">
                  <c:v>6312.4397033944124</c:v>
                </c:pt>
                <c:pt idx="388">
                  <c:v>13684.680110339556</c:v>
                </c:pt>
                <c:pt idx="389">
                  <c:v>3883.1228511196896</c:v>
                </c:pt>
                <c:pt idx="390">
                  <c:v>8107.6161379495416</c:v>
                </c:pt>
                <c:pt idx="391">
                  <c:v>9771.7698843710295</c:v>
                </c:pt>
                <c:pt idx="392">
                  <c:v>7135.4564497665106</c:v>
                </c:pt>
                <c:pt idx="393">
                  <c:v>9994.5268702033554</c:v>
                </c:pt>
                <c:pt idx="394">
                  <c:v>8569.003473743016</c:v>
                </c:pt>
                <c:pt idx="395">
                  <c:v>9101.8811937835508</c:v>
                </c:pt>
                <c:pt idx="396">
                  <c:v>9111.0405890513648</c:v>
                </c:pt>
                <c:pt idx="397">
                  <c:v>3020.2707110374281</c:v>
                </c:pt>
                <c:pt idx="398">
                  <c:v>10647.168869290217</c:v>
                </c:pt>
                <c:pt idx="399">
                  <c:v>9719.3903842633663</c:v>
                </c:pt>
                <c:pt idx="400">
                  <c:v>5433.192526472807</c:v>
                </c:pt>
                <c:pt idx="401">
                  <c:v>9509.6457779702705</c:v>
                </c:pt>
                <c:pt idx="402">
                  <c:v>6761.3246939916226</c:v>
                </c:pt>
                <c:pt idx="403">
                  <c:v>6963.6727753969508</c:v>
                </c:pt>
                <c:pt idx="404">
                  <c:v>4926.5942403772815</c:v>
                </c:pt>
                <c:pt idx="405">
                  <c:v>8706.9208677397382</c:v>
                </c:pt>
                <c:pt idx="406">
                  <c:v>10770.762171262986</c:v>
                </c:pt>
                <c:pt idx="407">
                  <c:v>10224.362721950112</c:v>
                </c:pt>
                <c:pt idx="408">
                  <c:v>7505.9946884055325</c:v>
                </c:pt>
                <c:pt idx="409">
                  <c:v>8299.2521289329034</c:v>
                </c:pt>
                <c:pt idx="410">
                  <c:v>8104.7996530006085</c:v>
                </c:pt>
                <c:pt idx="411">
                  <c:v>5809.6177252663938</c:v>
                </c:pt>
                <c:pt idx="412">
                  <c:v>6891.1808069300805</c:v>
                </c:pt>
                <c:pt idx="413">
                  <c:v>6739.8676518745879</c:v>
                </c:pt>
                <c:pt idx="414">
                  <c:v>12014.655149790198</c:v>
                </c:pt>
                <c:pt idx="415">
                  <c:v>10469.349674427269</c:v>
                </c:pt>
                <c:pt idx="416">
                  <c:v>9789.8449537978049</c:v>
                </c:pt>
                <c:pt idx="417">
                  <c:v>8143.1008360227406</c:v>
                </c:pt>
                <c:pt idx="418">
                  <c:v>8504.5584095274262</c:v>
                </c:pt>
                <c:pt idx="419">
                  <c:v>10599.733621564956</c:v>
                </c:pt>
                <c:pt idx="420">
                  <c:v>10108.871093017131</c:v>
                </c:pt>
                <c:pt idx="421">
                  <c:v>7644.7212912524337</c:v>
                </c:pt>
                <c:pt idx="422">
                  <c:v>8087.6296378038987</c:v>
                </c:pt>
                <c:pt idx="423">
                  <c:v>9340.5334512601021</c:v>
                </c:pt>
                <c:pt idx="424">
                  <c:v>13708.782484941443</c:v>
                </c:pt>
                <c:pt idx="425">
                  <c:v>8107.7284139659796</c:v>
                </c:pt>
                <c:pt idx="426">
                  <c:v>5754.1732268319493</c:v>
                </c:pt>
                <c:pt idx="427">
                  <c:v>6096.4076401807979</c:v>
                </c:pt>
                <c:pt idx="428">
                  <c:v>13021.805247730157</c:v>
                </c:pt>
                <c:pt idx="429">
                  <c:v>7628.3283082426569</c:v>
                </c:pt>
                <c:pt idx="430">
                  <c:v>8289.375947145516</c:v>
                </c:pt>
                <c:pt idx="431">
                  <c:v>11713.942324227648</c:v>
                </c:pt>
                <c:pt idx="432">
                  <c:v>9149.3527258311988</c:v>
                </c:pt>
                <c:pt idx="433">
                  <c:v>12667.141742439673</c:v>
                </c:pt>
                <c:pt idx="434">
                  <c:v>7018.4518330510436</c:v>
                </c:pt>
                <c:pt idx="435">
                  <c:v>12660.515403640273</c:v>
                </c:pt>
                <c:pt idx="436">
                  <c:v>13921.453798370341</c:v>
                </c:pt>
                <c:pt idx="437">
                  <c:v>12079.687609262515</c:v>
                </c:pt>
                <c:pt idx="438">
                  <c:v>12610.563530083149</c:v>
                </c:pt>
                <c:pt idx="439">
                  <c:v>11544.302163318251</c:v>
                </c:pt>
                <c:pt idx="440">
                  <c:v>21217.38827533901</c:v>
                </c:pt>
                <c:pt idx="441">
                  <c:v>6989.1731233254595</c:v>
                </c:pt>
                <c:pt idx="442">
                  <c:v>8892.9464809504916</c:v>
                </c:pt>
                <c:pt idx="443">
                  <c:v>8792.323208877242</c:v>
                </c:pt>
                <c:pt idx="444">
                  <c:v>12901.07566878641</c:v>
                </c:pt>
                <c:pt idx="445">
                  <c:v>6629.7762254883219</c:v>
                </c:pt>
                <c:pt idx="446">
                  <c:v>7009.273268707253</c:v>
                </c:pt>
                <c:pt idx="447">
                  <c:v>5703.3779139318294</c:v>
                </c:pt>
                <c:pt idx="448">
                  <c:v>8931.4119703381421</c:v>
                </c:pt>
                <c:pt idx="449">
                  <c:v>7285.3654700066754</c:v>
                </c:pt>
                <c:pt idx="450">
                  <c:v>5484.39175918816</c:v>
                </c:pt>
                <c:pt idx="451">
                  <c:v>12522.656201481339</c:v>
                </c:pt>
                <c:pt idx="452">
                  <c:v>12926.180312217961</c:v>
                </c:pt>
                <c:pt idx="453">
                  <c:v>6856.0356753456208</c:v>
                </c:pt>
                <c:pt idx="454">
                  <c:v>9241.1924534477566</c:v>
                </c:pt>
                <c:pt idx="455">
                  <c:v>8053.1259856548195</c:v>
                </c:pt>
                <c:pt idx="456">
                  <c:v>3410.9583869678986</c:v>
                </c:pt>
                <c:pt idx="457">
                  <c:v>8417.9395166752256</c:v>
                </c:pt>
                <c:pt idx="458">
                  <c:v>5593.5322624839855</c:v>
                </c:pt>
                <c:pt idx="459">
                  <c:v>10764.081748284934</c:v>
                </c:pt>
                <c:pt idx="460">
                  <c:v>4475.073501833208</c:v>
                </c:pt>
                <c:pt idx="461">
                  <c:v>4911.6033383532649</c:v>
                </c:pt>
                <c:pt idx="462">
                  <c:v>5191.26920310272</c:v>
                </c:pt>
                <c:pt idx="463">
                  <c:v>8104.1321583906883</c:v>
                </c:pt>
                <c:pt idx="464">
                  <c:v>7122.5536078042951</c:v>
                </c:pt>
                <c:pt idx="465">
                  <c:v>5120.5989814635386</c:v>
                </c:pt>
                <c:pt idx="466">
                  <c:v>11437.581755864545</c:v>
                </c:pt>
                <c:pt idx="467">
                  <c:v>12101.207635486335</c:v>
                </c:pt>
                <c:pt idx="468">
                  <c:v>9361.3401140136266</c:v>
                </c:pt>
                <c:pt idx="469">
                  <c:v>12261.300911949236</c:v>
                </c:pt>
                <c:pt idx="470">
                  <c:v>8690.6873988264852</c:v>
                </c:pt>
                <c:pt idx="471">
                  <c:v>11860.666539416174</c:v>
                </c:pt>
                <c:pt idx="472">
                  <c:v>11008.339591265099</c:v>
                </c:pt>
                <c:pt idx="473">
                  <c:v>4620.2956829969498</c:v>
                </c:pt>
                <c:pt idx="474">
                  <c:v>7929.843496556824</c:v>
                </c:pt>
                <c:pt idx="475">
                  <c:v>8232.9955870374706</c:v>
                </c:pt>
                <c:pt idx="476">
                  <c:v>10703.459545507081</c:v>
                </c:pt>
                <c:pt idx="477">
                  <c:v>6219.3765779645955</c:v>
                </c:pt>
                <c:pt idx="478">
                  <c:v>5951.7646389555093</c:v>
                </c:pt>
                <c:pt idx="479">
                  <c:v>14589.675463957661</c:v>
                </c:pt>
                <c:pt idx="480">
                  <c:v>5413.2039724975948</c:v>
                </c:pt>
                <c:pt idx="481">
                  <c:v>7970.5894213759029</c:v>
                </c:pt>
                <c:pt idx="482">
                  <c:v>23284.339076829699</c:v>
                </c:pt>
                <c:pt idx="483">
                  <c:v>12504.761184446779</c:v>
                </c:pt>
                <c:pt idx="484">
                  <c:v>8151.4968913007488</c:v>
                </c:pt>
                <c:pt idx="485">
                  <c:v>9481.7931105754178</c:v>
                </c:pt>
                <c:pt idx="486">
                  <c:v>5390.4105719410072</c:v>
                </c:pt>
                <c:pt idx="487">
                  <c:v>6572.2176518175365</c:v>
                </c:pt>
                <c:pt idx="488">
                  <c:v>7645.6989141272697</c:v>
                </c:pt>
                <c:pt idx="489">
                  <c:v>18680.643129019139</c:v>
                </c:pt>
                <c:pt idx="490">
                  <c:v>11765.522200023119</c:v>
                </c:pt>
                <c:pt idx="491">
                  <c:v>10630.645125797881</c:v>
                </c:pt>
                <c:pt idx="492">
                  <c:v>4455.1773701886004</c:v>
                </c:pt>
                <c:pt idx="493">
                  <c:v>5794.8239908809992</c:v>
                </c:pt>
                <c:pt idx="494">
                  <c:v>9801.2642462013573</c:v>
                </c:pt>
                <c:pt idx="495">
                  <c:v>5134.9395041240432</c:v>
                </c:pt>
                <c:pt idx="496">
                  <c:v>5481.8723949168725</c:v>
                </c:pt>
                <c:pt idx="497">
                  <c:v>15350.895217038447</c:v>
                </c:pt>
                <c:pt idx="498">
                  <c:v>9877.2799015987493</c:v>
                </c:pt>
                <c:pt idx="499">
                  <c:v>12430.725420753888</c:v>
                </c:pt>
                <c:pt idx="500">
                  <c:v>5389.1159747026904</c:v>
                </c:pt>
                <c:pt idx="501">
                  <c:v>3702.4324025193009</c:v>
                </c:pt>
                <c:pt idx="502">
                  <c:v>7799.185705476606</c:v>
                </c:pt>
                <c:pt idx="503">
                  <c:v>9093.3400012160037</c:v>
                </c:pt>
                <c:pt idx="504">
                  <c:v>6463.1558786551886</c:v>
                </c:pt>
                <c:pt idx="505">
                  <c:v>9882.6472428723609</c:v>
                </c:pt>
                <c:pt idx="506">
                  <c:v>7820.9823140823801</c:v>
                </c:pt>
                <c:pt idx="507">
                  <c:v>5661.2839923056399</c:v>
                </c:pt>
                <c:pt idx="508">
                  <c:v>4543.6008946220827</c:v>
                </c:pt>
                <c:pt idx="509">
                  <c:v>8091.2060396933575</c:v>
                </c:pt>
                <c:pt idx="510">
                  <c:v>9410.4909940388461</c:v>
                </c:pt>
                <c:pt idx="511">
                  <c:v>9388.645778133272</c:v>
                </c:pt>
                <c:pt idx="512">
                  <c:v>16358.047368807978</c:v>
                </c:pt>
                <c:pt idx="513">
                  <c:v>11316.633101766773</c:v>
                </c:pt>
                <c:pt idx="514">
                  <c:v>6279.5216076725883</c:v>
                </c:pt>
                <c:pt idx="515">
                  <c:v>6476.7138922499098</c:v>
                </c:pt>
                <c:pt idx="516">
                  <c:v>7006.8285269103053</c:v>
                </c:pt>
                <c:pt idx="517">
                  <c:v>13406.286935313014</c:v>
                </c:pt>
                <c:pt idx="518">
                  <c:v>8129.4969535676446</c:v>
                </c:pt>
                <c:pt idx="519">
                  <c:v>7788.8494658657646</c:v>
                </c:pt>
                <c:pt idx="520">
                  <c:v>16727.56759259064</c:v>
                </c:pt>
                <c:pt idx="521">
                  <c:v>14895.95005999302</c:v>
                </c:pt>
                <c:pt idx="522">
                  <c:v>5416.5147457627972</c:v>
                </c:pt>
                <c:pt idx="523">
                  <c:v>8854.0407874252214</c:v>
                </c:pt>
                <c:pt idx="524">
                  <c:v>8790.9177048422007</c:v>
                </c:pt>
                <c:pt idx="525">
                  <c:v>5652.3169724074551</c:v>
                </c:pt>
                <c:pt idx="526">
                  <c:v>7834.2322532417538</c:v>
                </c:pt>
                <c:pt idx="527">
                  <c:v>7370.5795434336906</c:v>
                </c:pt>
                <c:pt idx="528">
                  <c:v>10921.493407940599</c:v>
                </c:pt>
                <c:pt idx="529">
                  <c:v>10783.513714446952</c:v>
                </c:pt>
                <c:pt idx="530">
                  <c:v>5378.1088174326469</c:v>
                </c:pt>
                <c:pt idx="531">
                  <c:v>10808.054923966745</c:v>
                </c:pt>
                <c:pt idx="532">
                  <c:v>9122.2716137444277</c:v>
                </c:pt>
                <c:pt idx="533">
                  <c:v>7136.6764245304867</c:v>
                </c:pt>
                <c:pt idx="534">
                  <c:v>7383.4426780242393</c:v>
                </c:pt>
                <c:pt idx="535">
                  <c:v>7282.2607643082274</c:v>
                </c:pt>
                <c:pt idx="536">
                  <c:v>12748.057150578803</c:v>
                </c:pt>
                <c:pt idx="537">
                  <c:v>6913.0842146734421</c:v>
                </c:pt>
                <c:pt idx="538">
                  <c:v>5890.9069303870792</c:v>
                </c:pt>
                <c:pt idx="539">
                  <c:v>5737.6542756086092</c:v>
                </c:pt>
                <c:pt idx="540">
                  <c:v>6864.0223339295444</c:v>
                </c:pt>
                <c:pt idx="541">
                  <c:v>4819.4103520508406</c:v>
                </c:pt>
                <c:pt idx="542">
                  <c:v>8040.247789647432</c:v>
                </c:pt>
                <c:pt idx="543">
                  <c:v>6592.2821974868002</c:v>
                </c:pt>
                <c:pt idx="544">
                  <c:v>8002.4354180627179</c:v>
                </c:pt>
                <c:pt idx="545">
                  <c:v>7914.9039402720318</c:v>
                </c:pt>
                <c:pt idx="546">
                  <c:v>8749.9444895508204</c:v>
                </c:pt>
                <c:pt idx="547">
                  <c:v>12337.89574728508</c:v>
                </c:pt>
                <c:pt idx="548">
                  <c:v>7997.5740034729324</c:v>
                </c:pt>
                <c:pt idx="549">
                  <c:v>9833.6237002804173</c:v>
                </c:pt>
                <c:pt idx="550">
                  <c:v>6391.3238740898187</c:v>
                </c:pt>
                <c:pt idx="551">
                  <c:v>10769.752371724902</c:v>
                </c:pt>
                <c:pt idx="552">
                  <c:v>12506.76503749625</c:v>
                </c:pt>
                <c:pt idx="553">
                  <c:v>5313.0339121492361</c:v>
                </c:pt>
                <c:pt idx="554">
                  <c:v>4639.1785920541924</c:v>
                </c:pt>
                <c:pt idx="555">
                  <c:v>9454.1198109629222</c:v>
                </c:pt>
                <c:pt idx="556">
                  <c:v>4304.3215345171348</c:v>
                </c:pt>
                <c:pt idx="557">
                  <c:v>9934.309956460449</c:v>
                </c:pt>
                <c:pt idx="558">
                  <c:v>6393.587194274839</c:v>
                </c:pt>
                <c:pt idx="559">
                  <c:v>6659.2918102241947</c:v>
                </c:pt>
                <c:pt idx="560">
                  <c:v>5204.86281640997</c:v>
                </c:pt>
                <c:pt idx="561">
                  <c:v>9118.7308115674987</c:v>
                </c:pt>
                <c:pt idx="562">
                  <c:v>6768.5863507376944</c:v>
                </c:pt>
                <c:pt idx="563">
                  <c:v>11051.511088805151</c:v>
                </c:pt>
                <c:pt idx="564">
                  <c:v>9776.6682678930592</c:v>
                </c:pt>
                <c:pt idx="565">
                  <c:v>6794.8349772391703</c:v>
                </c:pt>
                <c:pt idx="566">
                  <c:v>14610.76829363113</c:v>
                </c:pt>
                <c:pt idx="567">
                  <c:v>9308.9571908566813</c:v>
                </c:pt>
                <c:pt idx="568">
                  <c:v>11932.847010398415</c:v>
                </c:pt>
                <c:pt idx="569">
                  <c:v>6940.7554604563675</c:v>
                </c:pt>
                <c:pt idx="570">
                  <c:v>5717.8656277114451</c:v>
                </c:pt>
                <c:pt idx="571">
                  <c:v>9718.6510056185325</c:v>
                </c:pt>
                <c:pt idx="572">
                  <c:v>10361.882357620307</c:v>
                </c:pt>
                <c:pt idx="573">
                  <c:v>12244.373248641667</c:v>
                </c:pt>
                <c:pt idx="574">
                  <c:v>9004.8576003348771</c:v>
                </c:pt>
                <c:pt idx="575">
                  <c:v>8770.2643946964945</c:v>
                </c:pt>
                <c:pt idx="576">
                  <c:v>11777.697986317915</c:v>
                </c:pt>
                <c:pt idx="577">
                  <c:v>7513.2734603980134</c:v>
                </c:pt>
                <c:pt idx="578">
                  <c:v>5561.7321346575454</c:v>
                </c:pt>
                <c:pt idx="579">
                  <c:v>8034.6586347803695</c:v>
                </c:pt>
                <c:pt idx="580">
                  <c:v>12537.746371934523</c:v>
                </c:pt>
                <c:pt idx="581">
                  <c:v>10661.690128952792</c:v>
                </c:pt>
                <c:pt idx="582">
                  <c:v>7107.9789485729261</c:v>
                </c:pt>
                <c:pt idx="583">
                  <c:v>6809.7149724664623</c:v>
                </c:pt>
                <c:pt idx="584">
                  <c:v>6725.0314716781004</c:v>
                </c:pt>
                <c:pt idx="585">
                  <c:v>5698.854012001214</c:v>
                </c:pt>
                <c:pt idx="586">
                  <c:v>15537.648570526477</c:v>
                </c:pt>
                <c:pt idx="587">
                  <c:v>8854.1366328051063</c:v>
                </c:pt>
                <c:pt idx="588">
                  <c:v>8706.5032557273771</c:v>
                </c:pt>
                <c:pt idx="589">
                  <c:v>15006.880818063144</c:v>
                </c:pt>
                <c:pt idx="590">
                  <c:v>5213.6614222834996</c:v>
                </c:pt>
                <c:pt idx="591">
                  <c:v>4121.3930962964096</c:v>
                </c:pt>
                <c:pt idx="592">
                  <c:v>5651.1996891219269</c:v>
                </c:pt>
                <c:pt idx="593">
                  <c:v>6232.3307656660363</c:v>
                </c:pt>
                <c:pt idx="594">
                  <c:v>11451.904478668785</c:v>
                </c:pt>
                <c:pt idx="595">
                  <c:v>5928.8973005344387</c:v>
                </c:pt>
                <c:pt idx="596">
                  <c:v>3932.7652810217528</c:v>
                </c:pt>
                <c:pt idx="597">
                  <c:v>11803.797367870711</c:v>
                </c:pt>
                <c:pt idx="598">
                  <c:v>6662.7093826269847</c:v>
                </c:pt>
                <c:pt idx="599">
                  <c:v>9677.7681588281866</c:v>
                </c:pt>
                <c:pt idx="600">
                  <c:v>8855.8378882980815</c:v>
                </c:pt>
                <c:pt idx="601">
                  <c:v>4587.4761710944367</c:v>
                </c:pt>
                <c:pt idx="602">
                  <c:v>14343.37748360564</c:v>
                </c:pt>
                <c:pt idx="603">
                  <c:v>11938.208190183321</c:v>
                </c:pt>
                <c:pt idx="604">
                  <c:v>8778.557073886197</c:v>
                </c:pt>
                <c:pt idx="605">
                  <c:v>9147.5672633258946</c:v>
                </c:pt>
                <c:pt idx="606">
                  <c:v>4902.4076587630652</c:v>
                </c:pt>
                <c:pt idx="607">
                  <c:v>3138.1194517057479</c:v>
                </c:pt>
                <c:pt idx="608">
                  <c:v>9437.2708777888329</c:v>
                </c:pt>
                <c:pt idx="609">
                  <c:v>5415.0113425183008</c:v>
                </c:pt>
                <c:pt idx="610">
                  <c:v>8328.7738751574852</c:v>
                </c:pt>
                <c:pt idx="611">
                  <c:v>7917.973046257951</c:v>
                </c:pt>
                <c:pt idx="612">
                  <c:v>12482.96936811</c:v>
                </c:pt>
                <c:pt idx="613">
                  <c:v>9309.4028718731515</c:v>
                </c:pt>
                <c:pt idx="614">
                  <c:v>10310.500334073315</c:v>
                </c:pt>
                <c:pt idx="615">
                  <c:v>8042.7486694525978</c:v>
                </c:pt>
                <c:pt idx="616">
                  <c:v>8806.2139428621394</c:v>
                </c:pt>
                <c:pt idx="617">
                  <c:v>6736.6438240611387</c:v>
                </c:pt>
                <c:pt idx="618">
                  <c:v>7479.6563780128772</c:v>
                </c:pt>
                <c:pt idx="619">
                  <c:v>6267.5977578049224</c:v>
                </c:pt>
                <c:pt idx="620">
                  <c:v>8834.0625025978552</c:v>
                </c:pt>
                <c:pt idx="621">
                  <c:v>14002.951809497208</c:v>
                </c:pt>
                <c:pt idx="622">
                  <c:v>9471.7313995169643</c:v>
                </c:pt>
                <c:pt idx="623">
                  <c:v>7906.1922798502565</c:v>
                </c:pt>
                <c:pt idx="624">
                  <c:v>14203.985439978385</c:v>
                </c:pt>
                <c:pt idx="625">
                  <c:v>8068.1976716418822</c:v>
                </c:pt>
                <c:pt idx="626">
                  <c:v>11928.531914473979</c:v>
                </c:pt>
                <c:pt idx="627">
                  <c:v>19619.542416552184</c:v>
                </c:pt>
                <c:pt idx="628">
                  <c:v>8962.9149774869347</c:v>
                </c:pt>
                <c:pt idx="629">
                  <c:v>5701.7588116216129</c:v>
                </c:pt>
                <c:pt idx="630">
                  <c:v>7709.5723291128261</c:v>
                </c:pt>
                <c:pt idx="631">
                  <c:v>8978.8828177759315</c:v>
                </c:pt>
                <c:pt idx="632">
                  <c:v>17010.465500471819</c:v>
                </c:pt>
                <c:pt idx="633">
                  <c:v>11325.484422599238</c:v>
                </c:pt>
                <c:pt idx="634">
                  <c:v>4188.2753716005273</c:v>
                </c:pt>
                <c:pt idx="635">
                  <c:v>6430.5239498533092</c:v>
                </c:pt>
                <c:pt idx="636">
                  <c:v>6683.3072393743287</c:v>
                </c:pt>
                <c:pt idx="637">
                  <c:v>5707.5985336960921</c:v>
                </c:pt>
                <c:pt idx="638">
                  <c:v>8958.7881492729884</c:v>
                </c:pt>
                <c:pt idx="639">
                  <c:v>8240.0888297588863</c:v>
                </c:pt>
                <c:pt idx="640">
                  <c:v>5200.8777024362853</c:v>
                </c:pt>
                <c:pt idx="641">
                  <c:v>6160.7493283080821</c:v>
                </c:pt>
                <c:pt idx="642">
                  <c:v>8296.6061118381967</c:v>
                </c:pt>
                <c:pt idx="643">
                  <c:v>5970.2484204665125</c:v>
                </c:pt>
                <c:pt idx="644">
                  <c:v>6698.0010207206979</c:v>
                </c:pt>
                <c:pt idx="645">
                  <c:v>11988.732397580334</c:v>
                </c:pt>
                <c:pt idx="646">
                  <c:v>6443.1241942590277</c:v>
                </c:pt>
                <c:pt idx="647">
                  <c:v>8985.9247147581245</c:v>
                </c:pt>
                <c:pt idx="648">
                  <c:v>5289.5716477630158</c:v>
                </c:pt>
                <c:pt idx="649">
                  <c:v>5731.4051568400455</c:v>
                </c:pt>
                <c:pt idx="650">
                  <c:v>8865.1355747568741</c:v>
                </c:pt>
                <c:pt idx="651">
                  <c:v>12492.792834938451</c:v>
                </c:pt>
                <c:pt idx="652">
                  <c:v>7822.7883148833725</c:v>
                </c:pt>
                <c:pt idx="653">
                  <c:v>9166.3673345905208</c:v>
                </c:pt>
                <c:pt idx="654">
                  <c:v>8215.6071812965929</c:v>
                </c:pt>
                <c:pt idx="655">
                  <c:v>8956.8356419627416</c:v>
                </c:pt>
                <c:pt idx="656">
                  <c:v>7706.7880208271399</c:v>
                </c:pt>
                <c:pt idx="657">
                  <c:v>67910.775645036993</c:v>
                </c:pt>
                <c:pt idx="658">
                  <c:v>7996.4806815323764</c:v>
                </c:pt>
                <c:pt idx="659">
                  <c:v>13272.809920844438</c:v>
                </c:pt>
                <c:pt idx="660">
                  <c:v>13734.682645026047</c:v>
                </c:pt>
                <c:pt idx="661">
                  <c:v>11057.495948169171</c:v>
                </c:pt>
                <c:pt idx="662">
                  <c:v>6415.8301685069391</c:v>
                </c:pt>
                <c:pt idx="663">
                  <c:v>10505.688080991305</c:v>
                </c:pt>
                <c:pt idx="664">
                  <c:v>5141.5726890220058</c:v>
                </c:pt>
                <c:pt idx="665">
                  <c:v>6666.8944026787185</c:v>
                </c:pt>
                <c:pt idx="666">
                  <c:v>9688.9642684185765</c:v>
                </c:pt>
                <c:pt idx="667">
                  <c:v>8228.1423877659618</c:v>
                </c:pt>
                <c:pt idx="668">
                  <c:v>6137.0282813961703</c:v>
                </c:pt>
                <c:pt idx="669">
                  <c:v>10836.054097870852</c:v>
                </c:pt>
                <c:pt idx="670">
                  <c:v>4976.3208772916723</c:v>
                </c:pt>
                <c:pt idx="671">
                  <c:v>6401.6258832078429</c:v>
                </c:pt>
                <c:pt idx="672">
                  <c:v>8180.3538813548339</c:v>
                </c:pt>
                <c:pt idx="673">
                  <c:v>8469.0476962796874</c:v>
                </c:pt>
                <c:pt idx="674">
                  <c:v>5318.1739629505473</c:v>
                </c:pt>
                <c:pt idx="675">
                  <c:v>7521.727707513809</c:v>
                </c:pt>
                <c:pt idx="676">
                  <c:v>4130.498407385573</c:v>
                </c:pt>
                <c:pt idx="677">
                  <c:v>11172.707571670915</c:v>
                </c:pt>
                <c:pt idx="678">
                  <c:v>7456.4789113268907</c:v>
                </c:pt>
                <c:pt idx="679">
                  <c:v>7807.7111520174594</c:v>
                </c:pt>
                <c:pt idx="680">
                  <c:v>6251.2609128033646</c:v>
                </c:pt>
                <c:pt idx="681">
                  <c:v>5562.6460888157426</c:v>
                </c:pt>
                <c:pt idx="682">
                  <c:v>7965.1768958517732</c:v>
                </c:pt>
                <c:pt idx="683">
                  <c:v>6360.053634292176</c:v>
                </c:pt>
                <c:pt idx="684">
                  <c:v>8190.7736433681475</c:v>
                </c:pt>
                <c:pt idx="685">
                  <c:v>6442.8037968462668</c:v>
                </c:pt>
                <c:pt idx="686">
                  <c:v>6862.290270993034</c:v>
                </c:pt>
                <c:pt idx="687">
                  <c:v>12095.758825639818</c:v>
                </c:pt>
                <c:pt idx="688">
                  <c:v>5638.987618504746</c:v>
                </c:pt>
                <c:pt idx="689">
                  <c:v>10149.177498308447</c:v>
                </c:pt>
                <c:pt idx="690">
                  <c:v>6960.4195093596791</c:v>
                </c:pt>
                <c:pt idx="691">
                  <c:v>15337.613101215824</c:v>
                </c:pt>
                <c:pt idx="692">
                  <c:v>6728.5674815860357</c:v>
                </c:pt>
                <c:pt idx="693">
                  <c:v>6665.2006778941623</c:v>
                </c:pt>
                <c:pt idx="694">
                  <c:v>6003.2767383752052</c:v>
                </c:pt>
                <c:pt idx="695">
                  <c:v>6127.1301920933793</c:v>
                </c:pt>
                <c:pt idx="696">
                  <c:v>10573.890968708281</c:v>
                </c:pt>
                <c:pt idx="697">
                  <c:v>8135.8973711144563</c:v>
                </c:pt>
                <c:pt idx="698">
                  <c:v>12028.61023710159</c:v>
                </c:pt>
                <c:pt idx="699">
                  <c:v>11919.228066526479</c:v>
                </c:pt>
                <c:pt idx="700">
                  <c:v>10191.927960786856</c:v>
                </c:pt>
                <c:pt idx="701">
                  <c:v>7156.8149080642343</c:v>
                </c:pt>
                <c:pt idx="702">
                  <c:v>8859.6388422204163</c:v>
                </c:pt>
                <c:pt idx="703">
                  <c:v>8735.5334520751148</c:v>
                </c:pt>
                <c:pt idx="704">
                  <c:v>9438.1834627273183</c:v>
                </c:pt>
                <c:pt idx="705">
                  <c:v>12870.217564122277</c:v>
                </c:pt>
                <c:pt idx="706">
                  <c:v>7517.5762333450348</c:v>
                </c:pt>
                <c:pt idx="707">
                  <c:v>5844.6649576413975</c:v>
                </c:pt>
                <c:pt idx="708">
                  <c:v>4224.9519754335925</c:v>
                </c:pt>
                <c:pt idx="709">
                  <c:v>11546.395700258901</c:v>
                </c:pt>
                <c:pt idx="710">
                  <c:v>7200.1623503373612</c:v>
                </c:pt>
                <c:pt idx="711">
                  <c:v>4345.4727483711604</c:v>
                </c:pt>
                <c:pt idx="712">
                  <c:v>7836.0348309934652</c:v>
                </c:pt>
                <c:pt idx="713">
                  <c:v>3712.9178870788219</c:v>
                </c:pt>
                <c:pt idx="714">
                  <c:v>12420.595248709802</c:v>
                </c:pt>
                <c:pt idx="715">
                  <c:v>8439.945615897037</c:v>
                </c:pt>
                <c:pt idx="716">
                  <c:v>8088.3361551756298</c:v>
                </c:pt>
                <c:pt idx="717">
                  <c:v>10890.027369724048</c:v>
                </c:pt>
                <c:pt idx="718">
                  <c:v>7903.4702710614965</c:v>
                </c:pt>
                <c:pt idx="719">
                  <c:v>3893.1044628249533</c:v>
                </c:pt>
                <c:pt idx="720">
                  <c:v>8629.559269364805</c:v>
                </c:pt>
                <c:pt idx="721">
                  <c:v>9219.2000464230732</c:v>
                </c:pt>
                <c:pt idx="722">
                  <c:v>15321.06128871938</c:v>
                </c:pt>
                <c:pt idx="723">
                  <c:v>10091.573740387146</c:v>
                </c:pt>
                <c:pt idx="724">
                  <c:v>5574.5124314554778</c:v>
                </c:pt>
                <c:pt idx="725">
                  <c:v>12803.789185152904</c:v>
                </c:pt>
                <c:pt idx="726">
                  <c:v>9076.321284797541</c:v>
                </c:pt>
                <c:pt idx="727">
                  <c:v>9366.7040322379562</c:v>
                </c:pt>
                <c:pt idx="728">
                  <c:v>15149.503535602411</c:v>
                </c:pt>
                <c:pt idx="729">
                  <c:v>8815.1617936843486</c:v>
                </c:pt>
                <c:pt idx="730">
                  <c:v>11883.824152416328</c:v>
                </c:pt>
                <c:pt idx="731">
                  <c:v>3716.3464132393133</c:v>
                </c:pt>
                <c:pt idx="732">
                  <c:v>8024.2840570175722</c:v>
                </c:pt>
                <c:pt idx="733">
                  <c:v>8605.0365443111332</c:v>
                </c:pt>
                <c:pt idx="734">
                  <c:v>7856.7134717038562</c:v>
                </c:pt>
                <c:pt idx="735">
                  <c:v>8264.1562892581005</c:v>
                </c:pt>
                <c:pt idx="736">
                  <c:v>7308.9845100499942</c:v>
                </c:pt>
                <c:pt idx="737">
                  <c:v>7017.7603770961523</c:v>
                </c:pt>
                <c:pt idx="738">
                  <c:v>10677.917436377336</c:v>
                </c:pt>
                <c:pt idx="739">
                  <c:v>6017.5419539515142</c:v>
                </c:pt>
                <c:pt idx="740">
                  <c:v>12376.194876477643</c:v>
                </c:pt>
                <c:pt idx="741">
                  <c:v>10447.265529681836</c:v>
                </c:pt>
                <c:pt idx="742">
                  <c:v>13444.739417113396</c:v>
                </c:pt>
                <c:pt idx="743">
                  <c:v>7901.6081322522832</c:v>
                </c:pt>
                <c:pt idx="744">
                  <c:v>10222.231531467365</c:v>
                </c:pt>
                <c:pt idx="745">
                  <c:v>6535.3883799865098</c:v>
                </c:pt>
                <c:pt idx="746">
                  <c:v>8943.2632515610367</c:v>
                </c:pt>
                <c:pt idx="747">
                  <c:v>6344.8402340648527</c:v>
                </c:pt>
                <c:pt idx="748">
                  <c:v>12762.090968023673</c:v>
                </c:pt>
                <c:pt idx="749">
                  <c:v>6301.5181223564105</c:v>
                </c:pt>
                <c:pt idx="750">
                  <c:v>10910.187760773197</c:v>
                </c:pt>
                <c:pt idx="751">
                  <c:v>5357.335015952227</c:v>
                </c:pt>
                <c:pt idx="752">
                  <c:v>8987.2453271709801</c:v>
                </c:pt>
                <c:pt idx="753">
                  <c:v>10210.133106086334</c:v>
                </c:pt>
                <c:pt idx="754">
                  <c:v>5760.4367224074949</c:v>
                </c:pt>
                <c:pt idx="755">
                  <c:v>8072.4189760160016</c:v>
                </c:pt>
                <c:pt idx="756">
                  <c:v>10047.873039428154</c:v>
                </c:pt>
                <c:pt idx="757">
                  <c:v>8796.8573799557034</c:v>
                </c:pt>
                <c:pt idx="758">
                  <c:v>19386.195200852315</c:v>
                </c:pt>
                <c:pt idx="759">
                  <c:v>6161.7810353615696</c:v>
                </c:pt>
                <c:pt idx="760">
                  <c:v>7373.0701540910113</c:v>
                </c:pt>
                <c:pt idx="761">
                  <c:v>6298.0943884649141</c:v>
                </c:pt>
                <c:pt idx="762">
                  <c:v>6102.3308846577493</c:v>
                </c:pt>
                <c:pt idx="763">
                  <c:v>9254.144587319628</c:v>
                </c:pt>
                <c:pt idx="764">
                  <c:v>7719.987298857146</c:v>
                </c:pt>
                <c:pt idx="765">
                  <c:v>7980.8688383686695</c:v>
                </c:pt>
                <c:pt idx="766">
                  <c:v>6466.6467043126049</c:v>
                </c:pt>
                <c:pt idx="767">
                  <c:v>7421.0263899169395</c:v>
                </c:pt>
                <c:pt idx="768">
                  <c:v>7228.6647124858691</c:v>
                </c:pt>
                <c:pt idx="769">
                  <c:v>5550.2443812683596</c:v>
                </c:pt>
                <c:pt idx="770">
                  <c:v>6823.468099870237</c:v>
                </c:pt>
                <c:pt idx="771">
                  <c:v>12143.297449453386</c:v>
                </c:pt>
                <c:pt idx="772">
                  <c:v>14445.395305956226</c:v>
                </c:pt>
                <c:pt idx="773">
                  <c:v>9592.0748585017427</c:v>
                </c:pt>
                <c:pt idx="774">
                  <c:v>6944.9356882391066</c:v>
                </c:pt>
                <c:pt idx="775">
                  <c:v>15278.574401035659</c:v>
                </c:pt>
                <c:pt idx="776">
                  <c:v>7997.4459814297988</c:v>
                </c:pt>
                <c:pt idx="777">
                  <c:v>7407.6552748129952</c:v>
                </c:pt>
                <c:pt idx="778">
                  <c:v>12822.007338039653</c:v>
                </c:pt>
                <c:pt idx="779">
                  <c:v>9023.2982514249288</c:v>
                </c:pt>
                <c:pt idx="780">
                  <c:v>8738.100054426488</c:v>
                </c:pt>
                <c:pt idx="781">
                  <c:v>4693.631775416673</c:v>
                </c:pt>
                <c:pt idx="782">
                  <c:v>13761.070247328356</c:v>
                </c:pt>
                <c:pt idx="783">
                  <c:v>9196.7920812155971</c:v>
                </c:pt>
                <c:pt idx="784">
                  <c:v>9051.3871092202153</c:v>
                </c:pt>
                <c:pt idx="785">
                  <c:v>9904.2487376690806</c:v>
                </c:pt>
                <c:pt idx="786">
                  <c:v>7033.9630385658693</c:v>
                </c:pt>
                <c:pt idx="787">
                  <c:v>5777.1281953146308</c:v>
                </c:pt>
                <c:pt idx="788">
                  <c:v>4092.3204541375799</c:v>
                </c:pt>
                <c:pt idx="789">
                  <c:v>3661.6152782751628</c:v>
                </c:pt>
                <c:pt idx="790">
                  <c:v>13037.566335842543</c:v>
                </c:pt>
                <c:pt idx="791">
                  <c:v>4710.9393971945037</c:v>
                </c:pt>
                <c:pt idx="792">
                  <c:v>7120.1547348677213</c:v>
                </c:pt>
                <c:pt idx="793">
                  <c:v>3684.8653136059215</c:v>
                </c:pt>
                <c:pt idx="794">
                  <c:v>8090.2694934099</c:v>
                </c:pt>
                <c:pt idx="795">
                  <c:v>7527.6694364568802</c:v>
                </c:pt>
                <c:pt idx="796">
                  <c:v>11515.987384270376</c:v>
                </c:pt>
                <c:pt idx="797">
                  <c:v>8061.9204838692103</c:v>
                </c:pt>
                <c:pt idx="798">
                  <c:v>8154.7980800279629</c:v>
                </c:pt>
                <c:pt idx="799">
                  <c:v>9955.428801308457</c:v>
                </c:pt>
                <c:pt idx="800">
                  <c:v>9530.3928796662931</c:v>
                </c:pt>
                <c:pt idx="801">
                  <c:v>11053.646386947039</c:v>
                </c:pt>
                <c:pt idx="802">
                  <c:v>6607.2087461843221</c:v>
                </c:pt>
                <c:pt idx="803">
                  <c:v>7205.7371283974408</c:v>
                </c:pt>
                <c:pt idx="804">
                  <c:v>6156.0262049092753</c:v>
                </c:pt>
                <c:pt idx="805">
                  <c:v>8489.1197726573719</c:v>
                </c:pt>
                <c:pt idx="806">
                  <c:v>4267.2245802322841</c:v>
                </c:pt>
                <c:pt idx="807">
                  <c:v>9861.1053091331396</c:v>
                </c:pt>
                <c:pt idx="808">
                  <c:v>6524.266208260603</c:v>
                </c:pt>
                <c:pt idx="809">
                  <c:v>10432.387588284115</c:v>
                </c:pt>
                <c:pt idx="810">
                  <c:v>9828.1653058959146</c:v>
                </c:pt>
                <c:pt idx="811">
                  <c:v>7912.4071681260029</c:v>
                </c:pt>
                <c:pt idx="812">
                  <c:v>11378.053559637105</c:v>
                </c:pt>
                <c:pt idx="813">
                  <c:v>10018.757266848375</c:v>
                </c:pt>
                <c:pt idx="814">
                  <c:v>5759.0989947482303</c:v>
                </c:pt>
                <c:pt idx="815">
                  <c:v>10121.515837063511</c:v>
                </c:pt>
                <c:pt idx="816">
                  <c:v>4466.0482900972347</c:v>
                </c:pt>
                <c:pt idx="817">
                  <c:v>10914.904038073442</c:v>
                </c:pt>
                <c:pt idx="818">
                  <c:v>8134.8054183936129</c:v>
                </c:pt>
                <c:pt idx="819">
                  <c:v>8382.9244609634679</c:v>
                </c:pt>
                <c:pt idx="820">
                  <c:v>6602.6499291510327</c:v>
                </c:pt>
                <c:pt idx="821">
                  <c:v>12388.87179718727</c:v>
                </c:pt>
                <c:pt idx="822">
                  <c:v>8450.079210990405</c:v>
                </c:pt>
                <c:pt idx="823">
                  <c:v>6860.5013854384497</c:v>
                </c:pt>
                <c:pt idx="824">
                  <c:v>4986.1724131242345</c:v>
                </c:pt>
                <c:pt idx="825">
                  <c:v>5654.174318947672</c:v>
                </c:pt>
                <c:pt idx="826">
                  <c:v>8582.1178601508363</c:v>
                </c:pt>
                <c:pt idx="827">
                  <c:v>5524.0744849003622</c:v>
                </c:pt>
                <c:pt idx="828">
                  <c:v>12149.089248837921</c:v>
                </c:pt>
                <c:pt idx="829">
                  <c:v>4913.2340790310382</c:v>
                </c:pt>
                <c:pt idx="830">
                  <c:v>5926.4450280290712</c:v>
                </c:pt>
                <c:pt idx="831">
                  <c:v>7171.3539675830752</c:v>
                </c:pt>
                <c:pt idx="832">
                  <c:v>8536.1545236166803</c:v>
                </c:pt>
                <c:pt idx="833">
                  <c:v>4631.546561375847</c:v>
                </c:pt>
                <c:pt idx="834">
                  <c:v>10005.108884752619</c:v>
                </c:pt>
                <c:pt idx="835">
                  <c:v>10162.4575603015</c:v>
                </c:pt>
                <c:pt idx="836">
                  <c:v>7490.9873557449646</c:v>
                </c:pt>
                <c:pt idx="837">
                  <c:v>6635.2777502937743</c:v>
                </c:pt>
                <c:pt idx="838">
                  <c:v>6385.0603785142721</c:v>
                </c:pt>
                <c:pt idx="839">
                  <c:v>10948.382144657742</c:v>
                </c:pt>
                <c:pt idx="840">
                  <c:v>9680.5209750604827</c:v>
                </c:pt>
                <c:pt idx="841">
                  <c:v>13541.871178919369</c:v>
                </c:pt>
                <c:pt idx="842">
                  <c:v>22251.898806187124</c:v>
                </c:pt>
                <c:pt idx="843">
                  <c:v>6608.6950341824104</c:v>
                </c:pt>
                <c:pt idx="844">
                  <c:v>6382.8196504545103</c:v>
                </c:pt>
                <c:pt idx="845">
                  <c:v>11113.169790905486</c:v>
                </c:pt>
                <c:pt idx="846">
                  <c:v>10462.820550227467</c:v>
                </c:pt>
                <c:pt idx="847">
                  <c:v>3870.4657840958953</c:v>
                </c:pt>
                <c:pt idx="848">
                  <c:v>7930.93681849738</c:v>
                </c:pt>
                <c:pt idx="849">
                  <c:v>3620.9001608996186</c:v>
                </c:pt>
                <c:pt idx="850">
                  <c:v>8942.9154697540234</c:v>
                </c:pt>
                <c:pt idx="851">
                  <c:v>11636.288397444065</c:v>
                </c:pt>
                <c:pt idx="852">
                  <c:v>4353.9495876122146</c:v>
                </c:pt>
                <c:pt idx="853">
                  <c:v>10202.913210541496</c:v>
                </c:pt>
                <c:pt idx="854">
                  <c:v>6268.0229005257024</c:v>
                </c:pt>
                <c:pt idx="855">
                  <c:v>9261.9121707495269</c:v>
                </c:pt>
                <c:pt idx="856">
                  <c:v>9395.1865407006317</c:v>
                </c:pt>
                <c:pt idx="857">
                  <c:v>8660.6761565546294</c:v>
                </c:pt>
                <c:pt idx="858">
                  <c:v>10773.843600226317</c:v>
                </c:pt>
                <c:pt idx="859">
                  <c:v>3748.0281035606085</c:v>
                </c:pt>
                <c:pt idx="860">
                  <c:v>4939.9763092389258</c:v>
                </c:pt>
                <c:pt idx="861">
                  <c:v>5647.8697467807469</c:v>
                </c:pt>
                <c:pt idx="862">
                  <c:v>8431.2770858962103</c:v>
                </c:pt>
                <c:pt idx="863">
                  <c:v>8101.0609985751998</c:v>
                </c:pt>
                <c:pt idx="864">
                  <c:v>9757.8586120904438</c:v>
                </c:pt>
                <c:pt idx="865">
                  <c:v>6695.0914288313033</c:v>
                </c:pt>
                <c:pt idx="866">
                  <c:v>5933.3205648161738</c:v>
                </c:pt>
                <c:pt idx="867">
                  <c:v>5153.6327762510819</c:v>
                </c:pt>
                <c:pt idx="868">
                  <c:v>6607.2463997264194</c:v>
                </c:pt>
                <c:pt idx="869">
                  <c:v>11178.187188960965</c:v>
                </c:pt>
                <c:pt idx="870">
                  <c:v>8126.6380228076187</c:v>
                </c:pt>
                <c:pt idx="871">
                  <c:v>10317.015081466134</c:v>
                </c:pt>
                <c:pt idx="872">
                  <c:v>8382.9888142899636</c:v>
                </c:pt>
                <c:pt idx="873">
                  <c:v>7576.6697023137085</c:v>
                </c:pt>
                <c:pt idx="874">
                  <c:v>6074.7034539056285</c:v>
                </c:pt>
                <c:pt idx="875">
                  <c:v>10055.208634038709</c:v>
                </c:pt>
                <c:pt idx="876">
                  <c:v>4154.9629406014574</c:v>
                </c:pt>
                <c:pt idx="877">
                  <c:v>6356.3834408524017</c:v>
                </c:pt>
                <c:pt idx="878">
                  <c:v>13020.450404824485</c:v>
                </c:pt>
                <c:pt idx="879">
                  <c:v>12006.443254563541</c:v>
                </c:pt>
                <c:pt idx="880">
                  <c:v>11889.347584737183</c:v>
                </c:pt>
                <c:pt idx="881">
                  <c:v>5273.5962767655983</c:v>
                </c:pt>
                <c:pt idx="882">
                  <c:v>5928.4167044152964</c:v>
                </c:pt>
                <c:pt idx="883">
                  <c:v>8649.0288890689189</c:v>
                </c:pt>
                <c:pt idx="884">
                  <c:v>8772.2812553332369</c:v>
                </c:pt>
                <c:pt idx="885">
                  <c:v>6237.3558020114842</c:v>
                </c:pt>
                <c:pt idx="886">
                  <c:v>13636.765635714864</c:v>
                </c:pt>
                <c:pt idx="887">
                  <c:v>8061.1064827500359</c:v>
                </c:pt>
                <c:pt idx="888">
                  <c:v>9030.090265809562</c:v>
                </c:pt>
                <c:pt idx="889">
                  <c:v>6431.0415149046939</c:v>
                </c:pt>
                <c:pt idx="890">
                  <c:v>5469.9656602956138</c:v>
                </c:pt>
                <c:pt idx="891">
                  <c:v>5492.3407642299853</c:v>
                </c:pt>
                <c:pt idx="892">
                  <c:v>6696.7687229793073</c:v>
                </c:pt>
                <c:pt idx="893">
                  <c:v>12744.243873679055</c:v>
                </c:pt>
                <c:pt idx="894">
                  <c:v>4288.4009323082246</c:v>
                </c:pt>
                <c:pt idx="895">
                  <c:v>8303.4802794055868</c:v>
                </c:pt>
                <c:pt idx="896">
                  <c:v>12025.400786095122</c:v>
                </c:pt>
                <c:pt idx="897">
                  <c:v>9510.8150916048799</c:v>
                </c:pt>
                <c:pt idx="898">
                  <c:v>8552.6248675402221</c:v>
                </c:pt>
                <c:pt idx="899">
                  <c:v>7595.7703173052623</c:v>
                </c:pt>
                <c:pt idx="900">
                  <c:v>6651.1059301720807</c:v>
                </c:pt>
                <c:pt idx="901">
                  <c:v>9466.9432381818042</c:v>
                </c:pt>
                <c:pt idx="902">
                  <c:v>11040.004850949843</c:v>
                </c:pt>
                <c:pt idx="903">
                  <c:v>12461.337065869744</c:v>
                </c:pt>
                <c:pt idx="904">
                  <c:v>3908.0871495306933</c:v>
                </c:pt>
                <c:pt idx="905">
                  <c:v>13740.684619636475</c:v>
                </c:pt>
                <c:pt idx="906">
                  <c:v>9647.590556361245</c:v>
                </c:pt>
                <c:pt idx="907">
                  <c:v>8275.0990932016484</c:v>
                </c:pt>
                <c:pt idx="908">
                  <c:v>7949.562314248642</c:v>
                </c:pt>
                <c:pt idx="909">
                  <c:v>6672.5246341371612</c:v>
                </c:pt>
                <c:pt idx="910">
                  <c:v>8824.8236925867077</c:v>
                </c:pt>
                <c:pt idx="911">
                  <c:v>9375.234955657661</c:v>
                </c:pt>
                <c:pt idx="912">
                  <c:v>6510.7526943065423</c:v>
                </c:pt>
                <c:pt idx="913">
                  <c:v>5675.7340525431564</c:v>
                </c:pt>
                <c:pt idx="914">
                  <c:v>4970.6755844163918</c:v>
                </c:pt>
                <c:pt idx="915">
                  <c:v>13388.484340609059</c:v>
                </c:pt>
                <c:pt idx="916">
                  <c:v>9585.6039261397291</c:v>
                </c:pt>
                <c:pt idx="917">
                  <c:v>9491.6556001656809</c:v>
                </c:pt>
                <c:pt idx="918">
                  <c:v>6186.2024381565052</c:v>
                </c:pt>
                <c:pt idx="919">
                  <c:v>12604.696423614418</c:v>
                </c:pt>
                <c:pt idx="920">
                  <c:v>6180.7228208664546</c:v>
                </c:pt>
                <c:pt idx="921">
                  <c:v>11813.004685828468</c:v>
                </c:pt>
                <c:pt idx="922">
                  <c:v>14993.878023061905</c:v>
                </c:pt>
                <c:pt idx="923">
                  <c:v>4352.633082858496</c:v>
                </c:pt>
                <c:pt idx="924">
                  <c:v>5633.1040813994632</c:v>
                </c:pt>
                <c:pt idx="925">
                  <c:v>8503.3267963958915</c:v>
                </c:pt>
                <c:pt idx="926">
                  <c:v>11715.696294679559</c:v>
                </c:pt>
                <c:pt idx="927">
                  <c:v>6109.3440280259747</c:v>
                </c:pt>
                <c:pt idx="928">
                  <c:v>9006.5643327067028</c:v>
                </c:pt>
                <c:pt idx="929">
                  <c:v>7194.9723230165382</c:v>
                </c:pt>
                <c:pt idx="930">
                  <c:v>11785.643568310457</c:v>
                </c:pt>
                <c:pt idx="931">
                  <c:v>7920.4123111760482</c:v>
                </c:pt>
                <c:pt idx="932">
                  <c:v>6793.4322116435551</c:v>
                </c:pt>
                <c:pt idx="933">
                  <c:v>6955.8497385686896</c:v>
                </c:pt>
                <c:pt idx="934">
                  <c:v>7477.0473298504112</c:v>
                </c:pt>
                <c:pt idx="935">
                  <c:v>6840.4012400566562</c:v>
                </c:pt>
                <c:pt idx="936">
                  <c:v>7985.8473212438876</c:v>
                </c:pt>
                <c:pt idx="937">
                  <c:v>7888.4444539348069</c:v>
                </c:pt>
                <c:pt idx="938">
                  <c:v>8449.3103941217487</c:v>
                </c:pt>
                <c:pt idx="939">
                  <c:v>3908.5643226005541</c:v>
                </c:pt>
                <c:pt idx="940">
                  <c:v>4038.237644707373</c:v>
                </c:pt>
                <c:pt idx="941">
                  <c:v>10390.547656914621</c:v>
                </c:pt>
                <c:pt idx="942">
                  <c:v>6927.4137835762449</c:v>
                </c:pt>
                <c:pt idx="943">
                  <c:v>7461.7723147360184</c:v>
                </c:pt>
                <c:pt idx="944">
                  <c:v>4178.5908805729096</c:v>
                </c:pt>
                <c:pt idx="945">
                  <c:v>8982.101853320386</c:v>
                </c:pt>
                <c:pt idx="946">
                  <c:v>10350.451426849197</c:v>
                </c:pt>
                <c:pt idx="947">
                  <c:v>5634.567777272292</c:v>
                </c:pt>
                <c:pt idx="948">
                  <c:v>11606.604398683534</c:v>
                </c:pt>
                <c:pt idx="949">
                  <c:v>4097.2092531216194</c:v>
                </c:pt>
                <c:pt idx="950">
                  <c:v>5038.5539670614662</c:v>
                </c:pt>
                <c:pt idx="951">
                  <c:v>6553.5332796186294</c:v>
                </c:pt>
                <c:pt idx="952">
                  <c:v>7257.3916266672522</c:v>
                </c:pt>
                <c:pt idx="953">
                  <c:v>5663.745164739139</c:v>
                </c:pt>
                <c:pt idx="954">
                  <c:v>10493.396595630793</c:v>
                </c:pt>
                <c:pt idx="955">
                  <c:v>10628.039500684696</c:v>
                </c:pt>
                <c:pt idx="956">
                  <c:v>5414.6081073129235</c:v>
                </c:pt>
                <c:pt idx="957">
                  <c:v>5668.9502534768017</c:v>
                </c:pt>
                <c:pt idx="958">
                  <c:v>7934.8582637544268</c:v>
                </c:pt>
                <c:pt idx="959">
                  <c:v>12148.601806620216</c:v>
                </c:pt>
                <c:pt idx="960">
                  <c:v>9276.3362158125037</c:v>
                </c:pt>
                <c:pt idx="961">
                  <c:v>7718.7166629638004</c:v>
                </c:pt>
                <c:pt idx="962">
                  <c:v>8005.680468781713</c:v>
                </c:pt>
                <c:pt idx="963">
                  <c:v>9173.7159367883451</c:v>
                </c:pt>
                <c:pt idx="964">
                  <c:v>6012.0198908503717</c:v>
                </c:pt>
                <c:pt idx="965">
                  <c:v>11928.818766003778</c:v>
                </c:pt>
                <c:pt idx="966">
                  <c:v>11393.068423006092</c:v>
                </c:pt>
                <c:pt idx="967">
                  <c:v>9198.6877659077709</c:v>
                </c:pt>
                <c:pt idx="968">
                  <c:v>2861.1714880859154</c:v>
                </c:pt>
                <c:pt idx="969">
                  <c:v>8001.4687489455828</c:v>
                </c:pt>
                <c:pt idx="970">
                  <c:v>4781.4932351581092</c:v>
                </c:pt>
                <c:pt idx="971">
                  <c:v>9332.8322749862673</c:v>
                </c:pt>
                <c:pt idx="972">
                  <c:v>6969.3502449354801</c:v>
                </c:pt>
                <c:pt idx="973">
                  <c:v>7365.8687430122973</c:v>
                </c:pt>
                <c:pt idx="974">
                  <c:v>15946.371608512056</c:v>
                </c:pt>
                <c:pt idx="975">
                  <c:v>7301.7632452854459</c:v>
                </c:pt>
                <c:pt idx="976">
                  <c:v>5229.39170295235</c:v>
                </c:pt>
                <c:pt idx="977">
                  <c:v>6209.2464059205086</c:v>
                </c:pt>
                <c:pt idx="978">
                  <c:v>7867.3454627726314</c:v>
                </c:pt>
                <c:pt idx="979">
                  <c:v>20821.453064859783</c:v>
                </c:pt>
                <c:pt idx="980">
                  <c:v>15500.639246303237</c:v>
                </c:pt>
                <c:pt idx="981">
                  <c:v>8315.8142105771931</c:v>
                </c:pt>
                <c:pt idx="982">
                  <c:v>6530.7782172139969</c:v>
                </c:pt>
                <c:pt idx="983">
                  <c:v>11530.243015308697</c:v>
                </c:pt>
                <c:pt idx="984">
                  <c:v>6847.9141486200015</c:v>
                </c:pt>
                <c:pt idx="985">
                  <c:v>8078.496942320483</c:v>
                </c:pt>
                <c:pt idx="986">
                  <c:v>5492.8172526899898</c:v>
                </c:pt>
                <c:pt idx="987">
                  <c:v>5037.6886202030673</c:v>
                </c:pt>
                <c:pt idx="988">
                  <c:v>8117.1746607635941</c:v>
                </c:pt>
                <c:pt idx="989">
                  <c:v>6157.3502403714137</c:v>
                </c:pt>
                <c:pt idx="990">
                  <c:v>5088.3750801360311</c:v>
                </c:pt>
                <c:pt idx="991">
                  <c:v>8031.2088857143317</c:v>
                </c:pt>
                <c:pt idx="992">
                  <c:v>7725.2245642580556</c:v>
                </c:pt>
                <c:pt idx="993">
                  <c:v>5883.0886858278127</c:v>
                </c:pt>
                <c:pt idx="994">
                  <c:v>9359.4012989005041</c:v>
                </c:pt>
                <c:pt idx="995">
                  <c:v>7579.8990070060081</c:v>
                </c:pt>
                <c:pt idx="996">
                  <c:v>19390.167307238731</c:v>
                </c:pt>
                <c:pt idx="997">
                  <c:v>9723.9978085964558</c:v>
                </c:pt>
                <c:pt idx="998">
                  <c:v>9982.4907443192515</c:v>
                </c:pt>
                <c:pt idx="999">
                  <c:v>6882.2719788696832</c:v>
                </c:pt>
              </c:numCache>
            </c:numRef>
          </c:xVal>
          <c:yVal>
            <c:numRef>
              <c:f>Fig2x!$C$8:$C$1007</c:f>
              <c:numCache>
                <c:formatCode>#,##0</c:formatCode>
                <c:ptCount val="1000"/>
                <c:pt idx="0">
                  <c:v>9446.3864580258414</c:v>
                </c:pt>
                <c:pt idx="1">
                  <c:v>17828.648216648384</c:v>
                </c:pt>
                <c:pt idx="2">
                  <c:v>12908.018297339431</c:v>
                </c:pt>
                <c:pt idx="3">
                  <c:v>9917.1775948058385</c:v>
                </c:pt>
                <c:pt idx="4">
                  <c:v>6675.6574088397183</c:v>
                </c:pt>
                <c:pt idx="5">
                  <c:v>6393.2887043774799</c:v>
                </c:pt>
                <c:pt idx="6">
                  <c:v>7984.8477908536488</c:v>
                </c:pt>
                <c:pt idx="7">
                  <c:v>5909.9041692903284</c:v>
                </c:pt>
                <c:pt idx="8">
                  <c:v>5355.3934623996802</c:v>
                </c:pt>
                <c:pt idx="9">
                  <c:v>6124.6642273908847</c:v>
                </c:pt>
                <c:pt idx="10">
                  <c:v>6895.3192735115845</c:v>
                </c:pt>
                <c:pt idx="11">
                  <c:v>6445.718181004655</c:v>
                </c:pt>
                <c:pt idx="12">
                  <c:v>5567.3671583849818</c:v>
                </c:pt>
                <c:pt idx="13">
                  <c:v>6484.7744886983173</c:v>
                </c:pt>
                <c:pt idx="14">
                  <c:v>7279.1519509506415</c:v>
                </c:pt>
                <c:pt idx="15">
                  <c:v>6814.5579025901261</c:v>
                </c:pt>
                <c:pt idx="16">
                  <c:v>12917.077054958367</c:v>
                </c:pt>
                <c:pt idx="17">
                  <c:v>4604.9624760447696</c:v>
                </c:pt>
                <c:pt idx="18">
                  <c:v>4520.7116486856075</c:v>
                </c:pt>
                <c:pt idx="19">
                  <c:v>12746.202542478009</c:v>
                </c:pt>
                <c:pt idx="20">
                  <c:v>7566.8838890273546</c:v>
                </c:pt>
                <c:pt idx="21">
                  <c:v>4933.3800932732056</c:v>
                </c:pt>
                <c:pt idx="22">
                  <c:v>11715.386851024501</c:v>
                </c:pt>
                <c:pt idx="23">
                  <c:v>5813.62885441462</c:v>
                </c:pt>
                <c:pt idx="24">
                  <c:v>6631.7568018026786</c:v>
                </c:pt>
                <c:pt idx="25">
                  <c:v>5814.4647630491972</c:v>
                </c:pt>
                <c:pt idx="26">
                  <c:v>6761.5458229752167</c:v>
                </c:pt>
                <c:pt idx="27">
                  <c:v>9244.66890229819</c:v>
                </c:pt>
                <c:pt idx="28">
                  <c:v>8907.3890104795883</c:v>
                </c:pt>
                <c:pt idx="29">
                  <c:v>11423.617084015164</c:v>
                </c:pt>
                <c:pt idx="30">
                  <c:v>6423.671689801321</c:v>
                </c:pt>
                <c:pt idx="31">
                  <c:v>4788.3229030848379</c:v>
                </c:pt>
                <c:pt idx="32">
                  <c:v>11702.058181731649</c:v>
                </c:pt>
                <c:pt idx="33">
                  <c:v>6499.2218104964086</c:v>
                </c:pt>
                <c:pt idx="34">
                  <c:v>9508.9358375492575</c:v>
                </c:pt>
                <c:pt idx="35">
                  <c:v>6479.7254910078973</c:v>
                </c:pt>
                <c:pt idx="36">
                  <c:v>44820.754175997892</c:v>
                </c:pt>
                <c:pt idx="37">
                  <c:v>12327.149426370297</c:v>
                </c:pt>
                <c:pt idx="38">
                  <c:v>10781.322962906701</c:v>
                </c:pt>
                <c:pt idx="39">
                  <c:v>19521.535038739963</c:v>
                </c:pt>
                <c:pt idx="40">
                  <c:v>3936.9537241227681</c:v>
                </c:pt>
                <c:pt idx="41">
                  <c:v>11818.305619946015</c:v>
                </c:pt>
                <c:pt idx="42">
                  <c:v>5299.1424935544828</c:v>
                </c:pt>
                <c:pt idx="43">
                  <c:v>9827.587495177173</c:v>
                </c:pt>
                <c:pt idx="44">
                  <c:v>4032.6067286390744</c:v>
                </c:pt>
                <c:pt idx="45">
                  <c:v>5036.8732498641803</c:v>
                </c:pt>
                <c:pt idx="46">
                  <c:v>7303.732183232245</c:v>
                </c:pt>
                <c:pt idx="47">
                  <c:v>5245.5519186109741</c:v>
                </c:pt>
                <c:pt idx="48">
                  <c:v>11503.930720090582</c:v>
                </c:pt>
                <c:pt idx="49">
                  <c:v>2702.6623988305573</c:v>
                </c:pt>
                <c:pt idx="50">
                  <c:v>7893.4030831241917</c:v>
                </c:pt>
                <c:pt idx="51">
                  <c:v>9631.634354439806</c:v>
                </c:pt>
                <c:pt idx="52">
                  <c:v>14374.861321678454</c:v>
                </c:pt>
                <c:pt idx="53">
                  <c:v>5690.3477345363372</c:v>
                </c:pt>
                <c:pt idx="54">
                  <c:v>9301.106769634167</c:v>
                </c:pt>
                <c:pt idx="55">
                  <c:v>12876.76311895863</c:v>
                </c:pt>
                <c:pt idx="56">
                  <c:v>14677.332909961911</c:v>
                </c:pt>
                <c:pt idx="57">
                  <c:v>12011.722281165688</c:v>
                </c:pt>
                <c:pt idx="58">
                  <c:v>8038.5136728813522</c:v>
                </c:pt>
                <c:pt idx="59">
                  <c:v>3561.090590021226</c:v>
                </c:pt>
                <c:pt idx="60">
                  <c:v>8316.7261109058236</c:v>
                </c:pt>
                <c:pt idx="61">
                  <c:v>4476.3222302111508</c:v>
                </c:pt>
                <c:pt idx="62">
                  <c:v>6750.2415450275275</c:v>
                </c:pt>
                <c:pt idx="63">
                  <c:v>7614.2451988881321</c:v>
                </c:pt>
                <c:pt idx="64">
                  <c:v>9743.7378491938198</c:v>
                </c:pt>
                <c:pt idx="65">
                  <c:v>11701.325649185377</c:v>
                </c:pt>
                <c:pt idx="66">
                  <c:v>3929.8570583520714</c:v>
                </c:pt>
                <c:pt idx="67">
                  <c:v>11473.332767171854</c:v>
                </c:pt>
                <c:pt idx="68">
                  <c:v>9858.9501573054185</c:v>
                </c:pt>
                <c:pt idx="69">
                  <c:v>10893.77834712687</c:v>
                </c:pt>
                <c:pt idx="70">
                  <c:v>7982.3749800525911</c:v>
                </c:pt>
                <c:pt idx="71">
                  <c:v>9609.5529481337999</c:v>
                </c:pt>
                <c:pt idx="72">
                  <c:v>8359.1630220700317</c:v>
                </c:pt>
                <c:pt idx="73">
                  <c:v>9420.6321198406349</c:v>
                </c:pt>
                <c:pt idx="74">
                  <c:v>11122.650268195915</c:v>
                </c:pt>
                <c:pt idx="75">
                  <c:v>5500.056317310803</c:v>
                </c:pt>
                <c:pt idx="76">
                  <c:v>5253.1271266712456</c:v>
                </c:pt>
                <c:pt idx="77">
                  <c:v>20766.083873509539</c:v>
                </c:pt>
                <c:pt idx="78">
                  <c:v>8034.9475401397394</c:v>
                </c:pt>
                <c:pt idx="79">
                  <c:v>5439.2725466068559</c:v>
                </c:pt>
                <c:pt idx="80">
                  <c:v>4560.1992605887572</c:v>
                </c:pt>
                <c:pt idx="81">
                  <c:v>3681.6271089854899</c:v>
                </c:pt>
                <c:pt idx="82">
                  <c:v>4676.8136496861171</c:v>
                </c:pt>
                <c:pt idx="83">
                  <c:v>9665.8224014451189</c:v>
                </c:pt>
                <c:pt idx="84">
                  <c:v>7310.7480650398966</c:v>
                </c:pt>
                <c:pt idx="85">
                  <c:v>10183.733865416465</c:v>
                </c:pt>
                <c:pt idx="86">
                  <c:v>11641.126535298734</c:v>
                </c:pt>
                <c:pt idx="87">
                  <c:v>6666.3980605328807</c:v>
                </c:pt>
                <c:pt idx="88">
                  <c:v>7778.0339993554917</c:v>
                </c:pt>
                <c:pt idx="89">
                  <c:v>10970.204768438056</c:v>
                </c:pt>
                <c:pt idx="90">
                  <c:v>7522.6355001832999</c:v>
                </c:pt>
                <c:pt idx="91">
                  <c:v>7481.1200738857069</c:v>
                </c:pt>
                <c:pt idx="92">
                  <c:v>8576.8265105712762</c:v>
                </c:pt>
                <c:pt idx="93">
                  <c:v>8816.166116343582</c:v>
                </c:pt>
                <c:pt idx="94">
                  <c:v>5774.1939574704083</c:v>
                </c:pt>
                <c:pt idx="95">
                  <c:v>4832.3583782635742</c:v>
                </c:pt>
                <c:pt idx="96">
                  <c:v>12801.575841487396</c:v>
                </c:pt>
                <c:pt idx="97">
                  <c:v>4737.8568875256124</c:v>
                </c:pt>
                <c:pt idx="98">
                  <c:v>14742.800096692999</c:v>
                </c:pt>
                <c:pt idx="99">
                  <c:v>11077.064151692597</c:v>
                </c:pt>
                <c:pt idx="100">
                  <c:v>11430.411836839221</c:v>
                </c:pt>
                <c:pt idx="101">
                  <c:v>7408.9717795667138</c:v>
                </c:pt>
                <c:pt idx="102">
                  <c:v>13313.976880725158</c:v>
                </c:pt>
                <c:pt idx="103">
                  <c:v>12642.612855897292</c:v>
                </c:pt>
                <c:pt idx="104">
                  <c:v>4374.654928107002</c:v>
                </c:pt>
                <c:pt idx="105">
                  <c:v>6851.3686899550321</c:v>
                </c:pt>
                <c:pt idx="106">
                  <c:v>8660.7083332178772</c:v>
                </c:pt>
                <c:pt idx="107">
                  <c:v>9339.0266249663255</c:v>
                </c:pt>
                <c:pt idx="108">
                  <c:v>8013.721896154143</c:v>
                </c:pt>
                <c:pt idx="109">
                  <c:v>9602.4145211618652</c:v>
                </c:pt>
                <c:pt idx="110">
                  <c:v>10373.30918073228</c:v>
                </c:pt>
                <c:pt idx="111">
                  <c:v>13754.87795117787</c:v>
                </c:pt>
                <c:pt idx="112">
                  <c:v>6252.8444154010513</c:v>
                </c:pt>
                <c:pt idx="113">
                  <c:v>10982.28197091354</c:v>
                </c:pt>
                <c:pt idx="114">
                  <c:v>7819.1653595236849</c:v>
                </c:pt>
                <c:pt idx="115">
                  <c:v>6567.3233759546465</c:v>
                </c:pt>
                <c:pt idx="116">
                  <c:v>4127.7777678165257</c:v>
                </c:pt>
                <c:pt idx="117">
                  <c:v>7850.307577278194</c:v>
                </c:pt>
                <c:pt idx="118">
                  <c:v>6323.1141402742805</c:v>
                </c:pt>
                <c:pt idx="119">
                  <c:v>5348.3139118753925</c:v>
                </c:pt>
                <c:pt idx="120">
                  <c:v>10972.662517822275</c:v>
                </c:pt>
                <c:pt idx="121">
                  <c:v>8224.5009479401524</c:v>
                </c:pt>
                <c:pt idx="122">
                  <c:v>7752.3720835008899</c:v>
                </c:pt>
                <c:pt idx="123">
                  <c:v>11116.510687004366</c:v>
                </c:pt>
                <c:pt idx="124">
                  <c:v>6294.9670906412066</c:v>
                </c:pt>
                <c:pt idx="125">
                  <c:v>5482.2756301222498</c:v>
                </c:pt>
                <c:pt idx="126">
                  <c:v>8083.5199248363615</c:v>
                </c:pt>
                <c:pt idx="127">
                  <c:v>12959.446189746799</c:v>
                </c:pt>
                <c:pt idx="128">
                  <c:v>6616.3838874788307</c:v>
                </c:pt>
                <c:pt idx="129">
                  <c:v>4897.16217804388</c:v>
                </c:pt>
                <c:pt idx="130">
                  <c:v>8569.0021045233043</c:v>
                </c:pt>
                <c:pt idx="131">
                  <c:v>11072.582010963217</c:v>
                </c:pt>
                <c:pt idx="132">
                  <c:v>6871.9809235093589</c:v>
                </c:pt>
                <c:pt idx="133">
                  <c:v>11371.517589338739</c:v>
                </c:pt>
                <c:pt idx="134">
                  <c:v>4457.3557987514369</c:v>
                </c:pt>
                <c:pt idx="135">
                  <c:v>6687.1157240050816</c:v>
                </c:pt>
                <c:pt idx="136">
                  <c:v>10954.875669145013</c:v>
                </c:pt>
                <c:pt idx="137">
                  <c:v>9757.2582092464436</c:v>
                </c:pt>
                <c:pt idx="138">
                  <c:v>5147.2316740944143</c:v>
                </c:pt>
                <c:pt idx="139">
                  <c:v>3976.9500011491687</c:v>
                </c:pt>
                <c:pt idx="140">
                  <c:v>9581.6831654925372</c:v>
                </c:pt>
                <c:pt idx="141">
                  <c:v>8060.8073082428209</c:v>
                </c:pt>
                <c:pt idx="142">
                  <c:v>10854.759008365449</c:v>
                </c:pt>
                <c:pt idx="143">
                  <c:v>7083.4603311783912</c:v>
                </c:pt>
                <c:pt idx="144">
                  <c:v>2658.1524890213859</c:v>
                </c:pt>
                <c:pt idx="145">
                  <c:v>7643.1740729771327</c:v>
                </c:pt>
                <c:pt idx="146">
                  <c:v>8643.2062822408498</c:v>
                </c:pt>
                <c:pt idx="147">
                  <c:v>5065.998606981947</c:v>
                </c:pt>
                <c:pt idx="148">
                  <c:v>6487.3807984213581</c:v>
                </c:pt>
                <c:pt idx="149">
                  <c:v>3362.3791561727135</c:v>
                </c:pt>
                <c:pt idx="150">
                  <c:v>8875.2472623348403</c:v>
                </c:pt>
                <c:pt idx="151">
                  <c:v>6419.034142634554</c:v>
                </c:pt>
                <c:pt idx="152">
                  <c:v>4666.2727117282329</c:v>
                </c:pt>
                <c:pt idx="153">
                  <c:v>10331.536341128707</c:v>
                </c:pt>
                <c:pt idx="154">
                  <c:v>11388.271361742802</c:v>
                </c:pt>
                <c:pt idx="155">
                  <c:v>8415.3722297139957</c:v>
                </c:pt>
                <c:pt idx="156">
                  <c:v>5486.944669342407</c:v>
                </c:pt>
                <c:pt idx="157">
                  <c:v>3911.2644238739126</c:v>
                </c:pt>
                <c:pt idx="158">
                  <c:v>6035.9319439121991</c:v>
                </c:pt>
                <c:pt idx="159">
                  <c:v>9816.958242547822</c:v>
                </c:pt>
                <c:pt idx="160">
                  <c:v>7222.1787187070167</c:v>
                </c:pt>
                <c:pt idx="161">
                  <c:v>8787.2228654475985</c:v>
                </c:pt>
                <c:pt idx="162">
                  <c:v>7085.859204114965</c:v>
                </c:pt>
                <c:pt idx="163">
                  <c:v>5679.4391610856055</c:v>
                </c:pt>
                <c:pt idx="164">
                  <c:v>5281.5110513146083</c:v>
                </c:pt>
                <c:pt idx="165">
                  <c:v>7173.5351345853369</c:v>
                </c:pt>
                <c:pt idx="166">
                  <c:v>8365.7900454792889</c:v>
                </c:pt>
                <c:pt idx="167">
                  <c:v>4785.8500922837811</c:v>
                </c:pt>
                <c:pt idx="168">
                  <c:v>7146.4896222110947</c:v>
                </c:pt>
                <c:pt idx="169">
                  <c:v>11835.510550245399</c:v>
                </c:pt>
                <c:pt idx="170">
                  <c:v>11481.059274010373</c:v>
                </c:pt>
                <c:pt idx="171">
                  <c:v>3409.5111217316212</c:v>
                </c:pt>
                <c:pt idx="172">
                  <c:v>8297.9650624030073</c:v>
                </c:pt>
                <c:pt idx="173">
                  <c:v>3851.7458121844602</c:v>
                </c:pt>
                <c:pt idx="174">
                  <c:v>9616.3353779804402</c:v>
                </c:pt>
                <c:pt idx="175">
                  <c:v>10805.404114603043</c:v>
                </c:pt>
                <c:pt idx="176">
                  <c:v>4346.7892531248799</c:v>
                </c:pt>
                <c:pt idx="177">
                  <c:v>2994.0001770205504</c:v>
                </c:pt>
                <c:pt idx="178">
                  <c:v>8276.183515214072</c:v>
                </c:pt>
                <c:pt idx="179">
                  <c:v>6291.0107302814868</c:v>
                </c:pt>
                <c:pt idx="180">
                  <c:v>11588.56835201857</c:v>
                </c:pt>
                <c:pt idx="181">
                  <c:v>7625.8958894231237</c:v>
                </c:pt>
                <c:pt idx="182">
                  <c:v>6631.3398744001752</c:v>
                </c:pt>
                <c:pt idx="183">
                  <c:v>5818.8092971974547</c:v>
                </c:pt>
                <c:pt idx="184">
                  <c:v>5602.1186393020525</c:v>
                </c:pt>
                <c:pt idx="185">
                  <c:v>7549.3325461406703</c:v>
                </c:pt>
                <c:pt idx="186">
                  <c:v>12963.088314182467</c:v>
                </c:pt>
                <c:pt idx="187">
                  <c:v>18038.798796586285</c:v>
                </c:pt>
                <c:pt idx="188">
                  <c:v>8824.1993283977354</c:v>
                </c:pt>
                <c:pt idx="189">
                  <c:v>7290.0529936929534</c:v>
                </c:pt>
                <c:pt idx="190">
                  <c:v>4795.5510139479502</c:v>
                </c:pt>
                <c:pt idx="191">
                  <c:v>7858.4975649894468</c:v>
                </c:pt>
                <c:pt idx="192">
                  <c:v>5595.7449215396382</c:v>
                </c:pt>
                <c:pt idx="193">
                  <c:v>7338.4590181944886</c:v>
                </c:pt>
                <c:pt idx="194">
                  <c:v>5270.3286339213446</c:v>
                </c:pt>
                <c:pt idx="195">
                  <c:v>5160.769834003303</c:v>
                </c:pt>
                <c:pt idx="196">
                  <c:v>10132.525048163123</c:v>
                </c:pt>
                <c:pt idx="197">
                  <c:v>3975.630073346168</c:v>
                </c:pt>
                <c:pt idx="198">
                  <c:v>4756.5070292317023</c:v>
                </c:pt>
                <c:pt idx="199">
                  <c:v>18036.733328649745</c:v>
                </c:pt>
                <c:pt idx="200">
                  <c:v>11316.395542146625</c:v>
                </c:pt>
                <c:pt idx="201">
                  <c:v>10666.977370873214</c:v>
                </c:pt>
                <c:pt idx="202">
                  <c:v>6231.438719023241</c:v>
                </c:pt>
                <c:pt idx="203">
                  <c:v>6071.7103396137618</c:v>
                </c:pt>
                <c:pt idx="204">
                  <c:v>6041.4067689332551</c:v>
                </c:pt>
                <c:pt idx="205">
                  <c:v>8205.6926613572487</c:v>
                </c:pt>
                <c:pt idx="206">
                  <c:v>7525.6915985819487</c:v>
                </c:pt>
                <c:pt idx="207">
                  <c:v>7687.8256970265638</c:v>
                </c:pt>
                <c:pt idx="208">
                  <c:v>8818.1124621651215</c:v>
                </c:pt>
                <c:pt idx="209">
                  <c:v>6934.8541234948198</c:v>
                </c:pt>
                <c:pt idx="210">
                  <c:v>11093.136737289613</c:v>
                </c:pt>
                <c:pt idx="211">
                  <c:v>4808.7913685693356</c:v>
                </c:pt>
                <c:pt idx="212">
                  <c:v>7673.3537292736446</c:v>
                </c:pt>
                <c:pt idx="213">
                  <c:v>7723.0180666911092</c:v>
                </c:pt>
                <c:pt idx="214">
                  <c:v>3915.6007427038944</c:v>
                </c:pt>
                <c:pt idx="215">
                  <c:v>13028.476770780075</c:v>
                </c:pt>
                <c:pt idx="216">
                  <c:v>5140.9291557570577</c:v>
                </c:pt>
                <c:pt idx="217">
                  <c:v>6704.1139021278523</c:v>
                </c:pt>
                <c:pt idx="218">
                  <c:v>9535.941642551832</c:v>
                </c:pt>
                <c:pt idx="219">
                  <c:v>10093.192158087504</c:v>
                </c:pt>
                <c:pt idx="220">
                  <c:v>9254.4341772888547</c:v>
                </c:pt>
                <c:pt idx="221">
                  <c:v>13768.324373366011</c:v>
                </c:pt>
                <c:pt idx="222">
                  <c:v>9866.3323053862059</c:v>
                </c:pt>
                <c:pt idx="223">
                  <c:v>6071.5179642441344</c:v>
                </c:pt>
                <c:pt idx="224">
                  <c:v>10651.192321415856</c:v>
                </c:pt>
                <c:pt idx="225">
                  <c:v>7252.3617980528097</c:v>
                </c:pt>
                <c:pt idx="226">
                  <c:v>8822.2906361182922</c:v>
                </c:pt>
                <c:pt idx="227">
                  <c:v>6555.6528317338216</c:v>
                </c:pt>
                <c:pt idx="228">
                  <c:v>11593.824101885599</c:v>
                </c:pt>
                <c:pt idx="229">
                  <c:v>14072.296626454538</c:v>
                </c:pt>
                <c:pt idx="230">
                  <c:v>8802.7621399665331</c:v>
                </c:pt>
                <c:pt idx="231">
                  <c:v>5754.1314656307131</c:v>
                </c:pt>
                <c:pt idx="232">
                  <c:v>8607.9255979048376</c:v>
                </c:pt>
                <c:pt idx="233">
                  <c:v>7675.3945512553582</c:v>
                </c:pt>
                <c:pt idx="234">
                  <c:v>7807.4777000564509</c:v>
                </c:pt>
                <c:pt idx="235">
                  <c:v>11249.848041062254</c:v>
                </c:pt>
                <c:pt idx="236">
                  <c:v>6318.4861776455027</c:v>
                </c:pt>
                <c:pt idx="237">
                  <c:v>9355.3182857173651</c:v>
                </c:pt>
                <c:pt idx="238">
                  <c:v>3392.1110776231858</c:v>
                </c:pt>
                <c:pt idx="239">
                  <c:v>17076.635096915499</c:v>
                </c:pt>
                <c:pt idx="240">
                  <c:v>4643.3649813256379</c:v>
                </c:pt>
                <c:pt idx="241">
                  <c:v>5562.3202145241312</c:v>
                </c:pt>
                <c:pt idx="242">
                  <c:v>5989.9733996470377</c:v>
                </c:pt>
                <c:pt idx="243">
                  <c:v>2844.8558659899045</c:v>
                </c:pt>
                <c:pt idx="244">
                  <c:v>5296.3177932872732</c:v>
                </c:pt>
                <c:pt idx="245">
                  <c:v>5189.1722431127864</c:v>
                </c:pt>
                <c:pt idx="246">
                  <c:v>5330.569509009224</c:v>
                </c:pt>
                <c:pt idx="247">
                  <c:v>7153.8005708668225</c:v>
                </c:pt>
                <c:pt idx="248">
                  <c:v>6668.5593738493089</c:v>
                </c:pt>
                <c:pt idx="249">
                  <c:v>8173.9876943008385</c:v>
                </c:pt>
                <c:pt idx="250">
                  <c:v>4827.8536454089353</c:v>
                </c:pt>
                <c:pt idx="251">
                  <c:v>8587.41057895011</c:v>
                </c:pt>
                <c:pt idx="252">
                  <c:v>6115.942982431121</c:v>
                </c:pt>
                <c:pt idx="253">
                  <c:v>8036.8206327066537</c:v>
                </c:pt>
                <c:pt idx="254">
                  <c:v>5707.3876738603431</c:v>
                </c:pt>
                <c:pt idx="255">
                  <c:v>7751.4916752256522</c:v>
                </c:pt>
                <c:pt idx="256">
                  <c:v>8484.3186037349424</c:v>
                </c:pt>
                <c:pt idx="257">
                  <c:v>5134.1919101609328</c:v>
                </c:pt>
                <c:pt idx="258">
                  <c:v>8266.1635653568537</c:v>
                </c:pt>
                <c:pt idx="259">
                  <c:v>11658.163736183316</c:v>
                </c:pt>
                <c:pt idx="260">
                  <c:v>11009.539712343243</c:v>
                </c:pt>
                <c:pt idx="261">
                  <c:v>6345.7692496398895</c:v>
                </c:pt>
                <c:pt idx="262">
                  <c:v>10897.867521798717</c:v>
                </c:pt>
                <c:pt idx="263">
                  <c:v>8360.3412356327735</c:v>
                </c:pt>
                <c:pt idx="264">
                  <c:v>7752.2728150717221</c:v>
                </c:pt>
                <c:pt idx="265">
                  <c:v>11609.20796996715</c:v>
                </c:pt>
                <c:pt idx="266">
                  <c:v>6225.3853986735876</c:v>
                </c:pt>
                <c:pt idx="267">
                  <c:v>6955.2917815357823</c:v>
                </c:pt>
                <c:pt idx="268">
                  <c:v>6556.9378444341501</c:v>
                </c:pt>
                <c:pt idx="269">
                  <c:v>7627.0987489406925</c:v>
                </c:pt>
                <c:pt idx="270">
                  <c:v>11845.543507689887</c:v>
                </c:pt>
                <c:pt idx="271">
                  <c:v>13409.814729902673</c:v>
                </c:pt>
                <c:pt idx="272">
                  <c:v>7866.0056812837975</c:v>
                </c:pt>
                <c:pt idx="273">
                  <c:v>15590.482651578741</c:v>
                </c:pt>
                <c:pt idx="274">
                  <c:v>4337.1554232266308</c:v>
                </c:pt>
                <c:pt idx="275">
                  <c:v>4935.6858592693179</c:v>
                </c:pt>
                <c:pt idx="276">
                  <c:v>11543.875651377757</c:v>
                </c:pt>
                <c:pt idx="277">
                  <c:v>11956.21342940475</c:v>
                </c:pt>
                <c:pt idx="278">
                  <c:v>7432.2245533368987</c:v>
                </c:pt>
                <c:pt idx="279">
                  <c:v>5959.3165702806646</c:v>
                </c:pt>
                <c:pt idx="280">
                  <c:v>11076.667762585783</c:v>
                </c:pt>
                <c:pt idx="281">
                  <c:v>6805.8366576303624</c:v>
                </c:pt>
                <c:pt idx="282">
                  <c:v>9561.4597903366066</c:v>
                </c:pt>
                <c:pt idx="283">
                  <c:v>6647.2200846275609</c:v>
                </c:pt>
                <c:pt idx="284">
                  <c:v>8416.5572893752997</c:v>
                </c:pt>
                <c:pt idx="285">
                  <c:v>8510.9677270023694</c:v>
                </c:pt>
                <c:pt idx="286">
                  <c:v>5857.9299582176118</c:v>
                </c:pt>
                <c:pt idx="287">
                  <c:v>6944.1305870480655</c:v>
                </c:pt>
                <c:pt idx="288">
                  <c:v>11975.242160361388</c:v>
                </c:pt>
                <c:pt idx="289">
                  <c:v>7441.5961776601735</c:v>
                </c:pt>
                <c:pt idx="290">
                  <c:v>8146.7696602428023</c:v>
                </c:pt>
                <c:pt idx="291">
                  <c:v>5013.1371415354297</c:v>
                </c:pt>
                <c:pt idx="292">
                  <c:v>7567.4747073333647</c:v>
                </c:pt>
                <c:pt idx="293">
                  <c:v>4961.7291028138952</c:v>
                </c:pt>
                <c:pt idx="294">
                  <c:v>8338.6952411953916</c:v>
                </c:pt>
                <c:pt idx="295">
                  <c:v>4474.0773944922512</c:v>
                </c:pt>
                <c:pt idx="296">
                  <c:v>5718.7165977628611</c:v>
                </c:pt>
                <c:pt idx="297">
                  <c:v>6275.8117068611464</c:v>
                </c:pt>
                <c:pt idx="298">
                  <c:v>16629.888142899603</c:v>
                </c:pt>
                <c:pt idx="299">
                  <c:v>8281.9451917649312</c:v>
                </c:pt>
                <c:pt idx="300">
                  <c:v>5160.5124206973233</c:v>
                </c:pt>
                <c:pt idx="301">
                  <c:v>7009.3786986251271</c:v>
                </c:pt>
                <c:pt idx="302">
                  <c:v>11410.530766611451</c:v>
                </c:pt>
                <c:pt idx="303">
                  <c:v>6023.8458415085834</c:v>
                </c:pt>
                <c:pt idx="304">
                  <c:v>11981.181835474892</c:v>
                </c:pt>
                <c:pt idx="305">
                  <c:v>13991.23881946529</c:v>
                </c:pt>
                <c:pt idx="306">
                  <c:v>9396.9583110088079</c:v>
                </c:pt>
                <c:pt idx="307">
                  <c:v>8453.5022602720455</c:v>
                </c:pt>
                <c:pt idx="308">
                  <c:v>6042.1707935329177</c:v>
                </c:pt>
                <c:pt idx="309">
                  <c:v>6518.6339229725927</c:v>
                </c:pt>
                <c:pt idx="310">
                  <c:v>5679.6746668761825</c:v>
                </c:pt>
                <c:pt idx="311">
                  <c:v>5769.9438994823231</c:v>
                </c:pt>
                <c:pt idx="312">
                  <c:v>6154.7363999399522</c:v>
                </c:pt>
                <c:pt idx="313">
                  <c:v>10440.563199188384</c:v>
                </c:pt>
                <c:pt idx="314">
                  <c:v>5011.8911515969121</c:v>
                </c:pt>
                <c:pt idx="315">
                  <c:v>8368.5873613522454</c:v>
                </c:pt>
                <c:pt idx="316">
                  <c:v>8456.3557141532201</c:v>
                </c:pt>
                <c:pt idx="317">
                  <c:v>8636.2369539034298</c:v>
                </c:pt>
                <c:pt idx="318">
                  <c:v>5037.6879355932115</c:v>
                </c:pt>
                <c:pt idx="319">
                  <c:v>7402.8369906441576</c:v>
                </c:pt>
                <c:pt idx="320">
                  <c:v>5803.9731170009691</c:v>
                </c:pt>
                <c:pt idx="321">
                  <c:v>8103.3551262037563</c:v>
                </c:pt>
                <c:pt idx="322">
                  <c:v>6479.6008920140448</c:v>
                </c:pt>
                <c:pt idx="323">
                  <c:v>6475.6034550629456</c:v>
                </c:pt>
                <c:pt idx="324">
                  <c:v>7529.1543552352559</c:v>
                </c:pt>
                <c:pt idx="325">
                  <c:v>4272.7884045346618</c:v>
                </c:pt>
                <c:pt idx="326">
                  <c:v>10160.963056985138</c:v>
                </c:pt>
                <c:pt idx="327">
                  <c:v>6928.1353623648156</c:v>
                </c:pt>
                <c:pt idx="328">
                  <c:v>9833.3772407321394</c:v>
                </c:pt>
                <c:pt idx="329">
                  <c:v>9441.490128333382</c:v>
                </c:pt>
                <c:pt idx="330">
                  <c:v>5270.1848658515164</c:v>
                </c:pt>
                <c:pt idx="331">
                  <c:v>4987.1781050031796</c:v>
                </c:pt>
                <c:pt idx="332">
                  <c:v>4393.2797392484081</c:v>
                </c:pt>
                <c:pt idx="333">
                  <c:v>5035.270578190517</c:v>
                </c:pt>
                <c:pt idx="334">
                  <c:v>8977.5060673548578</c:v>
                </c:pt>
                <c:pt idx="335">
                  <c:v>7407.5881830470753</c:v>
                </c:pt>
                <c:pt idx="336">
                  <c:v>9210.0249051285646</c:v>
                </c:pt>
                <c:pt idx="337">
                  <c:v>6011.1086751315988</c:v>
                </c:pt>
                <c:pt idx="338">
                  <c:v>6576.6525544668302</c:v>
                </c:pt>
                <c:pt idx="339">
                  <c:v>4682.5274035470311</c:v>
                </c:pt>
                <c:pt idx="340">
                  <c:v>8036.3571518339186</c:v>
                </c:pt>
                <c:pt idx="341">
                  <c:v>7260.2416574991466</c:v>
                </c:pt>
                <c:pt idx="342">
                  <c:v>6067.6745645107085</c:v>
                </c:pt>
                <c:pt idx="343">
                  <c:v>9360.298137812295</c:v>
                </c:pt>
                <c:pt idx="344">
                  <c:v>8022.842953270002</c:v>
                </c:pt>
                <c:pt idx="345">
                  <c:v>13209.88605972961</c:v>
                </c:pt>
                <c:pt idx="346">
                  <c:v>8035.9101015977367</c:v>
                </c:pt>
                <c:pt idx="347">
                  <c:v>7248.3643611017105</c:v>
                </c:pt>
                <c:pt idx="348">
                  <c:v>5018.6420893901641</c:v>
                </c:pt>
                <c:pt idx="349">
                  <c:v>8187.8613130393278</c:v>
                </c:pt>
                <c:pt idx="350">
                  <c:v>6995.2688894862058</c:v>
                </c:pt>
                <c:pt idx="351">
                  <c:v>7548.6705284096006</c:v>
                </c:pt>
                <c:pt idx="352">
                  <c:v>6410.5292343893907</c:v>
                </c:pt>
                <c:pt idx="353">
                  <c:v>6236.3021874425949</c:v>
                </c:pt>
                <c:pt idx="354">
                  <c:v>6274.1220897357289</c:v>
                </c:pt>
                <c:pt idx="355">
                  <c:v>14032.752191933314</c:v>
                </c:pt>
                <c:pt idx="356">
                  <c:v>4045.7005767512055</c:v>
                </c:pt>
                <c:pt idx="357">
                  <c:v>5150.4808324725482</c:v>
                </c:pt>
                <c:pt idx="358">
                  <c:v>14633.187897206164</c:v>
                </c:pt>
                <c:pt idx="359">
                  <c:v>7072.6133726147291</c:v>
                </c:pt>
                <c:pt idx="360">
                  <c:v>4786.9618986904579</c:v>
                </c:pt>
                <c:pt idx="361">
                  <c:v>9072.1800797766136</c:v>
                </c:pt>
                <c:pt idx="362">
                  <c:v>5150.2508035608216</c:v>
                </c:pt>
                <c:pt idx="363">
                  <c:v>6464.7715579161222</c:v>
                </c:pt>
                <c:pt idx="364">
                  <c:v>6037.2060028548258</c:v>
                </c:pt>
                <c:pt idx="365">
                  <c:v>15263.116595089628</c:v>
                </c:pt>
                <c:pt idx="366">
                  <c:v>6129.1853908820749</c:v>
                </c:pt>
                <c:pt idx="367">
                  <c:v>5646.4423352303029</c:v>
                </c:pt>
                <c:pt idx="368">
                  <c:v>3491.3911451583185</c:v>
                </c:pt>
                <c:pt idx="369">
                  <c:v>11007.882271881073</c:v>
                </c:pt>
                <c:pt idx="370">
                  <c:v>14612.316881126144</c:v>
                </c:pt>
                <c:pt idx="371">
                  <c:v>5693.5859391567692</c:v>
                </c:pt>
                <c:pt idx="372">
                  <c:v>8339.3579435363172</c:v>
                </c:pt>
                <c:pt idx="373">
                  <c:v>8105.0762353825648</c:v>
                </c:pt>
                <c:pt idx="374">
                  <c:v>10114.433548099796</c:v>
                </c:pt>
                <c:pt idx="375">
                  <c:v>5309.9250987916503</c:v>
                </c:pt>
                <c:pt idx="376">
                  <c:v>8171.193801477164</c:v>
                </c:pt>
                <c:pt idx="377">
                  <c:v>6632.7535937534922</c:v>
                </c:pt>
                <c:pt idx="378">
                  <c:v>9021.1225613015195</c:v>
                </c:pt>
                <c:pt idx="379">
                  <c:v>9296.9258572415729</c:v>
                </c:pt>
                <c:pt idx="380">
                  <c:v>20503.410025394143</c:v>
                </c:pt>
                <c:pt idx="381">
                  <c:v>5308.1574361426101</c:v>
                </c:pt>
                <c:pt idx="382">
                  <c:v>6780.693676046857</c:v>
                </c:pt>
                <c:pt idx="383">
                  <c:v>8423.5985017476341</c:v>
                </c:pt>
                <c:pt idx="384">
                  <c:v>8607.89547507116</c:v>
                </c:pt>
                <c:pt idx="385">
                  <c:v>6746.829449503588</c:v>
                </c:pt>
                <c:pt idx="386">
                  <c:v>11333.812701501469</c:v>
                </c:pt>
                <c:pt idx="387">
                  <c:v>5841.1378476615955</c:v>
                </c:pt>
                <c:pt idx="388">
                  <c:v>13138.433329024645</c:v>
                </c:pt>
                <c:pt idx="389">
                  <c:v>3838.9052697191701</c:v>
                </c:pt>
                <c:pt idx="390">
                  <c:v>6926.1554706603147</c:v>
                </c:pt>
                <c:pt idx="391">
                  <c:v>18974.911722004072</c:v>
                </c:pt>
                <c:pt idx="392">
                  <c:v>7458.2000205056993</c:v>
                </c:pt>
                <c:pt idx="393">
                  <c:v>8549.9651582483875</c:v>
                </c:pt>
                <c:pt idx="394">
                  <c:v>8407.2534414278016</c:v>
                </c:pt>
                <c:pt idx="395">
                  <c:v>9170.6947534923693</c:v>
                </c:pt>
                <c:pt idx="396">
                  <c:v>9267.6437244667068</c:v>
                </c:pt>
                <c:pt idx="397">
                  <c:v>2023.5965131190003</c:v>
                </c:pt>
                <c:pt idx="398">
                  <c:v>9386.5015800632518</c:v>
                </c:pt>
                <c:pt idx="399">
                  <c:v>11510.456421241102</c:v>
                </c:pt>
                <c:pt idx="400">
                  <c:v>4639.5640274033049</c:v>
                </c:pt>
                <c:pt idx="401">
                  <c:v>6449.7074026374794</c:v>
                </c:pt>
                <c:pt idx="402">
                  <c:v>5625.7150872201137</c:v>
                </c:pt>
                <c:pt idx="403">
                  <c:v>5533.9486128581821</c:v>
                </c:pt>
                <c:pt idx="404">
                  <c:v>4401.9345770521086</c:v>
                </c:pt>
                <c:pt idx="405">
                  <c:v>7258.5753171088445</c:v>
                </c:pt>
                <c:pt idx="406">
                  <c:v>9660.262684801879</c:v>
                </c:pt>
                <c:pt idx="407">
                  <c:v>8973.8071203011168</c:v>
                </c:pt>
                <c:pt idx="408">
                  <c:v>7712.9406096059602</c:v>
                </c:pt>
                <c:pt idx="409">
                  <c:v>6150.8197469519</c:v>
                </c:pt>
                <c:pt idx="410">
                  <c:v>6798.3833101245191</c:v>
                </c:pt>
                <c:pt idx="411">
                  <c:v>4382.2725819783645</c:v>
                </c:pt>
                <c:pt idx="412">
                  <c:v>5852.0108213997983</c:v>
                </c:pt>
                <c:pt idx="413">
                  <c:v>6259.8164821778964</c:v>
                </c:pt>
                <c:pt idx="414">
                  <c:v>10144.702888287487</c:v>
                </c:pt>
                <c:pt idx="415">
                  <c:v>7768.2242247241675</c:v>
                </c:pt>
                <c:pt idx="416">
                  <c:v>9060.4513437179994</c:v>
                </c:pt>
                <c:pt idx="417">
                  <c:v>5289.3087575781856</c:v>
                </c:pt>
                <c:pt idx="418">
                  <c:v>7395.328189739952</c:v>
                </c:pt>
                <c:pt idx="419">
                  <c:v>10945.964787255049</c:v>
                </c:pt>
                <c:pt idx="420">
                  <c:v>9751.7108155806163</c:v>
                </c:pt>
                <c:pt idx="421">
                  <c:v>5235.6476678194758</c:v>
                </c:pt>
                <c:pt idx="422">
                  <c:v>7665.3259940983407</c:v>
                </c:pt>
                <c:pt idx="423">
                  <c:v>8480.2225829645304</c:v>
                </c:pt>
                <c:pt idx="424">
                  <c:v>14911.737847889804</c:v>
                </c:pt>
                <c:pt idx="425">
                  <c:v>5852.4414409994288</c:v>
                </c:pt>
                <c:pt idx="426">
                  <c:v>3547.8919966010767</c:v>
                </c:pt>
                <c:pt idx="427">
                  <c:v>7591.3853911754804</c:v>
                </c:pt>
                <c:pt idx="428">
                  <c:v>11639.104197783141</c:v>
                </c:pt>
                <c:pt idx="429">
                  <c:v>5031.5949078718913</c:v>
                </c:pt>
                <c:pt idx="430">
                  <c:v>6411.4965881163826</c:v>
                </c:pt>
                <c:pt idx="431">
                  <c:v>9115.0366567827514</c:v>
                </c:pt>
                <c:pt idx="432">
                  <c:v>8019.1802905386467</c:v>
                </c:pt>
                <c:pt idx="433">
                  <c:v>22177.905488305325</c:v>
                </c:pt>
                <c:pt idx="434">
                  <c:v>4333.4338840476312</c:v>
                </c:pt>
                <c:pt idx="435">
                  <c:v>9715.4121163882446</c:v>
                </c:pt>
                <c:pt idx="436">
                  <c:v>13276.925110690825</c:v>
                </c:pt>
                <c:pt idx="437">
                  <c:v>12602.394080667586</c:v>
                </c:pt>
                <c:pt idx="438">
                  <c:v>10311.582017646313</c:v>
                </c:pt>
                <c:pt idx="439">
                  <c:v>9331.1515577889822</c:v>
                </c:pt>
                <c:pt idx="440">
                  <c:v>18813.609424534894</c:v>
                </c:pt>
                <c:pt idx="441">
                  <c:v>5295.2189944678667</c:v>
                </c:pt>
                <c:pt idx="442">
                  <c:v>8276.2095303886126</c:v>
                </c:pt>
                <c:pt idx="443">
                  <c:v>6797.5549321983617</c:v>
                </c:pt>
                <c:pt idx="444">
                  <c:v>9629.9700678790723</c:v>
                </c:pt>
                <c:pt idx="445">
                  <c:v>7600.1436050674856</c:v>
                </c:pt>
                <c:pt idx="446">
                  <c:v>6869.8291947309199</c:v>
                </c:pt>
                <c:pt idx="447">
                  <c:v>5187.2217896321081</c:v>
                </c:pt>
                <c:pt idx="448">
                  <c:v>5867.1619221301953</c:v>
                </c:pt>
                <c:pt idx="449">
                  <c:v>7412.1723306450476</c:v>
                </c:pt>
                <c:pt idx="450">
                  <c:v>5443.2378068947082</c:v>
                </c:pt>
                <c:pt idx="451">
                  <c:v>11000.661007116523</c:v>
                </c:pt>
                <c:pt idx="452">
                  <c:v>12117.021438557656</c:v>
                </c:pt>
                <c:pt idx="453">
                  <c:v>5368.9281992592869</c:v>
                </c:pt>
                <c:pt idx="454">
                  <c:v>5753.344164295936</c:v>
                </c:pt>
                <c:pt idx="455">
                  <c:v>8027.4236778186932</c:v>
                </c:pt>
                <c:pt idx="456">
                  <c:v>3167.6863821808456</c:v>
                </c:pt>
                <c:pt idx="457">
                  <c:v>6362.2368551240061</c:v>
                </c:pt>
                <c:pt idx="458">
                  <c:v>6755.7197930978646</c:v>
                </c:pt>
                <c:pt idx="459">
                  <c:v>8798.3436679537917</c:v>
                </c:pt>
                <c:pt idx="460">
                  <c:v>3274.9900772321434</c:v>
                </c:pt>
                <c:pt idx="461">
                  <c:v>4271.803250951406</c:v>
                </c:pt>
                <c:pt idx="462">
                  <c:v>5765.0783772333998</c:v>
                </c:pt>
                <c:pt idx="463">
                  <c:v>8123.0677824068671</c:v>
                </c:pt>
                <c:pt idx="464">
                  <c:v>6224.648758468179</c:v>
                </c:pt>
                <c:pt idx="465">
                  <c:v>3131.8853943540244</c:v>
                </c:pt>
                <c:pt idx="466">
                  <c:v>9852.3737950255309</c:v>
                </c:pt>
                <c:pt idx="467">
                  <c:v>10474.904598801513</c:v>
                </c:pt>
                <c:pt idx="468">
                  <c:v>8598.996916158605</c:v>
                </c:pt>
                <c:pt idx="469">
                  <c:v>11817.473134360722</c:v>
                </c:pt>
                <c:pt idx="470">
                  <c:v>5627.3732122921401</c:v>
                </c:pt>
                <c:pt idx="471">
                  <c:v>10595.577355127187</c:v>
                </c:pt>
                <c:pt idx="472">
                  <c:v>10674.933222013602</c:v>
                </c:pt>
                <c:pt idx="473">
                  <c:v>3902.2659119223358</c:v>
                </c:pt>
                <c:pt idx="474">
                  <c:v>7207.4705605536637</c:v>
                </c:pt>
                <c:pt idx="475">
                  <c:v>7354.7712172412184</c:v>
                </c:pt>
                <c:pt idx="476">
                  <c:v>9583.5720040861488</c:v>
                </c:pt>
                <c:pt idx="477">
                  <c:v>6189.835662664038</c:v>
                </c:pt>
                <c:pt idx="478">
                  <c:v>5012.5750768433836</c:v>
                </c:pt>
                <c:pt idx="479">
                  <c:v>15532.286706131716</c:v>
                </c:pt>
                <c:pt idx="480">
                  <c:v>4411.9483654206188</c:v>
                </c:pt>
                <c:pt idx="481">
                  <c:v>8867.2975726831573</c:v>
                </c:pt>
                <c:pt idx="482">
                  <c:v>14683.85724189272</c:v>
                </c:pt>
                <c:pt idx="483">
                  <c:v>12538.248190959212</c:v>
                </c:pt>
                <c:pt idx="484">
                  <c:v>7838.4884727185454</c:v>
                </c:pt>
                <c:pt idx="485">
                  <c:v>11206.459522197745</c:v>
                </c:pt>
                <c:pt idx="486">
                  <c:v>4229.7661519432913</c:v>
                </c:pt>
                <c:pt idx="487">
                  <c:v>6720.9765274990696</c:v>
                </c:pt>
                <c:pt idx="488">
                  <c:v>6680.9158971461738</c:v>
                </c:pt>
                <c:pt idx="489">
                  <c:v>15514.578587587932</c:v>
                </c:pt>
                <c:pt idx="490">
                  <c:v>11174.492349566361</c:v>
                </c:pt>
                <c:pt idx="491">
                  <c:v>8177.3915745065015</c:v>
                </c:pt>
                <c:pt idx="492">
                  <c:v>3612.0550015558592</c:v>
                </c:pt>
                <c:pt idx="493">
                  <c:v>5180.9391249805849</c:v>
                </c:pt>
                <c:pt idx="494">
                  <c:v>9016.4213454181154</c:v>
                </c:pt>
                <c:pt idx="495">
                  <c:v>6884.8283120732121</c:v>
                </c:pt>
                <c:pt idx="496">
                  <c:v>5938.9802344984391</c:v>
                </c:pt>
                <c:pt idx="497">
                  <c:v>14024.96680864715</c:v>
                </c:pt>
                <c:pt idx="498">
                  <c:v>11066.719696763479</c:v>
                </c:pt>
                <c:pt idx="499">
                  <c:v>8866.2275274777185</c:v>
                </c:pt>
                <c:pt idx="500">
                  <c:v>4498.9095632009839</c:v>
                </c:pt>
                <c:pt idx="501">
                  <c:v>3046.946534089253</c:v>
                </c:pt>
                <c:pt idx="502">
                  <c:v>8207.8176903512922</c:v>
                </c:pt>
                <c:pt idx="503">
                  <c:v>11090.468128069646</c:v>
                </c:pt>
                <c:pt idx="504">
                  <c:v>5919.3860158004727</c:v>
                </c:pt>
                <c:pt idx="505">
                  <c:v>7387.5400680143621</c:v>
                </c:pt>
                <c:pt idx="506">
                  <c:v>6624.3787613810309</c:v>
                </c:pt>
                <c:pt idx="507">
                  <c:v>6342.3482541878184</c:v>
                </c:pt>
                <c:pt idx="508">
                  <c:v>6198.1338187325919</c:v>
                </c:pt>
                <c:pt idx="509">
                  <c:v>9758.1098639077154</c:v>
                </c:pt>
                <c:pt idx="510">
                  <c:v>7568.8774729289817</c:v>
                </c:pt>
                <c:pt idx="511">
                  <c:v>13512.228941360076</c:v>
                </c:pt>
                <c:pt idx="512">
                  <c:v>13266.329403944435</c:v>
                </c:pt>
                <c:pt idx="513">
                  <c:v>12665.392564256752</c:v>
                </c:pt>
                <c:pt idx="514">
                  <c:v>6241.0992487058866</c:v>
                </c:pt>
                <c:pt idx="515">
                  <c:v>5431.5179707642274</c:v>
                </c:pt>
                <c:pt idx="516">
                  <c:v>6918.1599121482586</c:v>
                </c:pt>
                <c:pt idx="517">
                  <c:v>37106.692175447264</c:v>
                </c:pt>
                <c:pt idx="518">
                  <c:v>7952.5259903166861</c:v>
                </c:pt>
                <c:pt idx="519">
                  <c:v>8325.0256361940883</c:v>
                </c:pt>
                <c:pt idx="520">
                  <c:v>12887.627192768701</c:v>
                </c:pt>
                <c:pt idx="521">
                  <c:v>11716.426773396262</c:v>
                </c:pt>
                <c:pt idx="522">
                  <c:v>3830.8494655397571</c:v>
                </c:pt>
                <c:pt idx="523">
                  <c:v>9586.4254579673234</c:v>
                </c:pt>
                <c:pt idx="524">
                  <c:v>7899.7521549317789</c:v>
                </c:pt>
                <c:pt idx="525">
                  <c:v>3989.176448573332</c:v>
                </c:pt>
                <c:pt idx="526">
                  <c:v>7695.7705944092513</c:v>
                </c:pt>
                <c:pt idx="527">
                  <c:v>5018.3682454476329</c:v>
                </c:pt>
                <c:pt idx="528">
                  <c:v>10294.838514390098</c:v>
                </c:pt>
                <c:pt idx="529">
                  <c:v>11119.918674869168</c:v>
                </c:pt>
                <c:pt idx="530">
                  <c:v>6145.5037514175119</c:v>
                </c:pt>
                <c:pt idx="531">
                  <c:v>8284.2427424427678</c:v>
                </c:pt>
                <c:pt idx="532">
                  <c:v>7067.2049547497372</c:v>
                </c:pt>
                <c:pt idx="533">
                  <c:v>5611.3369110175099</c:v>
                </c:pt>
                <c:pt idx="534">
                  <c:v>9014.2080017526041</c:v>
                </c:pt>
                <c:pt idx="535">
                  <c:v>5162.1082462724244</c:v>
                </c:pt>
                <c:pt idx="536">
                  <c:v>11402.498239167155</c:v>
                </c:pt>
                <c:pt idx="537">
                  <c:v>8441.3846658150378</c:v>
                </c:pt>
                <c:pt idx="538">
                  <c:v>4678.5032668115346</c:v>
                </c:pt>
                <c:pt idx="539">
                  <c:v>3568.803404662619</c:v>
                </c:pt>
                <c:pt idx="540">
                  <c:v>4557.4108446439332</c:v>
                </c:pt>
                <c:pt idx="541">
                  <c:v>5195.6418062550865</c:v>
                </c:pt>
                <c:pt idx="542">
                  <c:v>6325.3637682621747</c:v>
                </c:pt>
                <c:pt idx="543">
                  <c:v>7426.9674342501548</c:v>
                </c:pt>
                <c:pt idx="544">
                  <c:v>6882.9716501428511</c:v>
                </c:pt>
                <c:pt idx="545">
                  <c:v>6833.3846736391497</c:v>
                </c:pt>
                <c:pt idx="546">
                  <c:v>9493.8436132665047</c:v>
                </c:pt>
                <c:pt idx="547">
                  <c:v>13011.922219844206</c:v>
                </c:pt>
                <c:pt idx="548">
                  <c:v>6356.0924816634615</c:v>
                </c:pt>
                <c:pt idx="549">
                  <c:v>7877.624879765398</c:v>
                </c:pt>
                <c:pt idx="550">
                  <c:v>4737.2763383674455</c:v>
                </c:pt>
                <c:pt idx="551">
                  <c:v>9014.4660996684415</c:v>
                </c:pt>
                <c:pt idx="552">
                  <c:v>8652.4697382068262</c:v>
                </c:pt>
                <c:pt idx="553">
                  <c:v>11668.026225773578</c:v>
                </c:pt>
                <c:pt idx="554">
                  <c:v>4462.7340937827503</c:v>
                </c:pt>
                <c:pt idx="555">
                  <c:v>8927.5432400400314</c:v>
                </c:pt>
                <c:pt idx="556">
                  <c:v>3066.4318998200633</c:v>
                </c:pt>
                <c:pt idx="557">
                  <c:v>8951.9016587281858</c:v>
                </c:pt>
                <c:pt idx="558">
                  <c:v>5910.7263857277776</c:v>
                </c:pt>
                <c:pt idx="559">
                  <c:v>5122.6712954986433</c:v>
                </c:pt>
                <c:pt idx="560">
                  <c:v>11860.931483430571</c:v>
                </c:pt>
                <c:pt idx="561">
                  <c:v>8193.7866113458476</c:v>
                </c:pt>
                <c:pt idx="562">
                  <c:v>5533.8733057739855</c:v>
                </c:pt>
                <c:pt idx="563">
                  <c:v>8579.6833875017346</c:v>
                </c:pt>
                <c:pt idx="564">
                  <c:v>7246.6302443356308</c:v>
                </c:pt>
                <c:pt idx="565">
                  <c:v>5681.2629617428629</c:v>
                </c:pt>
                <c:pt idx="566">
                  <c:v>14330.027591407241</c:v>
                </c:pt>
                <c:pt idx="567">
                  <c:v>9534.0973035988845</c:v>
                </c:pt>
                <c:pt idx="568">
                  <c:v>10363.265269530091</c:v>
                </c:pt>
                <c:pt idx="569">
                  <c:v>6321.3485314548107</c:v>
                </c:pt>
                <c:pt idx="570">
                  <c:v>5740.1106557731146</c:v>
                </c:pt>
                <c:pt idx="571">
                  <c:v>8510.5658610167047</c:v>
                </c:pt>
                <c:pt idx="572">
                  <c:v>7436.176121427623</c:v>
                </c:pt>
                <c:pt idx="573">
                  <c:v>9335.8692043089395</c:v>
                </c:pt>
                <c:pt idx="574">
                  <c:v>10769.005462371648</c:v>
                </c:pt>
                <c:pt idx="575">
                  <c:v>6864.5830294018779</c:v>
                </c:pt>
                <c:pt idx="576">
                  <c:v>11281.07994270794</c:v>
                </c:pt>
                <c:pt idx="577">
                  <c:v>7913.4142292246624</c:v>
                </c:pt>
                <c:pt idx="578">
                  <c:v>4289.7680981913118</c:v>
                </c:pt>
                <c:pt idx="579">
                  <c:v>7273.7798174080353</c:v>
                </c:pt>
                <c:pt idx="580">
                  <c:v>11484.484377121584</c:v>
                </c:pt>
                <c:pt idx="581">
                  <c:v>8000.9628222617557</c:v>
                </c:pt>
                <c:pt idx="582">
                  <c:v>5373.5561618880656</c:v>
                </c:pt>
                <c:pt idx="583">
                  <c:v>5106.0886755586644</c:v>
                </c:pt>
                <c:pt idx="584">
                  <c:v>4626.8460301022978</c:v>
                </c:pt>
                <c:pt idx="585">
                  <c:v>5498.7350202880898</c:v>
                </c:pt>
                <c:pt idx="586">
                  <c:v>17703.646672201146</c:v>
                </c:pt>
                <c:pt idx="587">
                  <c:v>8319.5350651463377</c:v>
                </c:pt>
                <c:pt idx="588">
                  <c:v>20126.776705204236</c:v>
                </c:pt>
                <c:pt idx="589">
                  <c:v>17078.20490731606</c:v>
                </c:pt>
                <c:pt idx="590">
                  <c:v>4383.4035574610189</c:v>
                </c:pt>
                <c:pt idx="591">
                  <c:v>3400.0402289791787</c:v>
                </c:pt>
                <c:pt idx="592">
                  <c:v>8714.9417568164772</c:v>
                </c:pt>
                <c:pt idx="593">
                  <c:v>4789.8317832081848</c:v>
                </c:pt>
                <c:pt idx="594">
                  <c:v>9055.2825393027215</c:v>
                </c:pt>
                <c:pt idx="595">
                  <c:v>6626.1169858062476</c:v>
                </c:pt>
                <c:pt idx="596">
                  <c:v>2834.2991820053248</c:v>
                </c:pt>
                <c:pt idx="597">
                  <c:v>8967.1184820047893</c:v>
                </c:pt>
                <c:pt idx="598">
                  <c:v>5616.7350597346576</c:v>
                </c:pt>
                <c:pt idx="599">
                  <c:v>7862.0938205647381</c:v>
                </c:pt>
                <c:pt idx="600">
                  <c:v>7369.4588370988813</c:v>
                </c:pt>
                <c:pt idx="601">
                  <c:v>4354.2049470886259</c:v>
                </c:pt>
                <c:pt idx="602">
                  <c:v>12736.394821676255</c:v>
                </c:pt>
                <c:pt idx="603">
                  <c:v>12262.12038994726</c:v>
                </c:pt>
                <c:pt idx="604">
                  <c:v>7627.5813988894033</c:v>
                </c:pt>
                <c:pt idx="605">
                  <c:v>7355.096406922974</c:v>
                </c:pt>
                <c:pt idx="606">
                  <c:v>5856.0596040901228</c:v>
                </c:pt>
                <c:pt idx="607">
                  <c:v>4156.9640552115052</c:v>
                </c:pt>
                <c:pt idx="608">
                  <c:v>8093.6720043958512</c:v>
                </c:pt>
                <c:pt idx="609">
                  <c:v>5386.4049196716314</c:v>
                </c:pt>
                <c:pt idx="610">
                  <c:v>7027.0142485241395</c:v>
                </c:pt>
                <c:pt idx="611">
                  <c:v>6828.7710878173539</c:v>
                </c:pt>
                <c:pt idx="612">
                  <c:v>13345.848207976656</c:v>
                </c:pt>
                <c:pt idx="613">
                  <c:v>10008.488119003454</c:v>
                </c:pt>
                <c:pt idx="614">
                  <c:v>11473.792824995306</c:v>
                </c:pt>
                <c:pt idx="615">
                  <c:v>5309.7156081756139</c:v>
                </c:pt>
                <c:pt idx="616">
                  <c:v>6494.2070432988057</c:v>
                </c:pt>
                <c:pt idx="617">
                  <c:v>4024.1401585458648</c:v>
                </c:pt>
                <c:pt idx="618">
                  <c:v>8116.4037900653693</c:v>
                </c:pt>
                <c:pt idx="619">
                  <c:v>4907.6038475725954</c:v>
                </c:pt>
                <c:pt idx="620">
                  <c:v>7616.9453001614893</c:v>
                </c:pt>
                <c:pt idx="621">
                  <c:v>12736.010755546853</c:v>
                </c:pt>
                <c:pt idx="622">
                  <c:v>7533.9281397634313</c:v>
                </c:pt>
                <c:pt idx="623">
                  <c:v>5616.8315897244001</c:v>
                </c:pt>
                <c:pt idx="624">
                  <c:v>10982.559237905354</c:v>
                </c:pt>
                <c:pt idx="625">
                  <c:v>5373.0783042083485</c:v>
                </c:pt>
                <c:pt idx="626">
                  <c:v>12667.299202706627</c:v>
                </c:pt>
                <c:pt idx="627">
                  <c:v>18203.817840965465</c:v>
                </c:pt>
                <c:pt idx="628">
                  <c:v>11101.758029210352</c:v>
                </c:pt>
                <c:pt idx="629">
                  <c:v>5982.0264484347808</c:v>
                </c:pt>
                <c:pt idx="630">
                  <c:v>6208.3844821113917</c:v>
                </c:pt>
                <c:pt idx="631">
                  <c:v>7825.3254790109249</c:v>
                </c:pt>
                <c:pt idx="632">
                  <c:v>15086.182600770911</c:v>
                </c:pt>
                <c:pt idx="633">
                  <c:v>10245.283029939787</c:v>
                </c:pt>
                <c:pt idx="634">
                  <c:v>4075.1490697211584</c:v>
                </c:pt>
                <c:pt idx="635">
                  <c:v>6284.9122256813162</c:v>
                </c:pt>
                <c:pt idx="636">
                  <c:v>6699.9863893040501</c:v>
                </c:pt>
                <c:pt idx="637">
                  <c:v>5038.3821299875281</c:v>
                </c:pt>
                <c:pt idx="638">
                  <c:v>8437.6870879810103</c:v>
                </c:pt>
                <c:pt idx="639">
                  <c:v>8965.3604038937392</c:v>
                </c:pt>
                <c:pt idx="640">
                  <c:v>4895.3151006515063</c:v>
                </c:pt>
                <c:pt idx="641">
                  <c:v>6865.5428524204499</c:v>
                </c:pt>
                <c:pt idx="642">
                  <c:v>7844.1063811995737</c:v>
                </c:pt>
                <c:pt idx="643">
                  <c:v>6061.2549778879193</c:v>
                </c:pt>
                <c:pt idx="644">
                  <c:v>4966.5343793954626</c:v>
                </c:pt>
                <c:pt idx="645">
                  <c:v>14323.066478388095</c:v>
                </c:pt>
                <c:pt idx="646">
                  <c:v>4899.6924960728684</c:v>
                </c:pt>
                <c:pt idx="647">
                  <c:v>9119.4818285798901</c:v>
                </c:pt>
                <c:pt idx="648">
                  <c:v>4321.9762534921238</c:v>
                </c:pt>
                <c:pt idx="649">
                  <c:v>5876.2028798928641</c:v>
                </c:pt>
                <c:pt idx="650">
                  <c:v>10082.834010961262</c:v>
                </c:pt>
                <c:pt idx="651">
                  <c:v>13519.690504184195</c:v>
                </c:pt>
                <c:pt idx="652">
                  <c:v>5090.432332754297</c:v>
                </c:pt>
                <c:pt idx="653">
                  <c:v>7324.3807011089575</c:v>
                </c:pt>
                <c:pt idx="654">
                  <c:v>6670.4441047837799</c:v>
                </c:pt>
                <c:pt idx="655">
                  <c:v>12236.403020694295</c:v>
                </c:pt>
                <c:pt idx="656">
                  <c:v>12277.211929620158</c:v>
                </c:pt>
                <c:pt idx="657">
                  <c:v>21858.988202053155</c:v>
                </c:pt>
                <c:pt idx="658">
                  <c:v>7227.610413307124</c:v>
                </c:pt>
                <c:pt idx="659">
                  <c:v>12556.88395585832</c:v>
                </c:pt>
                <c:pt idx="660">
                  <c:v>13303.516726730322</c:v>
                </c:pt>
                <c:pt idx="661">
                  <c:v>14634.328457226806</c:v>
                </c:pt>
                <c:pt idx="662">
                  <c:v>6704.1926322613299</c:v>
                </c:pt>
                <c:pt idx="663">
                  <c:v>8699.6982337554764</c:v>
                </c:pt>
                <c:pt idx="664">
                  <c:v>5418.4405532886476</c:v>
                </c:pt>
                <c:pt idx="665">
                  <c:v>7523.6808994339135</c:v>
                </c:pt>
                <c:pt idx="666">
                  <c:v>6857.4329640623864</c:v>
                </c:pt>
                <c:pt idx="667">
                  <c:v>7448.035617968796</c:v>
                </c:pt>
                <c:pt idx="668">
                  <c:v>5669.2240974193328</c:v>
                </c:pt>
                <c:pt idx="669">
                  <c:v>8506.0207361805424</c:v>
                </c:pt>
                <c:pt idx="670">
                  <c:v>4562.5187187819974</c:v>
                </c:pt>
                <c:pt idx="671">
                  <c:v>4572.3367087315974</c:v>
                </c:pt>
                <c:pt idx="672">
                  <c:v>4693.0573877472134</c:v>
                </c:pt>
                <c:pt idx="673">
                  <c:v>6691.2062678966422</c:v>
                </c:pt>
                <c:pt idx="674">
                  <c:v>11366.926595642204</c:v>
                </c:pt>
                <c:pt idx="675">
                  <c:v>9223.993684637082</c:v>
                </c:pt>
                <c:pt idx="676">
                  <c:v>7416.6804865489685</c:v>
                </c:pt>
                <c:pt idx="677">
                  <c:v>8036.0121084663288</c:v>
                </c:pt>
                <c:pt idx="678">
                  <c:v>7914.3322910419975</c:v>
                </c:pt>
                <c:pt idx="679">
                  <c:v>4778.5836432687147</c:v>
                </c:pt>
                <c:pt idx="680">
                  <c:v>4710.955827831056</c:v>
                </c:pt>
                <c:pt idx="681">
                  <c:v>4941.9616778222771</c:v>
                </c:pt>
                <c:pt idx="682">
                  <c:v>5806.4500354611637</c:v>
                </c:pt>
                <c:pt idx="683">
                  <c:v>6377.1387578667</c:v>
                </c:pt>
                <c:pt idx="684">
                  <c:v>5962.2316390489104</c:v>
                </c:pt>
                <c:pt idx="685">
                  <c:v>5919.8885194350169</c:v>
                </c:pt>
                <c:pt idx="686">
                  <c:v>7132.5879344684963</c:v>
                </c:pt>
                <c:pt idx="687">
                  <c:v>8713.1419175041901</c:v>
                </c:pt>
                <c:pt idx="688">
                  <c:v>6159.5984991395953</c:v>
                </c:pt>
                <c:pt idx="689">
                  <c:v>8774.5616907646654</c:v>
                </c:pt>
                <c:pt idx="690">
                  <c:v>7100.3619793114203</c:v>
                </c:pt>
                <c:pt idx="691">
                  <c:v>14750.262344126977</c:v>
                </c:pt>
                <c:pt idx="692">
                  <c:v>5636.8639587304169</c:v>
                </c:pt>
                <c:pt idx="693">
                  <c:v>4526.1248588195949</c:v>
                </c:pt>
                <c:pt idx="694">
                  <c:v>5271.0967661801451</c:v>
                </c:pt>
                <c:pt idx="695">
                  <c:v>4994.1159412872094</c:v>
                </c:pt>
                <c:pt idx="696">
                  <c:v>6255.6492619824276</c:v>
                </c:pt>
                <c:pt idx="697">
                  <c:v>9226.0235528610956</c:v>
                </c:pt>
                <c:pt idx="698">
                  <c:v>9305.1329601992311</c:v>
                </c:pt>
                <c:pt idx="699">
                  <c:v>10744.623082338523</c:v>
                </c:pt>
                <c:pt idx="700">
                  <c:v>11007.961686624407</c:v>
                </c:pt>
                <c:pt idx="701">
                  <c:v>6650.1077690015536</c:v>
                </c:pt>
                <c:pt idx="702">
                  <c:v>6927.5732976727695</c:v>
                </c:pt>
                <c:pt idx="703">
                  <c:v>7162.9271048615319</c:v>
                </c:pt>
                <c:pt idx="704">
                  <c:v>8301.3319736764297</c:v>
                </c:pt>
                <c:pt idx="705">
                  <c:v>12245.099619699231</c:v>
                </c:pt>
                <c:pt idx="706">
                  <c:v>6838.7383227156361</c:v>
                </c:pt>
                <c:pt idx="707">
                  <c:v>5706.997446242236</c:v>
                </c:pt>
                <c:pt idx="708">
                  <c:v>3825.9141130854878</c:v>
                </c:pt>
                <c:pt idx="709">
                  <c:v>8197.9606776398796</c:v>
                </c:pt>
                <c:pt idx="710">
                  <c:v>5421.3063301472375</c:v>
                </c:pt>
                <c:pt idx="711">
                  <c:v>3754.714003417509</c:v>
                </c:pt>
                <c:pt idx="712">
                  <c:v>9971.6116090923406</c:v>
                </c:pt>
                <c:pt idx="713">
                  <c:v>4727.6568852761793</c:v>
                </c:pt>
                <c:pt idx="714">
                  <c:v>12039.067652657001</c:v>
                </c:pt>
                <c:pt idx="715">
                  <c:v>7709.766073702167</c:v>
                </c:pt>
                <c:pt idx="716">
                  <c:v>7989.1197563571359</c:v>
                </c:pt>
                <c:pt idx="717">
                  <c:v>7763.4976782760787</c:v>
                </c:pt>
                <c:pt idx="718">
                  <c:v>6650.0105544019552</c:v>
                </c:pt>
                <c:pt idx="719">
                  <c:v>3626.9972962800762</c:v>
                </c:pt>
                <c:pt idx="720">
                  <c:v>6756.4372642272965</c:v>
                </c:pt>
                <c:pt idx="721">
                  <c:v>8805.0720136217842</c:v>
                </c:pt>
                <c:pt idx="722">
                  <c:v>12674.938764093393</c:v>
                </c:pt>
                <c:pt idx="723">
                  <c:v>8024.6941383215135</c:v>
                </c:pt>
                <c:pt idx="724">
                  <c:v>9770.509517625529</c:v>
                </c:pt>
                <c:pt idx="725">
                  <c:v>10535.993020891527</c:v>
                </c:pt>
                <c:pt idx="726">
                  <c:v>6729.2226532185414</c:v>
                </c:pt>
                <c:pt idx="727">
                  <c:v>8812.5856067949844</c:v>
                </c:pt>
                <c:pt idx="728">
                  <c:v>12337.079007726481</c:v>
                </c:pt>
                <c:pt idx="729">
                  <c:v>6841.280963722038</c:v>
                </c:pt>
                <c:pt idx="730">
                  <c:v>12329.564045333565</c:v>
                </c:pt>
                <c:pt idx="731">
                  <c:v>3465.5984688211574</c:v>
                </c:pt>
                <c:pt idx="732">
                  <c:v>8607.4094020731663</c:v>
                </c:pt>
                <c:pt idx="733">
                  <c:v>6819.6644075084787</c:v>
                </c:pt>
                <c:pt idx="734">
                  <c:v>6197.0274892047655</c:v>
                </c:pt>
                <c:pt idx="735">
                  <c:v>9443.8910550995242</c:v>
                </c:pt>
                <c:pt idx="736">
                  <c:v>6033.4474947435847</c:v>
                </c:pt>
                <c:pt idx="737">
                  <c:v>7386.2043941846669</c:v>
                </c:pt>
                <c:pt idx="738">
                  <c:v>10966.943287082509</c:v>
                </c:pt>
                <c:pt idx="739">
                  <c:v>5560.2650157354337</c:v>
                </c:pt>
                <c:pt idx="740">
                  <c:v>9385.9066540981039</c:v>
                </c:pt>
                <c:pt idx="741">
                  <c:v>7831.1768394529608</c:v>
                </c:pt>
                <c:pt idx="742">
                  <c:v>12151.179362729292</c:v>
                </c:pt>
                <c:pt idx="743">
                  <c:v>8062.3209806351624</c:v>
                </c:pt>
                <c:pt idx="744">
                  <c:v>8805.6258629955537</c:v>
                </c:pt>
                <c:pt idx="745">
                  <c:v>6645.4524219785226</c:v>
                </c:pt>
                <c:pt idx="746">
                  <c:v>7591.478498115941</c:v>
                </c:pt>
                <c:pt idx="747">
                  <c:v>4687.5716089684565</c:v>
                </c:pt>
                <c:pt idx="748">
                  <c:v>10167.331297868701</c:v>
                </c:pt>
                <c:pt idx="749">
                  <c:v>6906.5852133073195</c:v>
                </c:pt>
                <c:pt idx="750">
                  <c:v>9416.5525297067761</c:v>
                </c:pt>
                <c:pt idx="751">
                  <c:v>5090.9396286578358</c:v>
                </c:pt>
                <c:pt idx="752">
                  <c:v>9009.1343581073579</c:v>
                </c:pt>
                <c:pt idx="753">
                  <c:v>8473.1252325839778</c:v>
                </c:pt>
                <c:pt idx="754">
                  <c:v>8412.7912505556396</c:v>
                </c:pt>
                <c:pt idx="755">
                  <c:v>7894.3314140893726</c:v>
                </c:pt>
                <c:pt idx="756">
                  <c:v>9193.473092632119</c:v>
                </c:pt>
                <c:pt idx="757">
                  <c:v>8439.8538781762873</c:v>
                </c:pt>
                <c:pt idx="758">
                  <c:v>19377.377425902811</c:v>
                </c:pt>
                <c:pt idx="759">
                  <c:v>4793.6498523769269</c:v>
                </c:pt>
                <c:pt idx="760">
                  <c:v>7888.8826042428573</c:v>
                </c:pt>
                <c:pt idx="761">
                  <c:v>8559.770140610719</c:v>
                </c:pt>
                <c:pt idx="762">
                  <c:v>8295.1595312117752</c:v>
                </c:pt>
                <c:pt idx="763">
                  <c:v>9106.5954172542279</c:v>
                </c:pt>
                <c:pt idx="764">
                  <c:v>8463.1573130758406</c:v>
                </c:pt>
                <c:pt idx="765">
                  <c:v>7671.1417548278478</c:v>
                </c:pt>
                <c:pt idx="766">
                  <c:v>4479.7062567309804</c:v>
                </c:pt>
                <c:pt idx="767">
                  <c:v>6653.2049439915818</c:v>
                </c:pt>
                <c:pt idx="768">
                  <c:v>6783.8606812422304</c:v>
                </c:pt>
                <c:pt idx="769">
                  <c:v>3363.6874456081564</c:v>
                </c:pt>
                <c:pt idx="770">
                  <c:v>5957.2819097876572</c:v>
                </c:pt>
                <c:pt idx="771">
                  <c:v>10763.62237507134</c:v>
                </c:pt>
                <c:pt idx="772">
                  <c:v>12318.72324825861</c:v>
                </c:pt>
                <c:pt idx="773">
                  <c:v>8304.1320279888114</c:v>
                </c:pt>
                <c:pt idx="774">
                  <c:v>5299.9065181541446</c:v>
                </c:pt>
                <c:pt idx="775">
                  <c:v>13144.206643943058</c:v>
                </c:pt>
                <c:pt idx="776">
                  <c:v>6638.5851005096956</c:v>
                </c:pt>
                <c:pt idx="777">
                  <c:v>6313.6309245444245</c:v>
                </c:pt>
                <c:pt idx="778">
                  <c:v>16344.049835685491</c:v>
                </c:pt>
                <c:pt idx="779">
                  <c:v>6645.6892969888113</c:v>
                </c:pt>
                <c:pt idx="780">
                  <c:v>8827.3410030284249</c:v>
                </c:pt>
                <c:pt idx="781">
                  <c:v>7133.4984655774124</c:v>
                </c:pt>
                <c:pt idx="782">
                  <c:v>13125.390826651737</c:v>
                </c:pt>
                <c:pt idx="783">
                  <c:v>10227.340090215284</c:v>
                </c:pt>
                <c:pt idx="784">
                  <c:v>8472.741166454578</c:v>
                </c:pt>
                <c:pt idx="785">
                  <c:v>10115.828782986993</c:v>
                </c:pt>
                <c:pt idx="786">
                  <c:v>13280.073631420079</c:v>
                </c:pt>
                <c:pt idx="787">
                  <c:v>5391.4176330396649</c:v>
                </c:pt>
                <c:pt idx="788">
                  <c:v>3602.1562276432114</c:v>
                </c:pt>
                <c:pt idx="789">
                  <c:v>3595.2628909998434</c:v>
                </c:pt>
                <c:pt idx="790">
                  <c:v>13295.373977099154</c:v>
                </c:pt>
                <c:pt idx="791">
                  <c:v>3660.9156070019958</c:v>
                </c:pt>
                <c:pt idx="792">
                  <c:v>7464.3135865227086</c:v>
                </c:pt>
                <c:pt idx="793">
                  <c:v>3700.9734989154654</c:v>
                </c:pt>
                <c:pt idx="794">
                  <c:v>5387.2627358216105</c:v>
                </c:pt>
                <c:pt idx="795">
                  <c:v>7289.874995130308</c:v>
                </c:pt>
                <c:pt idx="796">
                  <c:v>10014.968635903455</c:v>
                </c:pt>
                <c:pt idx="797">
                  <c:v>12253.923556137443</c:v>
                </c:pt>
                <c:pt idx="798">
                  <c:v>9376.1406944975824</c:v>
                </c:pt>
                <c:pt idx="799">
                  <c:v>8915.0559562606068</c:v>
                </c:pt>
                <c:pt idx="800">
                  <c:v>6341.3165471343318</c:v>
                </c:pt>
                <c:pt idx="801">
                  <c:v>9967.612802921527</c:v>
                </c:pt>
                <c:pt idx="802">
                  <c:v>5067.4308108013856</c:v>
                </c:pt>
                <c:pt idx="803">
                  <c:v>7669.93136460186</c:v>
                </c:pt>
                <c:pt idx="804">
                  <c:v>6128.3542745164932</c:v>
                </c:pt>
                <c:pt idx="805">
                  <c:v>8872.8504432278351</c:v>
                </c:pt>
                <c:pt idx="806">
                  <c:v>3542.3918410153369</c:v>
                </c:pt>
                <c:pt idx="807">
                  <c:v>10143.100901223681</c:v>
                </c:pt>
                <c:pt idx="808">
                  <c:v>4447.9622669127593</c:v>
                </c:pt>
                <c:pt idx="809">
                  <c:v>9570.3836798138436</c:v>
                </c:pt>
                <c:pt idx="810">
                  <c:v>12022.117397224174</c:v>
                </c:pt>
                <c:pt idx="811">
                  <c:v>7560.5033251663763</c:v>
                </c:pt>
                <c:pt idx="812">
                  <c:v>8522.2083362334215</c:v>
                </c:pt>
                <c:pt idx="813">
                  <c:v>7300.6110468972456</c:v>
                </c:pt>
                <c:pt idx="814">
                  <c:v>4448.5749927341722</c:v>
                </c:pt>
                <c:pt idx="815">
                  <c:v>9510.4796327752774</c:v>
                </c:pt>
                <c:pt idx="816">
                  <c:v>4409.376970800251</c:v>
                </c:pt>
                <c:pt idx="817">
                  <c:v>17534.913619351384</c:v>
                </c:pt>
                <c:pt idx="818">
                  <c:v>5787.1495143915618</c:v>
                </c:pt>
                <c:pt idx="819">
                  <c:v>8765.6419089465671</c:v>
                </c:pt>
                <c:pt idx="820">
                  <c:v>6601.6298604651047</c:v>
                </c:pt>
                <c:pt idx="821">
                  <c:v>12945.004344827557</c:v>
                </c:pt>
                <c:pt idx="822">
                  <c:v>7094.6222102759648</c:v>
                </c:pt>
                <c:pt idx="823">
                  <c:v>10668.246637546845</c:v>
                </c:pt>
                <c:pt idx="824">
                  <c:v>6555.2304274524677</c:v>
                </c:pt>
                <c:pt idx="825">
                  <c:v>7029.3076915428383</c:v>
                </c:pt>
                <c:pt idx="826">
                  <c:v>10214.284580255107</c:v>
                </c:pt>
                <c:pt idx="827">
                  <c:v>7191.2528376671071</c:v>
                </c:pt>
                <c:pt idx="828">
                  <c:v>9509.2124199312148</c:v>
                </c:pt>
                <c:pt idx="829">
                  <c:v>5821.1321784399761</c:v>
                </c:pt>
                <c:pt idx="830">
                  <c:v>5184.2526366852126</c:v>
                </c:pt>
                <c:pt idx="831">
                  <c:v>7462.3877789968583</c:v>
                </c:pt>
                <c:pt idx="832">
                  <c:v>9805.9428699595028</c:v>
                </c:pt>
                <c:pt idx="833">
                  <c:v>3838.1083838464042</c:v>
                </c:pt>
                <c:pt idx="834">
                  <c:v>7477.5375105075418</c:v>
                </c:pt>
                <c:pt idx="835">
                  <c:v>8408.7999750932449</c:v>
                </c:pt>
                <c:pt idx="836">
                  <c:v>6605.430129777581</c:v>
                </c:pt>
                <c:pt idx="837">
                  <c:v>5774.3377255402374</c:v>
                </c:pt>
                <c:pt idx="838">
                  <c:v>5391.9043906475144</c:v>
                </c:pt>
                <c:pt idx="839">
                  <c:v>9722.6265350542308</c:v>
                </c:pt>
                <c:pt idx="840">
                  <c:v>7508.8303424304431</c:v>
                </c:pt>
                <c:pt idx="841">
                  <c:v>12782.150036814086</c:v>
                </c:pt>
                <c:pt idx="842">
                  <c:v>21529.631984711694</c:v>
                </c:pt>
                <c:pt idx="843">
                  <c:v>6504.6918432484699</c:v>
                </c:pt>
                <c:pt idx="844">
                  <c:v>6113.3359880982234</c:v>
                </c:pt>
                <c:pt idx="845">
                  <c:v>12040.640886106845</c:v>
                </c:pt>
                <c:pt idx="846">
                  <c:v>6701.4993770865349</c:v>
                </c:pt>
                <c:pt idx="847">
                  <c:v>2893.7794555428227</c:v>
                </c:pt>
                <c:pt idx="848">
                  <c:v>5967.4983426736426</c:v>
                </c:pt>
                <c:pt idx="849">
                  <c:v>2605.4142533490067</c:v>
                </c:pt>
                <c:pt idx="850">
                  <c:v>7509.9688486215173</c:v>
                </c:pt>
                <c:pt idx="851">
                  <c:v>9998.2997551215794</c:v>
                </c:pt>
                <c:pt idx="852">
                  <c:v>3398.5991252316076</c:v>
                </c:pt>
                <c:pt idx="853">
                  <c:v>8781.9684848002798</c:v>
                </c:pt>
                <c:pt idx="854">
                  <c:v>4965.8723616643938</c:v>
                </c:pt>
                <c:pt idx="855">
                  <c:v>8212.2238393866191</c:v>
                </c:pt>
                <c:pt idx="856">
                  <c:v>6450.2407137155578</c:v>
                </c:pt>
                <c:pt idx="857">
                  <c:v>8769.5462389572058</c:v>
                </c:pt>
                <c:pt idx="858">
                  <c:v>12001.987129008701</c:v>
                </c:pt>
                <c:pt idx="859">
                  <c:v>5229.9174833220095</c:v>
                </c:pt>
                <c:pt idx="860">
                  <c:v>3982.1372900305664</c:v>
                </c:pt>
                <c:pt idx="861">
                  <c:v>5647.7485708361764</c:v>
                </c:pt>
                <c:pt idx="862">
                  <c:v>9379.7800804938233</c:v>
                </c:pt>
                <c:pt idx="863">
                  <c:v>6363.858011263791</c:v>
                </c:pt>
                <c:pt idx="864">
                  <c:v>10167.780401934451</c:v>
                </c:pt>
                <c:pt idx="865">
                  <c:v>8035.0447547393378</c:v>
                </c:pt>
                <c:pt idx="866">
                  <c:v>7262.2160723247971</c:v>
                </c:pt>
                <c:pt idx="867">
                  <c:v>4070.4964611375531</c:v>
                </c:pt>
                <c:pt idx="868">
                  <c:v>6035.2021498053537</c:v>
                </c:pt>
                <c:pt idx="869">
                  <c:v>11682.781622007018</c:v>
                </c:pt>
                <c:pt idx="870">
                  <c:v>5205.4303579808666</c:v>
                </c:pt>
                <c:pt idx="871">
                  <c:v>10399.249048188551</c:v>
                </c:pt>
                <c:pt idx="872">
                  <c:v>8120.7763932177368</c:v>
                </c:pt>
                <c:pt idx="873">
                  <c:v>8537.2526378262301</c:v>
                </c:pt>
                <c:pt idx="874">
                  <c:v>4772.1140801264146</c:v>
                </c:pt>
                <c:pt idx="875">
                  <c:v>10919.564861975323</c:v>
                </c:pt>
                <c:pt idx="876">
                  <c:v>4727.4193256560338</c:v>
                </c:pt>
                <c:pt idx="877">
                  <c:v>5928.2804670538872</c:v>
                </c:pt>
                <c:pt idx="878">
                  <c:v>13357.770688624611</c:v>
                </c:pt>
                <c:pt idx="879">
                  <c:v>11352.059608002182</c:v>
                </c:pt>
                <c:pt idx="880">
                  <c:v>9428.8590764841283</c:v>
                </c:pt>
                <c:pt idx="881">
                  <c:v>6727.4392445428066</c:v>
                </c:pt>
                <c:pt idx="882">
                  <c:v>8425.2874342631949</c:v>
                </c:pt>
                <c:pt idx="883">
                  <c:v>8999.2047767511758</c:v>
                </c:pt>
                <c:pt idx="884">
                  <c:v>7397.3546349146818</c:v>
                </c:pt>
                <c:pt idx="885">
                  <c:v>6327.7694872973116</c:v>
                </c:pt>
                <c:pt idx="886">
                  <c:v>11970.853811182325</c:v>
                </c:pt>
                <c:pt idx="887">
                  <c:v>6311.772893394349</c:v>
                </c:pt>
                <c:pt idx="888">
                  <c:v>6833.9303076946426</c:v>
                </c:pt>
                <c:pt idx="889">
                  <c:v>6684.0247105037606</c:v>
                </c:pt>
                <c:pt idx="890">
                  <c:v>6075.3435641212955</c:v>
                </c:pt>
                <c:pt idx="891">
                  <c:v>4460.5775727353166</c:v>
                </c:pt>
                <c:pt idx="892">
                  <c:v>6394.1896509484077</c:v>
                </c:pt>
                <c:pt idx="893">
                  <c:v>11707.122240838908</c:v>
                </c:pt>
                <c:pt idx="894">
                  <c:v>4249.6711835160313</c:v>
                </c:pt>
                <c:pt idx="895">
                  <c:v>8180.5654258004388</c:v>
                </c:pt>
                <c:pt idx="896">
                  <c:v>9879.3173005311801</c:v>
                </c:pt>
                <c:pt idx="897">
                  <c:v>6359.930404518037</c:v>
                </c:pt>
                <c:pt idx="898">
                  <c:v>6336.6221773494899</c:v>
                </c:pt>
                <c:pt idx="899">
                  <c:v>6628.2735068536813</c:v>
                </c:pt>
                <c:pt idx="900">
                  <c:v>6579.4656163664822</c:v>
                </c:pt>
                <c:pt idx="901">
                  <c:v>13084.648324881939</c:v>
                </c:pt>
                <c:pt idx="902">
                  <c:v>10286.135069286598</c:v>
                </c:pt>
                <c:pt idx="903">
                  <c:v>11156.105098045102</c:v>
                </c:pt>
                <c:pt idx="904">
                  <c:v>3775.8547557809206</c:v>
                </c:pt>
                <c:pt idx="905">
                  <c:v>10689.848132343566</c:v>
                </c:pt>
                <c:pt idx="906">
                  <c:v>10618.431001351131</c:v>
                </c:pt>
                <c:pt idx="907">
                  <c:v>8927.7007003069866</c:v>
                </c:pt>
                <c:pt idx="908">
                  <c:v>6214.3624953768494</c:v>
                </c:pt>
                <c:pt idx="909">
                  <c:v>6569.220429866532</c:v>
                </c:pt>
                <c:pt idx="910">
                  <c:v>9515.6196835765895</c:v>
                </c:pt>
                <c:pt idx="911">
                  <c:v>7837.610802882733</c:v>
                </c:pt>
                <c:pt idx="912">
                  <c:v>6751.4183893705549</c:v>
                </c:pt>
                <c:pt idx="913">
                  <c:v>6140.0282417866001</c:v>
                </c:pt>
                <c:pt idx="914">
                  <c:v>4014.584374171237</c:v>
                </c:pt>
                <c:pt idx="915">
                  <c:v>12676.36959869312</c:v>
                </c:pt>
                <c:pt idx="916">
                  <c:v>10255.603523523934</c:v>
                </c:pt>
                <c:pt idx="917">
                  <c:v>8331.1282484533967</c:v>
                </c:pt>
                <c:pt idx="918">
                  <c:v>6080.3076701895307</c:v>
                </c:pt>
                <c:pt idx="919">
                  <c:v>9817.4922382357599</c:v>
                </c:pt>
                <c:pt idx="920">
                  <c:v>5484.8073173709508</c:v>
                </c:pt>
                <c:pt idx="921">
                  <c:v>10908.383813801773</c:v>
                </c:pt>
                <c:pt idx="922">
                  <c:v>13472.054665771029</c:v>
                </c:pt>
                <c:pt idx="923">
                  <c:v>2828.7682189760499</c:v>
                </c:pt>
                <c:pt idx="924">
                  <c:v>4206.6058005037121</c:v>
                </c:pt>
                <c:pt idx="925">
                  <c:v>5905.548681384369</c:v>
                </c:pt>
                <c:pt idx="926">
                  <c:v>11124.697936276194</c:v>
                </c:pt>
                <c:pt idx="927">
                  <c:v>4769.8829366046402</c:v>
                </c:pt>
                <c:pt idx="928">
                  <c:v>8294.748765297978</c:v>
                </c:pt>
                <c:pt idx="929">
                  <c:v>5992.3887032201628</c:v>
                </c:pt>
                <c:pt idx="930">
                  <c:v>8979.045754921739</c:v>
                </c:pt>
                <c:pt idx="931">
                  <c:v>6584.8952571370201</c:v>
                </c:pt>
                <c:pt idx="932">
                  <c:v>6892.2556444045167</c:v>
                </c:pt>
                <c:pt idx="933">
                  <c:v>6405.5760820788573</c:v>
                </c:pt>
                <c:pt idx="934">
                  <c:v>6746.5008367725504</c:v>
                </c:pt>
                <c:pt idx="935">
                  <c:v>5257.6982666819486</c:v>
                </c:pt>
                <c:pt idx="936">
                  <c:v>6657.9451826367977</c:v>
                </c:pt>
                <c:pt idx="937">
                  <c:v>7414.2761367335434</c:v>
                </c:pt>
                <c:pt idx="938">
                  <c:v>7469.6501203527869</c:v>
                </c:pt>
                <c:pt idx="939">
                  <c:v>3739.2472975433448</c:v>
                </c:pt>
                <c:pt idx="940">
                  <c:v>3559.3023890764975</c:v>
                </c:pt>
                <c:pt idx="941">
                  <c:v>21501.799855612531</c:v>
                </c:pt>
                <c:pt idx="942">
                  <c:v>5560.6175898114434</c:v>
                </c:pt>
                <c:pt idx="943">
                  <c:v>10681.32473963228</c:v>
                </c:pt>
                <c:pt idx="944">
                  <c:v>4024.8973370469635</c:v>
                </c:pt>
                <c:pt idx="945">
                  <c:v>8494.9861945162465</c:v>
                </c:pt>
                <c:pt idx="946">
                  <c:v>6999.6558694455562</c:v>
                </c:pt>
                <c:pt idx="947">
                  <c:v>6043.5359055864355</c:v>
                </c:pt>
                <c:pt idx="948">
                  <c:v>11837.131706385184</c:v>
                </c:pt>
                <c:pt idx="949">
                  <c:v>6563.7880506565689</c:v>
                </c:pt>
                <c:pt idx="950">
                  <c:v>4655.3203232466958</c:v>
                </c:pt>
                <c:pt idx="951">
                  <c:v>4716.9543793922021</c:v>
                </c:pt>
                <c:pt idx="952">
                  <c:v>6627.6696809604</c:v>
                </c:pt>
                <c:pt idx="953">
                  <c:v>5884.1101237334542</c:v>
                </c:pt>
                <c:pt idx="954">
                  <c:v>12604.626593409072</c:v>
                </c:pt>
                <c:pt idx="955">
                  <c:v>7943.760930326117</c:v>
                </c:pt>
                <c:pt idx="956">
                  <c:v>5015.9310343591042</c:v>
                </c:pt>
                <c:pt idx="957">
                  <c:v>6664.4174842185239</c:v>
                </c:pt>
                <c:pt idx="958">
                  <c:v>11183.342301179116</c:v>
                </c:pt>
                <c:pt idx="959">
                  <c:v>9159.1008855754553</c:v>
                </c:pt>
                <c:pt idx="960">
                  <c:v>9621.4918594183055</c:v>
                </c:pt>
                <c:pt idx="961">
                  <c:v>7820.9747833739602</c:v>
                </c:pt>
                <c:pt idx="962">
                  <c:v>5618.2049170961945</c:v>
                </c:pt>
                <c:pt idx="963">
                  <c:v>10269.273813135092</c:v>
                </c:pt>
                <c:pt idx="964">
                  <c:v>5372.6675382945514</c:v>
                </c:pt>
                <c:pt idx="965">
                  <c:v>11286.222047338822</c:v>
                </c:pt>
                <c:pt idx="966">
                  <c:v>9230.8096603666854</c:v>
                </c:pt>
                <c:pt idx="967">
                  <c:v>10942.700567460075</c:v>
                </c:pt>
                <c:pt idx="968">
                  <c:v>3645.127134495357</c:v>
                </c:pt>
                <c:pt idx="969">
                  <c:v>6648.3161450075431</c:v>
                </c:pt>
                <c:pt idx="970">
                  <c:v>3873.0987936033334</c:v>
                </c:pt>
                <c:pt idx="971">
                  <c:v>6484.5177600021943</c:v>
                </c:pt>
                <c:pt idx="972">
                  <c:v>5185.4212657099652</c:v>
                </c:pt>
                <c:pt idx="973">
                  <c:v>7081.9268051002173</c:v>
                </c:pt>
                <c:pt idx="974">
                  <c:v>18611.835730799023</c:v>
                </c:pt>
                <c:pt idx="975">
                  <c:v>5185.580095196633</c:v>
                </c:pt>
                <c:pt idx="976">
                  <c:v>4582.2964129214597</c:v>
                </c:pt>
                <c:pt idx="977">
                  <c:v>4682.1049992656772</c:v>
                </c:pt>
                <c:pt idx="978">
                  <c:v>10274.822576020633</c:v>
                </c:pt>
                <c:pt idx="979">
                  <c:v>21090.129572195459</c:v>
                </c:pt>
                <c:pt idx="980">
                  <c:v>29252.231070170732</c:v>
                </c:pt>
                <c:pt idx="981">
                  <c:v>8266.9371744945056</c:v>
                </c:pt>
                <c:pt idx="982">
                  <c:v>4916.9652027480261</c:v>
                </c:pt>
                <c:pt idx="983">
                  <c:v>11160.93433597164</c:v>
                </c:pt>
                <c:pt idx="984">
                  <c:v>7463.3777248491078</c:v>
                </c:pt>
                <c:pt idx="985">
                  <c:v>6128.5849880380765</c:v>
                </c:pt>
                <c:pt idx="986">
                  <c:v>3192.8375790826276</c:v>
                </c:pt>
                <c:pt idx="987">
                  <c:v>6261.4259999501246</c:v>
                </c:pt>
                <c:pt idx="988">
                  <c:v>6490.0014849513818</c:v>
                </c:pt>
                <c:pt idx="989">
                  <c:v>4755.4164457305715</c:v>
                </c:pt>
                <c:pt idx="990">
                  <c:v>4360.4684426641716</c:v>
                </c:pt>
                <c:pt idx="991">
                  <c:v>6115.0167052955094</c:v>
                </c:pt>
                <c:pt idx="992">
                  <c:v>8533.5598522611963</c:v>
                </c:pt>
                <c:pt idx="993">
                  <c:v>5276.9782494558604</c:v>
                </c:pt>
                <c:pt idx="994">
                  <c:v>9332.2729487336492</c:v>
                </c:pt>
                <c:pt idx="995">
                  <c:v>6824.6668517286671</c:v>
                </c:pt>
                <c:pt idx="996">
                  <c:v>18465.464774296364</c:v>
                </c:pt>
                <c:pt idx="997">
                  <c:v>9787.6117564464621</c:v>
                </c:pt>
                <c:pt idx="998">
                  <c:v>9727.6851172826373</c:v>
                </c:pt>
                <c:pt idx="999">
                  <c:v>5779.6461903662048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15-427F-938B-8D24E3287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192751"/>
        <c:axId val="958193999"/>
      </c:scatterChart>
      <c:valAx>
        <c:axId val="958192751"/>
        <c:scaling>
          <c:orientation val="minMax"/>
          <c:max val="3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CAB-LA (minimum duration)</a:t>
                </a:r>
              </a:p>
              <a:p>
                <a:pPr>
                  <a:defRPr/>
                </a:pPr>
                <a:r>
                  <a:rPr lang="en-GB"/>
                  <a:t>Cost/HIV averted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193999"/>
        <c:crosses val="autoZero"/>
        <c:crossBetween val="midCat"/>
      </c:valAx>
      <c:valAx>
        <c:axId val="958193999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TDF/FTC </a:t>
                </a:r>
              </a:p>
              <a:p>
                <a:pPr>
                  <a:defRPr/>
                </a:pPr>
                <a:r>
                  <a:rPr lang="en-GB" dirty="0"/>
                  <a:t>Cost/HIV averted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1927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Fig2x!$O$8:$O$1007</c:f>
              <c:numCache>
                <c:formatCode>#,##0</c:formatCode>
                <c:ptCount val="1000"/>
                <c:pt idx="0">
                  <c:v>12241.898384011041</c:v>
                </c:pt>
                <c:pt idx="1">
                  <c:v>17528.880152687569</c:v>
                </c:pt>
                <c:pt idx="2">
                  <c:v>13357.665943316591</c:v>
                </c:pt>
                <c:pt idx="3">
                  <c:v>11779.680616461841</c:v>
                </c:pt>
                <c:pt idx="4">
                  <c:v>7730.7623733858936</c:v>
                </c:pt>
                <c:pt idx="5">
                  <c:v>8081.0875060168282</c:v>
                </c:pt>
                <c:pt idx="6">
                  <c:v>9899.4900145577431</c:v>
                </c:pt>
                <c:pt idx="7">
                  <c:v>6477.6867228557521</c:v>
                </c:pt>
                <c:pt idx="8">
                  <c:v>8153.3973682619144</c:v>
                </c:pt>
                <c:pt idx="9">
                  <c:v>8185.645230934394</c:v>
                </c:pt>
                <c:pt idx="10">
                  <c:v>8884.826323444584</c:v>
                </c:pt>
                <c:pt idx="11">
                  <c:v>10876.22631963033</c:v>
                </c:pt>
                <c:pt idx="12">
                  <c:v>6349.7139716320526</c:v>
                </c:pt>
                <c:pt idx="13">
                  <c:v>6069.0136613896857</c:v>
                </c:pt>
                <c:pt idx="14">
                  <c:v>9632.7844989984369</c:v>
                </c:pt>
                <c:pt idx="15">
                  <c:v>9025.905930367684</c:v>
                </c:pt>
                <c:pt idx="16">
                  <c:v>15571.817448455813</c:v>
                </c:pt>
                <c:pt idx="17">
                  <c:v>4802.126691617982</c:v>
                </c:pt>
                <c:pt idx="18">
                  <c:v>5286.2663513766629</c:v>
                </c:pt>
                <c:pt idx="19">
                  <c:v>15240.687406976605</c:v>
                </c:pt>
                <c:pt idx="20">
                  <c:v>9131.4556549670706</c:v>
                </c:pt>
                <c:pt idx="21">
                  <c:v>7282.9508510434052</c:v>
                </c:pt>
                <c:pt idx="22">
                  <c:v>13366.711008738401</c:v>
                </c:pt>
                <c:pt idx="23">
                  <c:v>6937.7212695731223</c:v>
                </c:pt>
                <c:pt idx="24">
                  <c:v>10431.309327760398</c:v>
                </c:pt>
                <c:pt idx="25">
                  <c:v>8706.2656961072316</c:v>
                </c:pt>
                <c:pt idx="26">
                  <c:v>6251.4669803701199</c:v>
                </c:pt>
                <c:pt idx="27">
                  <c:v>9722.6046275388271</c:v>
                </c:pt>
                <c:pt idx="28">
                  <c:v>10610.890023783677</c:v>
                </c:pt>
                <c:pt idx="29">
                  <c:v>15238.595923865523</c:v>
                </c:pt>
                <c:pt idx="30">
                  <c:v>7995.3510752694347</c:v>
                </c:pt>
                <c:pt idx="31">
                  <c:v>5266.121706354209</c:v>
                </c:pt>
                <c:pt idx="32">
                  <c:v>15980.383710784292</c:v>
                </c:pt>
                <c:pt idx="33">
                  <c:v>9372.3048254725763</c:v>
                </c:pt>
                <c:pt idx="34">
                  <c:v>12159.608279280403</c:v>
                </c:pt>
                <c:pt idx="35">
                  <c:v>10540.285524690704</c:v>
                </c:pt>
                <c:pt idx="36">
                  <c:v>9796.8861661701376</c:v>
                </c:pt>
                <c:pt idx="37">
                  <c:v>12965.574132570793</c:v>
                </c:pt>
                <c:pt idx="38">
                  <c:v>15313.523049591353</c:v>
                </c:pt>
                <c:pt idx="39">
                  <c:v>13902.409321387007</c:v>
                </c:pt>
                <c:pt idx="40">
                  <c:v>5233.0461503654287</c:v>
                </c:pt>
                <c:pt idx="41">
                  <c:v>11943.238703407618</c:v>
                </c:pt>
                <c:pt idx="42">
                  <c:v>6451.9953687773277</c:v>
                </c:pt>
                <c:pt idx="43">
                  <c:v>13547.348742379851</c:v>
                </c:pt>
                <c:pt idx="44">
                  <c:v>5602.6348351337238</c:v>
                </c:pt>
                <c:pt idx="45">
                  <c:v>4873.1611257007289</c:v>
                </c:pt>
                <c:pt idx="46">
                  <c:v>5909.0703144853205</c:v>
                </c:pt>
                <c:pt idx="47">
                  <c:v>6190.3634968632678</c:v>
                </c:pt>
                <c:pt idx="48">
                  <c:v>12058.286705153701</c:v>
                </c:pt>
                <c:pt idx="49">
                  <c:v>3095.525764884439</c:v>
                </c:pt>
                <c:pt idx="50">
                  <c:v>8539.1106689763055</c:v>
                </c:pt>
                <c:pt idx="51">
                  <c:v>12159.686324804023</c:v>
                </c:pt>
                <c:pt idx="52">
                  <c:v>9277.8724803301029</c:v>
                </c:pt>
                <c:pt idx="53">
                  <c:v>6453.6302171142388</c:v>
                </c:pt>
                <c:pt idx="54">
                  <c:v>9743.0628238754798</c:v>
                </c:pt>
                <c:pt idx="55">
                  <c:v>14099.700189783638</c:v>
                </c:pt>
                <c:pt idx="56">
                  <c:v>16505.838206152661</c:v>
                </c:pt>
                <c:pt idx="57">
                  <c:v>14794.96942157477</c:v>
                </c:pt>
                <c:pt idx="58">
                  <c:v>12276.232252915752</c:v>
                </c:pt>
                <c:pt idx="59">
                  <c:v>5153.1405417643819</c:v>
                </c:pt>
                <c:pt idx="60">
                  <c:v>8835.5583751339309</c:v>
                </c:pt>
                <c:pt idx="61">
                  <c:v>5833.7919839031956</c:v>
                </c:pt>
                <c:pt idx="62">
                  <c:v>4438.5009586983042</c:v>
                </c:pt>
                <c:pt idx="63">
                  <c:v>9023.153114135388</c:v>
                </c:pt>
                <c:pt idx="64">
                  <c:v>13037.027547885613</c:v>
                </c:pt>
                <c:pt idx="65">
                  <c:v>11894.178876493292</c:v>
                </c:pt>
                <c:pt idx="66">
                  <c:v>4526.926536961354</c:v>
                </c:pt>
                <c:pt idx="67">
                  <c:v>15964.589076788947</c:v>
                </c:pt>
                <c:pt idx="68">
                  <c:v>10554.908106612016</c:v>
                </c:pt>
                <c:pt idx="69">
                  <c:v>13723.876763053764</c:v>
                </c:pt>
                <c:pt idx="70">
                  <c:v>13554.571376364112</c:v>
                </c:pt>
                <c:pt idx="71">
                  <c:v>9546.8659620292601</c:v>
                </c:pt>
                <c:pt idx="72">
                  <c:v>12013.585789194614</c:v>
                </c:pt>
                <c:pt idx="73">
                  <c:v>9296.707466697404</c:v>
                </c:pt>
                <c:pt idx="74">
                  <c:v>9716.0891955361512</c:v>
                </c:pt>
                <c:pt idx="75">
                  <c:v>7750.1874934493462</c:v>
                </c:pt>
                <c:pt idx="76">
                  <c:v>6245.6854501334292</c:v>
                </c:pt>
                <c:pt idx="77">
                  <c:v>6542.8266660755144</c:v>
                </c:pt>
                <c:pt idx="78">
                  <c:v>12209.698444028505</c:v>
                </c:pt>
                <c:pt idx="79">
                  <c:v>6325.661573549678</c:v>
                </c:pt>
                <c:pt idx="80">
                  <c:v>6479.5112081228663</c:v>
                </c:pt>
                <c:pt idx="81">
                  <c:v>5711.3111729469601</c:v>
                </c:pt>
                <c:pt idx="82">
                  <c:v>4879.4533748902413</c:v>
                </c:pt>
                <c:pt idx="83">
                  <c:v>14486.105631062777</c:v>
                </c:pt>
                <c:pt idx="84">
                  <c:v>10184.360968044863</c:v>
                </c:pt>
                <c:pt idx="85">
                  <c:v>12763.265758537133</c:v>
                </c:pt>
                <c:pt idx="86">
                  <c:v>12685.81653010059</c:v>
                </c:pt>
                <c:pt idx="87">
                  <c:v>6724.4495533002219</c:v>
                </c:pt>
                <c:pt idx="88">
                  <c:v>9666.4296503876812</c:v>
                </c:pt>
                <c:pt idx="89">
                  <c:v>9444.9412466191316</c:v>
                </c:pt>
                <c:pt idx="90">
                  <c:v>12514.685973533968</c:v>
                </c:pt>
                <c:pt idx="91">
                  <c:v>7855.6954568474957</c:v>
                </c:pt>
                <c:pt idx="92">
                  <c:v>7755.3843668687332</c:v>
                </c:pt>
                <c:pt idx="93">
                  <c:v>12263.462909875519</c:v>
                </c:pt>
                <c:pt idx="94">
                  <c:v>9966.3832436195626</c:v>
                </c:pt>
                <c:pt idx="95">
                  <c:v>9211.6494843176297</c:v>
                </c:pt>
                <c:pt idx="96">
                  <c:v>14475.65300777636</c:v>
                </c:pt>
                <c:pt idx="97">
                  <c:v>9359.8914795576347</c:v>
                </c:pt>
                <c:pt idx="98">
                  <c:v>13631.264795519268</c:v>
                </c:pt>
                <c:pt idx="99">
                  <c:v>15218.261641912866</c:v>
                </c:pt>
                <c:pt idx="100">
                  <c:v>13946.911700487757</c:v>
                </c:pt>
                <c:pt idx="101">
                  <c:v>7154.8137934541883</c:v>
                </c:pt>
                <c:pt idx="102">
                  <c:v>14380.35120811635</c:v>
                </c:pt>
                <c:pt idx="103">
                  <c:v>9064.4385115212554</c:v>
                </c:pt>
                <c:pt idx="104">
                  <c:v>6643.6053445861498</c:v>
                </c:pt>
                <c:pt idx="105">
                  <c:v>8110.8098429293132</c:v>
                </c:pt>
                <c:pt idx="106">
                  <c:v>12817.940755493062</c:v>
                </c:pt>
                <c:pt idx="107">
                  <c:v>13695.686582999742</c:v>
                </c:pt>
                <c:pt idx="108">
                  <c:v>8768.5994235259041</c:v>
                </c:pt>
                <c:pt idx="109">
                  <c:v>10612.050437490154</c:v>
                </c:pt>
                <c:pt idx="110">
                  <c:v>13639.562266977966</c:v>
                </c:pt>
                <c:pt idx="111">
                  <c:v>16835.431298504413</c:v>
                </c:pt>
                <c:pt idx="112">
                  <c:v>7510.0770169788175</c:v>
                </c:pt>
                <c:pt idx="113">
                  <c:v>12590.043718859426</c:v>
                </c:pt>
                <c:pt idx="114">
                  <c:v>12536.389475199281</c:v>
                </c:pt>
                <c:pt idx="115">
                  <c:v>7330.047216889785</c:v>
                </c:pt>
                <c:pt idx="116">
                  <c:v>6370.3152514286785</c:v>
                </c:pt>
                <c:pt idx="117">
                  <c:v>13066.190558545479</c:v>
                </c:pt>
                <c:pt idx="118">
                  <c:v>6843.1780176339225</c:v>
                </c:pt>
                <c:pt idx="119">
                  <c:v>9422.3977286601057</c:v>
                </c:pt>
                <c:pt idx="120">
                  <c:v>9340.783333857662</c:v>
                </c:pt>
                <c:pt idx="121">
                  <c:v>10336.191688151739</c:v>
                </c:pt>
                <c:pt idx="122">
                  <c:v>11556.566948894368</c:v>
                </c:pt>
                <c:pt idx="123">
                  <c:v>15135.634024523057</c:v>
                </c:pt>
                <c:pt idx="124">
                  <c:v>9561.0428629341022</c:v>
                </c:pt>
                <c:pt idx="125">
                  <c:v>5451.9583672446161</c:v>
                </c:pt>
                <c:pt idx="126">
                  <c:v>9815.8519130199966</c:v>
                </c:pt>
                <c:pt idx="127">
                  <c:v>16309.668728700695</c:v>
                </c:pt>
                <c:pt idx="128">
                  <c:v>8173.2804923192525</c:v>
                </c:pt>
                <c:pt idx="129">
                  <c:v>5963.1058858354409</c:v>
                </c:pt>
                <c:pt idx="130">
                  <c:v>11147.54610562129</c:v>
                </c:pt>
                <c:pt idx="131">
                  <c:v>12991.050519154331</c:v>
                </c:pt>
                <c:pt idx="132">
                  <c:v>8721.746094178523</c:v>
                </c:pt>
                <c:pt idx="133">
                  <c:v>10069.145921493837</c:v>
                </c:pt>
                <c:pt idx="134">
                  <c:v>5159.6717197937523</c:v>
                </c:pt>
                <c:pt idx="135">
                  <c:v>7129.9453404230699</c:v>
                </c:pt>
                <c:pt idx="136">
                  <c:v>15776.435696144725</c:v>
                </c:pt>
                <c:pt idx="137">
                  <c:v>9117.8777876865133</c:v>
                </c:pt>
                <c:pt idx="138">
                  <c:v>4277.4252670915721</c:v>
                </c:pt>
                <c:pt idx="139">
                  <c:v>6379.0481347559989</c:v>
                </c:pt>
                <c:pt idx="140">
                  <c:v>11099.883567423725</c:v>
                </c:pt>
                <c:pt idx="141">
                  <c:v>9832.9431980832287</c:v>
                </c:pt>
                <c:pt idx="142">
                  <c:v>10164.589435394108</c:v>
                </c:pt>
                <c:pt idx="143">
                  <c:v>6906.2497544777179</c:v>
                </c:pt>
                <c:pt idx="144">
                  <c:v>6207.1542381995705</c:v>
                </c:pt>
                <c:pt idx="145">
                  <c:v>11717.487918673572</c:v>
                </c:pt>
                <c:pt idx="146">
                  <c:v>13498.044509746815</c:v>
                </c:pt>
                <c:pt idx="147">
                  <c:v>6197.3752710117797</c:v>
                </c:pt>
                <c:pt idx="148">
                  <c:v>10035.250202897176</c:v>
                </c:pt>
                <c:pt idx="149">
                  <c:v>4176.4453132831777</c:v>
                </c:pt>
                <c:pt idx="150">
                  <c:v>14904.467975825455</c:v>
                </c:pt>
                <c:pt idx="151">
                  <c:v>7635.4003280585266</c:v>
                </c:pt>
                <c:pt idx="152">
                  <c:v>6268.9074164600779</c:v>
                </c:pt>
                <c:pt idx="153">
                  <c:v>14724.646297132747</c:v>
                </c:pt>
                <c:pt idx="154">
                  <c:v>13908.174420987145</c:v>
                </c:pt>
                <c:pt idx="155">
                  <c:v>12860.215414121323</c:v>
                </c:pt>
                <c:pt idx="156">
                  <c:v>8665.8654992655975</c:v>
                </c:pt>
                <c:pt idx="157">
                  <c:v>6143.1897701031239</c:v>
                </c:pt>
                <c:pt idx="158">
                  <c:v>8476.7700954590691</c:v>
                </c:pt>
                <c:pt idx="159">
                  <c:v>6523.165355611628</c:v>
                </c:pt>
                <c:pt idx="160">
                  <c:v>9420.9860631363554</c:v>
                </c:pt>
                <c:pt idx="161">
                  <c:v>12659.467950560091</c:v>
                </c:pt>
                <c:pt idx="162">
                  <c:v>8985.7076934336674</c:v>
                </c:pt>
                <c:pt idx="163">
                  <c:v>7706.0972494821044</c:v>
                </c:pt>
                <c:pt idx="164">
                  <c:v>8682.9006463206097</c:v>
                </c:pt>
                <c:pt idx="165">
                  <c:v>10638.060135151771</c:v>
                </c:pt>
                <c:pt idx="166">
                  <c:v>9782.3347836738849</c:v>
                </c:pt>
                <c:pt idx="167">
                  <c:v>9070.1748575074271</c:v>
                </c:pt>
                <c:pt idx="168">
                  <c:v>10788.078692968949</c:v>
                </c:pt>
                <c:pt idx="169">
                  <c:v>13995.241733295241</c:v>
                </c:pt>
                <c:pt idx="170">
                  <c:v>12421.465387837196</c:v>
                </c:pt>
                <c:pt idx="171">
                  <c:v>6733.2050287528018</c:v>
                </c:pt>
                <c:pt idx="172">
                  <c:v>12619.195775761591</c:v>
                </c:pt>
                <c:pt idx="173">
                  <c:v>5803.3364298345832</c:v>
                </c:pt>
                <c:pt idx="174">
                  <c:v>10997.999243995122</c:v>
                </c:pt>
                <c:pt idx="175">
                  <c:v>10437.396193993009</c:v>
                </c:pt>
                <c:pt idx="176">
                  <c:v>4961.8235789740693</c:v>
                </c:pt>
                <c:pt idx="177">
                  <c:v>7746.808943808368</c:v>
                </c:pt>
                <c:pt idx="178">
                  <c:v>9126.6763935600411</c:v>
                </c:pt>
                <c:pt idx="179">
                  <c:v>8092.8408880302695</c:v>
                </c:pt>
                <c:pt idx="180">
                  <c:v>14194.102412092434</c:v>
                </c:pt>
                <c:pt idx="181">
                  <c:v>10837.716330602017</c:v>
                </c:pt>
                <c:pt idx="182">
                  <c:v>7823.2428958279743</c:v>
                </c:pt>
                <c:pt idx="183">
                  <c:v>7690.3861378892307</c:v>
                </c:pt>
                <c:pt idx="184">
                  <c:v>9566.1904444438333</c:v>
                </c:pt>
                <c:pt idx="185">
                  <c:v>6877.8377608302462</c:v>
                </c:pt>
                <c:pt idx="186">
                  <c:v>14453.809161090499</c:v>
                </c:pt>
                <c:pt idx="187">
                  <c:v>26676.710990808147</c:v>
                </c:pt>
                <c:pt idx="188">
                  <c:v>10771.331082053593</c:v>
                </c:pt>
                <c:pt idx="189">
                  <c:v>10186.054008219562</c:v>
                </c:pt>
                <c:pt idx="190">
                  <c:v>8277.9997851629105</c:v>
                </c:pt>
                <c:pt idx="191">
                  <c:v>9251.1165579250901</c:v>
                </c:pt>
                <c:pt idx="192">
                  <c:v>6668.8366408411212</c:v>
                </c:pt>
                <c:pt idx="193">
                  <c:v>7726.8244974922945</c:v>
                </c:pt>
                <c:pt idx="194">
                  <c:v>6970.1902612291942</c:v>
                </c:pt>
                <c:pt idx="195">
                  <c:v>6524.4722758273583</c:v>
                </c:pt>
                <c:pt idx="196">
                  <c:v>13199.403998219368</c:v>
                </c:pt>
                <c:pt idx="197">
                  <c:v>4566.7181156407132</c:v>
                </c:pt>
                <c:pt idx="198">
                  <c:v>6754.297858426271</c:v>
                </c:pt>
                <c:pt idx="199">
                  <c:v>20271.238969427453</c:v>
                </c:pt>
                <c:pt idx="200">
                  <c:v>8184.6559696919994</c:v>
                </c:pt>
                <c:pt idx="201">
                  <c:v>10764.092017432778</c:v>
                </c:pt>
                <c:pt idx="202">
                  <c:v>7498.3845652425898</c:v>
                </c:pt>
                <c:pt idx="203">
                  <c:v>5717.8320818284856</c:v>
                </c:pt>
                <c:pt idx="204">
                  <c:v>6773.7544705431155</c:v>
                </c:pt>
                <c:pt idx="205">
                  <c:v>12417.620618884057</c:v>
                </c:pt>
                <c:pt idx="206">
                  <c:v>9370.4536404210648</c:v>
                </c:pt>
                <c:pt idx="207">
                  <c:v>6844.7464588147704</c:v>
                </c:pt>
                <c:pt idx="208">
                  <c:v>7626.9132196696273</c:v>
                </c:pt>
                <c:pt idx="209">
                  <c:v>10949.515858579822</c:v>
                </c:pt>
                <c:pt idx="210">
                  <c:v>13531.139919421426</c:v>
                </c:pt>
                <c:pt idx="211">
                  <c:v>8092.6307128043763</c:v>
                </c:pt>
                <c:pt idx="212">
                  <c:v>9510.0914589867407</c:v>
                </c:pt>
                <c:pt idx="213">
                  <c:v>11513.817855635672</c:v>
                </c:pt>
                <c:pt idx="214">
                  <c:v>4331.3964851151986</c:v>
                </c:pt>
                <c:pt idx="215">
                  <c:v>13834.470008464719</c:v>
                </c:pt>
                <c:pt idx="216">
                  <c:v>7246.1510174362011</c:v>
                </c:pt>
                <c:pt idx="217">
                  <c:v>12592.50078363379</c:v>
                </c:pt>
                <c:pt idx="218">
                  <c:v>11915.422320335152</c:v>
                </c:pt>
                <c:pt idx="219">
                  <c:v>5717.5041537073039</c:v>
                </c:pt>
                <c:pt idx="220">
                  <c:v>10727.514682028881</c:v>
                </c:pt>
                <c:pt idx="221">
                  <c:v>10820.056819358033</c:v>
                </c:pt>
                <c:pt idx="222">
                  <c:v>13782.747733819131</c:v>
                </c:pt>
                <c:pt idx="223">
                  <c:v>8879.1591230538997</c:v>
                </c:pt>
                <c:pt idx="224">
                  <c:v>13430.293464535016</c:v>
                </c:pt>
                <c:pt idx="225">
                  <c:v>9121.5349735390191</c:v>
                </c:pt>
                <c:pt idx="226">
                  <c:v>10102.10851685632</c:v>
                </c:pt>
                <c:pt idx="227">
                  <c:v>9100.6441037731656</c:v>
                </c:pt>
                <c:pt idx="228">
                  <c:v>8236.4090517811237</c:v>
                </c:pt>
                <c:pt idx="229">
                  <c:v>17844.665348847037</c:v>
                </c:pt>
                <c:pt idx="230">
                  <c:v>12529.097011009675</c:v>
                </c:pt>
                <c:pt idx="231">
                  <c:v>6328.921001075656</c:v>
                </c:pt>
                <c:pt idx="232">
                  <c:v>11908.602236946412</c:v>
                </c:pt>
                <c:pt idx="233">
                  <c:v>9154.7782589425988</c:v>
                </c:pt>
                <c:pt idx="234">
                  <c:v>12991.0039656841</c:v>
                </c:pt>
                <c:pt idx="235">
                  <c:v>9420.8977484648894</c:v>
                </c:pt>
                <c:pt idx="236">
                  <c:v>8860.2406142841282</c:v>
                </c:pt>
                <c:pt idx="237">
                  <c:v>11553.841517056326</c:v>
                </c:pt>
                <c:pt idx="238">
                  <c:v>4474.2649775928849</c:v>
                </c:pt>
                <c:pt idx="239">
                  <c:v>19268.269783880085</c:v>
                </c:pt>
                <c:pt idx="240">
                  <c:v>7343.7558446528992</c:v>
                </c:pt>
                <c:pt idx="241">
                  <c:v>5042.1002461172457</c:v>
                </c:pt>
                <c:pt idx="242">
                  <c:v>7815.5088582810358</c:v>
                </c:pt>
                <c:pt idx="243">
                  <c:v>5125.91429238807</c:v>
                </c:pt>
                <c:pt idx="244">
                  <c:v>7601.7106770286209</c:v>
                </c:pt>
                <c:pt idx="245">
                  <c:v>5315.6244758455814</c:v>
                </c:pt>
                <c:pt idx="246">
                  <c:v>6480.1581644370963</c:v>
                </c:pt>
                <c:pt idx="247">
                  <c:v>10781.098410873827</c:v>
                </c:pt>
                <c:pt idx="248">
                  <c:v>8670.0053350668131</c:v>
                </c:pt>
                <c:pt idx="249">
                  <c:v>11277.879391629607</c:v>
                </c:pt>
                <c:pt idx="250">
                  <c:v>7684.6874454451554</c:v>
                </c:pt>
                <c:pt idx="251">
                  <c:v>9987.2337214038907</c:v>
                </c:pt>
                <c:pt idx="252">
                  <c:v>9131.6966376364962</c:v>
                </c:pt>
                <c:pt idx="253">
                  <c:v>6097.3250173882789</c:v>
                </c:pt>
                <c:pt idx="254">
                  <c:v>10465.990293862265</c:v>
                </c:pt>
                <c:pt idx="255">
                  <c:v>9269.5948625572419</c:v>
                </c:pt>
                <c:pt idx="256">
                  <c:v>9155.5183221972893</c:v>
                </c:pt>
                <c:pt idx="257">
                  <c:v>7134.6513485754695</c:v>
                </c:pt>
                <c:pt idx="258">
                  <c:v>11940.049106086986</c:v>
                </c:pt>
                <c:pt idx="259">
                  <c:v>13155.352777013937</c:v>
                </c:pt>
                <c:pt idx="260">
                  <c:v>10157.424308637777</c:v>
                </c:pt>
                <c:pt idx="261">
                  <c:v>7054.5766413399097</c:v>
                </c:pt>
                <c:pt idx="262">
                  <c:v>11670.735911584923</c:v>
                </c:pt>
                <c:pt idx="263">
                  <c:v>10701.133241215281</c:v>
                </c:pt>
                <c:pt idx="264">
                  <c:v>10776.63954687956</c:v>
                </c:pt>
                <c:pt idx="265">
                  <c:v>13719.851257098555</c:v>
                </c:pt>
                <c:pt idx="266">
                  <c:v>9140.4473208200834</c:v>
                </c:pt>
                <c:pt idx="267">
                  <c:v>7501.3140108178177</c:v>
                </c:pt>
                <c:pt idx="268">
                  <c:v>8849.5429006691447</c:v>
                </c:pt>
                <c:pt idx="269">
                  <c:v>11746.611221961768</c:v>
                </c:pt>
                <c:pt idx="270">
                  <c:v>12959.598857744762</c:v>
                </c:pt>
                <c:pt idx="271">
                  <c:v>13302.054400077204</c:v>
                </c:pt>
                <c:pt idx="272">
                  <c:v>9028.9887285507302</c:v>
                </c:pt>
                <c:pt idx="273">
                  <c:v>15000.234625577912</c:v>
                </c:pt>
                <c:pt idx="274">
                  <c:v>6729.6272576436313</c:v>
                </c:pt>
                <c:pt idx="275">
                  <c:v>6446.4596134790581</c:v>
                </c:pt>
                <c:pt idx="276">
                  <c:v>12902.144344772138</c:v>
                </c:pt>
                <c:pt idx="277">
                  <c:v>15011.128137611804</c:v>
                </c:pt>
                <c:pt idx="278">
                  <c:v>10622.065595078377</c:v>
                </c:pt>
                <c:pt idx="279">
                  <c:v>8511.2306171872006</c:v>
                </c:pt>
                <c:pt idx="280">
                  <c:v>14590.889277232933</c:v>
                </c:pt>
                <c:pt idx="281">
                  <c:v>9498.5817980821521</c:v>
                </c:pt>
                <c:pt idx="282">
                  <c:v>7795.349836451599</c:v>
                </c:pt>
                <c:pt idx="283">
                  <c:v>9003.5986028090883</c:v>
                </c:pt>
                <c:pt idx="284">
                  <c:v>13399.534628300049</c:v>
                </c:pt>
                <c:pt idx="285">
                  <c:v>12857.318829819198</c:v>
                </c:pt>
                <c:pt idx="286">
                  <c:v>7988.155825679426</c:v>
                </c:pt>
                <c:pt idx="287">
                  <c:v>11633.957985493122</c:v>
                </c:pt>
                <c:pt idx="288">
                  <c:v>7346.5196146428962</c:v>
                </c:pt>
                <c:pt idx="289">
                  <c:v>12122.774215180381</c:v>
                </c:pt>
                <c:pt idx="290">
                  <c:v>7628.5158913432915</c:v>
                </c:pt>
                <c:pt idx="291">
                  <c:v>8793.8800116905331</c:v>
                </c:pt>
                <c:pt idx="292">
                  <c:v>10872.499988182335</c:v>
                </c:pt>
                <c:pt idx="293">
                  <c:v>7031.530619746336</c:v>
                </c:pt>
                <c:pt idx="294">
                  <c:v>9885.2528679855459</c:v>
                </c:pt>
                <c:pt idx="295">
                  <c:v>5973.7638920787567</c:v>
                </c:pt>
                <c:pt idx="296">
                  <c:v>9442.000162676346</c:v>
                </c:pt>
                <c:pt idx="297">
                  <c:v>9312.6088998303348</c:v>
                </c:pt>
                <c:pt idx="298">
                  <c:v>14257.345986010167</c:v>
                </c:pt>
                <c:pt idx="299">
                  <c:v>11251.899132191811</c:v>
                </c:pt>
                <c:pt idx="300">
                  <c:v>4255.913456186031</c:v>
                </c:pt>
                <c:pt idx="301">
                  <c:v>7021.6900376714757</c:v>
                </c:pt>
                <c:pt idx="302">
                  <c:v>12083.314672281344</c:v>
                </c:pt>
                <c:pt idx="303">
                  <c:v>9786.7005407276883</c:v>
                </c:pt>
                <c:pt idx="304">
                  <c:v>15928.82642711408</c:v>
                </c:pt>
                <c:pt idx="305">
                  <c:v>11008.606589109069</c:v>
                </c:pt>
                <c:pt idx="306">
                  <c:v>11863.691145761431</c:v>
                </c:pt>
                <c:pt idx="307">
                  <c:v>12615.772726479951</c:v>
                </c:pt>
                <c:pt idx="308">
                  <c:v>5834.6888228149846</c:v>
                </c:pt>
                <c:pt idx="309">
                  <c:v>7602.2795878192292</c:v>
                </c:pt>
                <c:pt idx="310">
                  <c:v>9651.2176193800715</c:v>
                </c:pt>
                <c:pt idx="311">
                  <c:v>6873.1461294848295</c:v>
                </c:pt>
                <c:pt idx="312">
                  <c:v>9253.1402646603947</c:v>
                </c:pt>
                <c:pt idx="313">
                  <c:v>9690.0493750408568</c:v>
                </c:pt>
                <c:pt idx="314">
                  <c:v>7545.1975026084483</c:v>
                </c:pt>
                <c:pt idx="315">
                  <c:v>13073.329670127268</c:v>
                </c:pt>
                <c:pt idx="316">
                  <c:v>13140.900662946851</c:v>
                </c:pt>
                <c:pt idx="317">
                  <c:v>9376.7342512430205</c:v>
                </c:pt>
                <c:pt idx="318">
                  <c:v>9236.9458185089534</c:v>
                </c:pt>
                <c:pt idx="319">
                  <c:v>9398.9245105161826</c:v>
                </c:pt>
                <c:pt idx="320">
                  <c:v>6413.9851449441348</c:v>
                </c:pt>
                <c:pt idx="321">
                  <c:v>11384.106879986755</c:v>
                </c:pt>
                <c:pt idx="322">
                  <c:v>8472.9212188467918</c:v>
                </c:pt>
                <c:pt idx="323">
                  <c:v>6938.703684716952</c:v>
                </c:pt>
                <c:pt idx="324">
                  <c:v>11003.111225792323</c:v>
                </c:pt>
                <c:pt idx="325">
                  <c:v>7068.2510386102058</c:v>
                </c:pt>
                <c:pt idx="326">
                  <c:v>11243.099841708427</c:v>
                </c:pt>
                <c:pt idx="327">
                  <c:v>9165.9250766233326</c:v>
                </c:pt>
                <c:pt idx="328">
                  <c:v>10353.047467424394</c:v>
                </c:pt>
                <c:pt idx="329">
                  <c:v>10685.915733328819</c:v>
                </c:pt>
                <c:pt idx="330">
                  <c:v>7387.3031930040734</c:v>
                </c:pt>
                <c:pt idx="331">
                  <c:v>7230.008601633841</c:v>
                </c:pt>
                <c:pt idx="332">
                  <c:v>4777.5957512460327</c:v>
                </c:pt>
                <c:pt idx="333">
                  <c:v>6348.0380467037612</c:v>
                </c:pt>
                <c:pt idx="334">
                  <c:v>9722.7545570973634</c:v>
                </c:pt>
                <c:pt idx="335">
                  <c:v>7790.810188494288</c:v>
                </c:pt>
                <c:pt idx="336">
                  <c:v>9518.1924474166699</c:v>
                </c:pt>
                <c:pt idx="337">
                  <c:v>6037.4565700622425</c:v>
                </c:pt>
                <c:pt idx="338">
                  <c:v>10047.484181029758</c:v>
                </c:pt>
                <c:pt idx="339">
                  <c:v>7744.4087016520816</c:v>
                </c:pt>
                <c:pt idx="340">
                  <c:v>10043.85232574194</c:v>
                </c:pt>
                <c:pt idx="341">
                  <c:v>7194.3431665585722</c:v>
                </c:pt>
                <c:pt idx="342">
                  <c:v>8171.6757668160189</c:v>
                </c:pt>
                <c:pt idx="343">
                  <c:v>13061.221660208248</c:v>
                </c:pt>
                <c:pt idx="344">
                  <c:v>5953.9683980830305</c:v>
                </c:pt>
                <c:pt idx="345">
                  <c:v>8579.8942473374827</c:v>
                </c:pt>
                <c:pt idx="346">
                  <c:v>9462.7547950807893</c:v>
                </c:pt>
                <c:pt idx="347">
                  <c:v>10502.312269789752</c:v>
                </c:pt>
                <c:pt idx="348">
                  <c:v>6524.8344344413554</c:v>
                </c:pt>
                <c:pt idx="349">
                  <c:v>10345.848794785103</c:v>
                </c:pt>
                <c:pt idx="350">
                  <c:v>10386.043608669839</c:v>
                </c:pt>
                <c:pt idx="351">
                  <c:v>11324.162440966669</c:v>
                </c:pt>
                <c:pt idx="352">
                  <c:v>10088.445757953583</c:v>
                </c:pt>
                <c:pt idx="353">
                  <c:v>10944.163578723048</c:v>
                </c:pt>
                <c:pt idx="354">
                  <c:v>5397.1012640669014</c:v>
                </c:pt>
                <c:pt idx="355">
                  <c:v>15962.476370772318</c:v>
                </c:pt>
                <c:pt idx="356">
                  <c:v>7130.2513610288479</c:v>
                </c:pt>
                <c:pt idx="357">
                  <c:v>7326.7186437683185</c:v>
                </c:pt>
                <c:pt idx="358">
                  <c:v>11711.331906845469</c:v>
                </c:pt>
                <c:pt idx="359">
                  <c:v>7228.9351333791183</c:v>
                </c:pt>
                <c:pt idx="360">
                  <c:v>7469.9020567799153</c:v>
                </c:pt>
                <c:pt idx="361">
                  <c:v>7315.1014991162865</c:v>
                </c:pt>
                <c:pt idx="362">
                  <c:v>7970.300516016533</c:v>
                </c:pt>
                <c:pt idx="363">
                  <c:v>7654.8973321568947</c:v>
                </c:pt>
                <c:pt idx="364">
                  <c:v>6849.1231696262757</c:v>
                </c:pt>
                <c:pt idx="365">
                  <c:v>15896.408781197229</c:v>
                </c:pt>
                <c:pt idx="366">
                  <c:v>9578.5483369604117</c:v>
                </c:pt>
                <c:pt idx="367">
                  <c:v>7794.7597027554448</c:v>
                </c:pt>
                <c:pt idx="368">
                  <c:v>4364.5945862682602</c:v>
                </c:pt>
                <c:pt idx="369">
                  <c:v>8253.1621395753282</c:v>
                </c:pt>
                <c:pt idx="370">
                  <c:v>17785.846408430749</c:v>
                </c:pt>
                <c:pt idx="371">
                  <c:v>10119.9405497841</c:v>
                </c:pt>
                <c:pt idx="372">
                  <c:v>7760.3909187480613</c:v>
                </c:pt>
                <c:pt idx="373">
                  <c:v>10321.964126117529</c:v>
                </c:pt>
                <c:pt idx="374">
                  <c:v>13259.924878738484</c:v>
                </c:pt>
                <c:pt idx="375">
                  <c:v>5427.9443073141947</c:v>
                </c:pt>
                <c:pt idx="376">
                  <c:v>10997.391310442703</c:v>
                </c:pt>
                <c:pt idx="377">
                  <c:v>7867.2058023619402</c:v>
                </c:pt>
                <c:pt idx="378">
                  <c:v>10782.715459354473</c:v>
                </c:pt>
                <c:pt idx="379">
                  <c:v>12302.924506604128</c:v>
                </c:pt>
                <c:pt idx="380">
                  <c:v>10061.706950794976</c:v>
                </c:pt>
                <c:pt idx="381">
                  <c:v>6095.4402864538079</c:v>
                </c:pt>
                <c:pt idx="382">
                  <c:v>6450.8493318778337</c:v>
                </c:pt>
                <c:pt idx="383">
                  <c:v>7758.3377737889332</c:v>
                </c:pt>
                <c:pt idx="384">
                  <c:v>12578.343051804923</c:v>
                </c:pt>
                <c:pt idx="385">
                  <c:v>11594.419712460605</c:v>
                </c:pt>
                <c:pt idx="386">
                  <c:v>14446.123730843359</c:v>
                </c:pt>
                <c:pt idx="387">
                  <c:v>7277.195335981256</c:v>
                </c:pt>
                <c:pt idx="388">
                  <c:v>15459.264849636047</c:v>
                </c:pt>
                <c:pt idx="389">
                  <c:v>4136.8337869960333</c:v>
                </c:pt>
                <c:pt idx="390">
                  <c:v>9285.1895904745379</c:v>
                </c:pt>
                <c:pt idx="391">
                  <c:v>9745.4007665348418</c:v>
                </c:pt>
                <c:pt idx="392">
                  <c:v>8086.8327519311333</c:v>
                </c:pt>
                <c:pt idx="393">
                  <c:v>11704.994473405439</c:v>
                </c:pt>
                <c:pt idx="394">
                  <c:v>10036.986373492824</c:v>
                </c:pt>
                <c:pt idx="395">
                  <c:v>10686.227230813447</c:v>
                </c:pt>
                <c:pt idx="396">
                  <c:v>10533.06152148673</c:v>
                </c:pt>
                <c:pt idx="397">
                  <c:v>3456.5924261611613</c:v>
                </c:pt>
                <c:pt idx="398">
                  <c:v>12480.185744434169</c:v>
                </c:pt>
                <c:pt idx="399">
                  <c:v>11227.368191819864</c:v>
                </c:pt>
                <c:pt idx="400">
                  <c:v>6327.7325183650701</c:v>
                </c:pt>
                <c:pt idx="401">
                  <c:v>11220.172942229854</c:v>
                </c:pt>
                <c:pt idx="402">
                  <c:v>8096.482327856078</c:v>
                </c:pt>
                <c:pt idx="403">
                  <c:v>8269.5688147822293</c:v>
                </c:pt>
                <c:pt idx="404">
                  <c:v>5644.9129168112659</c:v>
                </c:pt>
                <c:pt idx="405">
                  <c:v>10205.008116701862</c:v>
                </c:pt>
                <c:pt idx="406">
                  <c:v>12548.379732223011</c:v>
                </c:pt>
                <c:pt idx="407">
                  <c:v>11770.979225187912</c:v>
                </c:pt>
                <c:pt idx="408">
                  <c:v>8669.4980391632744</c:v>
                </c:pt>
                <c:pt idx="409">
                  <c:v>9778.8576502135948</c:v>
                </c:pt>
                <c:pt idx="410">
                  <c:v>9624.429520311809</c:v>
                </c:pt>
                <c:pt idx="411">
                  <c:v>6697.645023595408</c:v>
                </c:pt>
                <c:pt idx="412">
                  <c:v>8202.9720217882023</c:v>
                </c:pt>
                <c:pt idx="413">
                  <c:v>8000.0379143458558</c:v>
                </c:pt>
                <c:pt idx="414">
                  <c:v>13894.434301170641</c:v>
                </c:pt>
                <c:pt idx="415">
                  <c:v>12337.645180077663</c:v>
                </c:pt>
                <c:pt idx="416">
                  <c:v>11358.078697859017</c:v>
                </c:pt>
                <c:pt idx="417">
                  <c:v>9698.3550618178306</c:v>
                </c:pt>
                <c:pt idx="418">
                  <c:v>9992.8783296693182</c:v>
                </c:pt>
                <c:pt idx="419">
                  <c:v>12350.300877881744</c:v>
                </c:pt>
                <c:pt idx="420">
                  <c:v>11834.767748551281</c:v>
                </c:pt>
                <c:pt idx="421">
                  <c:v>9252.5987382640396</c:v>
                </c:pt>
                <c:pt idx="422">
                  <c:v>9536.3024319461165</c:v>
                </c:pt>
                <c:pt idx="423">
                  <c:v>10998.410009908919</c:v>
                </c:pt>
                <c:pt idx="424">
                  <c:v>15634.645464190757</c:v>
                </c:pt>
                <c:pt idx="425">
                  <c:v>9562.1772614660385</c:v>
                </c:pt>
                <c:pt idx="426">
                  <c:v>6727.3331300150767</c:v>
                </c:pt>
                <c:pt idx="427">
                  <c:v>6668.5504739211765</c:v>
                </c:pt>
                <c:pt idx="428">
                  <c:v>14900.090580404094</c:v>
                </c:pt>
                <c:pt idx="429">
                  <c:v>9049.1251582549066</c:v>
                </c:pt>
                <c:pt idx="430">
                  <c:v>9916.5525460070094</c:v>
                </c:pt>
                <c:pt idx="431">
                  <c:v>13405.424326894041</c:v>
                </c:pt>
                <c:pt idx="432">
                  <c:v>10661.442984794658</c:v>
                </c:pt>
                <c:pt idx="433">
                  <c:v>12777.836310109362</c:v>
                </c:pt>
                <c:pt idx="434">
                  <c:v>8482.7001860345827</c:v>
                </c:pt>
                <c:pt idx="435">
                  <c:v>14575.252103504541</c:v>
                </c:pt>
                <c:pt idx="436">
                  <c:v>15436.11134429503</c:v>
                </c:pt>
                <c:pt idx="437">
                  <c:v>13730.034828711436</c:v>
                </c:pt>
                <c:pt idx="438">
                  <c:v>14505.699165150887</c:v>
                </c:pt>
                <c:pt idx="439">
                  <c:v>13367.173805001277</c:v>
                </c:pt>
                <c:pt idx="440">
                  <c:v>23566.898102831998</c:v>
                </c:pt>
                <c:pt idx="441">
                  <c:v>8336.9255247167839</c:v>
                </c:pt>
                <c:pt idx="442">
                  <c:v>10381.093194798732</c:v>
                </c:pt>
                <c:pt idx="443">
                  <c:v>10288.293644163601</c:v>
                </c:pt>
                <c:pt idx="444">
                  <c:v>14761.465299815929</c:v>
                </c:pt>
                <c:pt idx="445">
                  <c:v>7724.1552036624707</c:v>
                </c:pt>
                <c:pt idx="446">
                  <c:v>8241.6093482497909</c:v>
                </c:pt>
                <c:pt idx="447">
                  <c:v>6542.9464728003713</c:v>
                </c:pt>
                <c:pt idx="448">
                  <c:v>10618.838344215646</c:v>
                </c:pt>
                <c:pt idx="449">
                  <c:v>8414.927917917239</c:v>
                </c:pt>
                <c:pt idx="450">
                  <c:v>6072.2094201990258</c:v>
                </c:pt>
                <c:pt idx="451">
                  <c:v>14429.059830174381</c:v>
                </c:pt>
                <c:pt idx="452">
                  <c:v>14865.154939435672</c:v>
                </c:pt>
                <c:pt idx="453">
                  <c:v>7974.3397141688683</c:v>
                </c:pt>
                <c:pt idx="454">
                  <c:v>10969.670772750122</c:v>
                </c:pt>
                <c:pt idx="455">
                  <c:v>9466.6913017546758</c:v>
                </c:pt>
                <c:pt idx="456">
                  <c:v>3819.9936070479625</c:v>
                </c:pt>
                <c:pt idx="457">
                  <c:v>9998.1381871954854</c:v>
                </c:pt>
                <c:pt idx="458">
                  <c:v>6281.1578252292129</c:v>
                </c:pt>
                <c:pt idx="459">
                  <c:v>12636.875825301264</c:v>
                </c:pt>
                <c:pt idx="460">
                  <c:v>5237.9554876451584</c:v>
                </c:pt>
                <c:pt idx="461">
                  <c:v>5815.9332511910206</c:v>
                </c:pt>
                <c:pt idx="462">
                  <c:v>5826.4474893645074</c:v>
                </c:pt>
                <c:pt idx="463">
                  <c:v>9532.4549245535545</c:v>
                </c:pt>
                <c:pt idx="464">
                  <c:v>8208.0778420966963</c:v>
                </c:pt>
                <c:pt idx="465">
                  <c:v>6190.4750882698481</c:v>
                </c:pt>
                <c:pt idx="466">
                  <c:v>13269.31704135745</c:v>
                </c:pt>
                <c:pt idx="467">
                  <c:v>13736.084726011806</c:v>
                </c:pt>
                <c:pt idx="468">
                  <c:v>10789.235683626142</c:v>
                </c:pt>
                <c:pt idx="469">
                  <c:v>14037.178194654474</c:v>
                </c:pt>
                <c:pt idx="470">
                  <c:v>10388.918285456561</c:v>
                </c:pt>
                <c:pt idx="471">
                  <c:v>13742.426267110974</c:v>
                </c:pt>
                <c:pt idx="472">
                  <c:v>12532.406415055164</c:v>
                </c:pt>
                <c:pt idx="473">
                  <c:v>5283.5799423004319</c:v>
                </c:pt>
                <c:pt idx="474">
                  <c:v>9467.4936645062935</c:v>
                </c:pt>
                <c:pt idx="475">
                  <c:v>9697.2747474645439</c:v>
                </c:pt>
                <c:pt idx="476">
                  <c:v>12490.34672392179</c:v>
                </c:pt>
                <c:pt idx="477">
                  <c:v>7219.7853226492934</c:v>
                </c:pt>
                <c:pt idx="478">
                  <c:v>6777.2658344962229</c:v>
                </c:pt>
                <c:pt idx="479">
                  <c:v>15831.530358942586</c:v>
                </c:pt>
                <c:pt idx="480">
                  <c:v>6089.5629108372304</c:v>
                </c:pt>
                <c:pt idx="481">
                  <c:v>8764.3740114926477</c:v>
                </c:pt>
                <c:pt idx="482">
                  <c:v>26273.108149938045</c:v>
                </c:pt>
                <c:pt idx="483">
                  <c:v>14302.177662451813</c:v>
                </c:pt>
                <c:pt idx="484">
                  <c:v>9581.2662380900347</c:v>
                </c:pt>
                <c:pt idx="485">
                  <c:v>10204.335145213092</c:v>
                </c:pt>
                <c:pt idx="486">
                  <c:v>6478.6944685642675</c:v>
                </c:pt>
                <c:pt idx="487">
                  <c:v>7791.5988590487768</c:v>
                </c:pt>
                <c:pt idx="488">
                  <c:v>8998.4674519359105</c:v>
                </c:pt>
                <c:pt idx="489">
                  <c:v>20903.583655493901</c:v>
                </c:pt>
                <c:pt idx="490">
                  <c:v>13556.879196189793</c:v>
                </c:pt>
                <c:pt idx="491">
                  <c:v>12443.441364225328</c:v>
                </c:pt>
                <c:pt idx="492">
                  <c:v>5161.8152332539157</c:v>
                </c:pt>
                <c:pt idx="493">
                  <c:v>6161.3832770350427</c:v>
                </c:pt>
                <c:pt idx="494">
                  <c:v>11577.038837428148</c:v>
                </c:pt>
                <c:pt idx="495">
                  <c:v>5530.8500686484413</c:v>
                </c:pt>
                <c:pt idx="496">
                  <c:v>6126.0341317133971</c:v>
                </c:pt>
                <c:pt idx="497">
                  <c:v>17382.524257601744</c:v>
                </c:pt>
                <c:pt idx="498">
                  <c:v>11560.246042262277</c:v>
                </c:pt>
                <c:pt idx="499">
                  <c:v>14207.779547802158</c:v>
                </c:pt>
                <c:pt idx="500">
                  <c:v>6252.2919352469953</c:v>
                </c:pt>
                <c:pt idx="501">
                  <c:v>4271.7204131587905</c:v>
                </c:pt>
                <c:pt idx="502">
                  <c:v>8990.1343807646845</c:v>
                </c:pt>
                <c:pt idx="503">
                  <c:v>10322.984879413314</c:v>
                </c:pt>
                <c:pt idx="504">
                  <c:v>7374.5715035059393</c:v>
                </c:pt>
                <c:pt idx="505">
                  <c:v>11643.130388348207</c:v>
                </c:pt>
                <c:pt idx="506">
                  <c:v>9122.2284833234771</c:v>
                </c:pt>
                <c:pt idx="507">
                  <c:v>6552.0593145979547</c:v>
                </c:pt>
                <c:pt idx="508">
                  <c:v>4965.2089747136115</c:v>
                </c:pt>
                <c:pt idx="509">
                  <c:v>9131.2386336426134</c:v>
                </c:pt>
                <c:pt idx="510">
                  <c:v>11002.930488790253</c:v>
                </c:pt>
                <c:pt idx="511">
                  <c:v>9274.5829299704474</c:v>
                </c:pt>
                <c:pt idx="512">
                  <c:v>18142.930694173214</c:v>
                </c:pt>
                <c:pt idx="513">
                  <c:v>12743.169720814478</c:v>
                </c:pt>
                <c:pt idx="514">
                  <c:v>7345.4447771684609</c:v>
                </c:pt>
                <c:pt idx="515">
                  <c:v>7042.6959218931906</c:v>
                </c:pt>
                <c:pt idx="516">
                  <c:v>7938.2388672249754</c:v>
                </c:pt>
                <c:pt idx="517">
                  <c:v>12346.671761033351</c:v>
                </c:pt>
                <c:pt idx="518">
                  <c:v>9274.1173952681456</c:v>
                </c:pt>
                <c:pt idx="519">
                  <c:v>8782.6777406114361</c:v>
                </c:pt>
                <c:pt idx="520">
                  <c:v>18746.385528912469</c:v>
                </c:pt>
                <c:pt idx="521">
                  <c:v>16698.771532813764</c:v>
                </c:pt>
                <c:pt idx="522">
                  <c:v>6335.5048940639626</c:v>
                </c:pt>
                <c:pt idx="523">
                  <c:v>10130.996314353943</c:v>
                </c:pt>
                <c:pt idx="524">
                  <c:v>10234.972120893628</c:v>
                </c:pt>
                <c:pt idx="525">
                  <c:v>6483.5620446427592</c:v>
                </c:pt>
                <c:pt idx="526">
                  <c:v>9168.6183317981267</c:v>
                </c:pt>
                <c:pt idx="527">
                  <c:v>8869.2843104862222</c:v>
                </c:pt>
                <c:pt idx="528">
                  <c:v>12675.791787974378</c:v>
                </c:pt>
                <c:pt idx="529">
                  <c:v>12320.546364306012</c:v>
                </c:pt>
                <c:pt idx="530">
                  <c:v>5833.7016154021594</c:v>
                </c:pt>
                <c:pt idx="531">
                  <c:v>12468.546007656878</c:v>
                </c:pt>
                <c:pt idx="532">
                  <c:v>10739.4330550177</c:v>
                </c:pt>
                <c:pt idx="533">
                  <c:v>8548.3193561537755</c:v>
                </c:pt>
                <c:pt idx="534">
                  <c:v>8037.6045109921488</c:v>
                </c:pt>
                <c:pt idx="535">
                  <c:v>8711.6118144752963</c:v>
                </c:pt>
                <c:pt idx="536">
                  <c:v>14526.442843797629</c:v>
                </c:pt>
                <c:pt idx="537">
                  <c:v>7774.2015533797676</c:v>
                </c:pt>
                <c:pt idx="538">
                  <c:v>6791.5892419103184</c:v>
                </c:pt>
                <c:pt idx="539">
                  <c:v>7016.463726028267</c:v>
                </c:pt>
                <c:pt idx="540">
                  <c:v>8166.8643287457453</c:v>
                </c:pt>
                <c:pt idx="541">
                  <c:v>5533.5768697061958</c:v>
                </c:pt>
                <c:pt idx="542">
                  <c:v>9471.5691469810135</c:v>
                </c:pt>
                <c:pt idx="543">
                  <c:v>7622.1544965582907</c:v>
                </c:pt>
                <c:pt idx="544">
                  <c:v>9520.6727889261474</c:v>
                </c:pt>
                <c:pt idx="545">
                  <c:v>9411.5822621498337</c:v>
                </c:pt>
                <c:pt idx="546">
                  <c:v>10185.687057336569</c:v>
                </c:pt>
                <c:pt idx="547">
                  <c:v>14181.709604473182</c:v>
                </c:pt>
                <c:pt idx="548">
                  <c:v>9291.0881889966604</c:v>
                </c:pt>
                <c:pt idx="549">
                  <c:v>11496.829946660746</c:v>
                </c:pt>
                <c:pt idx="550">
                  <c:v>7528.8791420730122</c:v>
                </c:pt>
                <c:pt idx="551">
                  <c:v>12597.238968449436</c:v>
                </c:pt>
                <c:pt idx="552">
                  <c:v>14310.039722041885</c:v>
                </c:pt>
                <c:pt idx="553">
                  <c:v>5314.3641091000809</c:v>
                </c:pt>
                <c:pt idx="554">
                  <c:v>5395.1206877525447</c:v>
                </c:pt>
                <c:pt idx="555">
                  <c:v>11054.914284400957</c:v>
                </c:pt>
                <c:pt idx="556">
                  <c:v>5049.2982341466795</c:v>
                </c:pt>
                <c:pt idx="557">
                  <c:v>11238.152166276743</c:v>
                </c:pt>
                <c:pt idx="558">
                  <c:v>7513.8416865787658</c:v>
                </c:pt>
                <c:pt idx="559">
                  <c:v>8055.3975211581155</c:v>
                </c:pt>
                <c:pt idx="560">
                  <c:v>5463.3358984469323</c:v>
                </c:pt>
                <c:pt idx="561">
                  <c:v>10367.888439889875</c:v>
                </c:pt>
                <c:pt idx="562">
                  <c:v>7976.9453392820533</c:v>
                </c:pt>
                <c:pt idx="563">
                  <c:v>12919.030931488327</c:v>
                </c:pt>
                <c:pt idx="564">
                  <c:v>11513.25168328449</c:v>
                </c:pt>
                <c:pt idx="565">
                  <c:v>7776.9755925176096</c:v>
                </c:pt>
                <c:pt idx="566">
                  <c:v>16488.810589806068</c:v>
                </c:pt>
                <c:pt idx="567">
                  <c:v>10336.406655646626</c:v>
                </c:pt>
                <c:pt idx="568">
                  <c:v>13796.326285709541</c:v>
                </c:pt>
                <c:pt idx="569">
                  <c:v>8050.9708338270984</c:v>
                </c:pt>
                <c:pt idx="570">
                  <c:v>6496.0842435248569</c:v>
                </c:pt>
                <c:pt idx="571">
                  <c:v>11217.389318554024</c:v>
                </c:pt>
                <c:pt idx="572">
                  <c:v>12162.582224496293</c:v>
                </c:pt>
                <c:pt idx="573">
                  <c:v>14151.535425055521</c:v>
                </c:pt>
                <c:pt idx="574">
                  <c:v>10442.58142904484</c:v>
                </c:pt>
                <c:pt idx="575">
                  <c:v>10395.447409656361</c:v>
                </c:pt>
                <c:pt idx="576">
                  <c:v>13498.257423412131</c:v>
                </c:pt>
                <c:pt idx="577">
                  <c:v>8798.8215256335079</c:v>
                </c:pt>
                <c:pt idx="578">
                  <c:v>6662.7785282224741</c:v>
                </c:pt>
                <c:pt idx="579">
                  <c:v>9414.6897062877051</c:v>
                </c:pt>
                <c:pt idx="580">
                  <c:v>14394.071474247021</c:v>
                </c:pt>
                <c:pt idx="581">
                  <c:v>12488.969973500714</c:v>
                </c:pt>
                <c:pt idx="582">
                  <c:v>8485.0511362812122</c:v>
                </c:pt>
                <c:pt idx="583">
                  <c:v>8023.5727473768475</c:v>
                </c:pt>
                <c:pt idx="584">
                  <c:v>8005.0081819027982</c:v>
                </c:pt>
                <c:pt idx="585">
                  <c:v>6510.4665273865976</c:v>
                </c:pt>
                <c:pt idx="586">
                  <c:v>17619.034370837846</c:v>
                </c:pt>
                <c:pt idx="587">
                  <c:v>10267.707425783814</c:v>
                </c:pt>
                <c:pt idx="588">
                  <c:v>8721.9911845070874</c:v>
                </c:pt>
                <c:pt idx="589">
                  <c:v>16856.250968845208</c:v>
                </c:pt>
                <c:pt idx="590">
                  <c:v>6177.799536779934</c:v>
                </c:pt>
                <c:pt idx="591">
                  <c:v>4890.1983265853105</c:v>
                </c:pt>
                <c:pt idx="592">
                  <c:v>5772.6433161458253</c:v>
                </c:pt>
                <c:pt idx="593">
                  <c:v>7584.0641733719076</c:v>
                </c:pt>
                <c:pt idx="594">
                  <c:v>13340.425413304682</c:v>
                </c:pt>
                <c:pt idx="595">
                  <c:v>6586.6163663158286</c:v>
                </c:pt>
                <c:pt idx="596">
                  <c:v>4748.4457481734389</c:v>
                </c:pt>
                <c:pt idx="597">
                  <c:v>13651.084250859967</c:v>
                </c:pt>
                <c:pt idx="598">
                  <c:v>7776.4258508029779</c:v>
                </c:pt>
                <c:pt idx="599">
                  <c:v>11346.497152919515</c:v>
                </c:pt>
                <c:pt idx="600">
                  <c:v>10548.013400748936</c:v>
                </c:pt>
                <c:pt idx="601">
                  <c:v>5114.2375866785378</c:v>
                </c:pt>
                <c:pt idx="602">
                  <c:v>16306.038927242444</c:v>
                </c:pt>
                <c:pt idx="603">
                  <c:v>13687.441141890127</c:v>
                </c:pt>
                <c:pt idx="604">
                  <c:v>10404.06185547854</c:v>
                </c:pt>
                <c:pt idx="605">
                  <c:v>10802.288455146894</c:v>
                </c:pt>
                <c:pt idx="606">
                  <c:v>5602.4260291275441</c:v>
                </c:pt>
                <c:pt idx="607">
                  <c:v>3461.0375979582996</c:v>
                </c:pt>
                <c:pt idx="608">
                  <c:v>11103.935088553475</c:v>
                </c:pt>
                <c:pt idx="609">
                  <c:v>5831.8737070857642</c:v>
                </c:pt>
                <c:pt idx="610">
                  <c:v>9764.2754602738059</c:v>
                </c:pt>
                <c:pt idx="611">
                  <c:v>9460.7290345159145</c:v>
                </c:pt>
                <c:pt idx="612">
                  <c:v>14213.990328418766</c:v>
                </c:pt>
                <c:pt idx="613">
                  <c:v>10702.132086995662</c:v>
                </c:pt>
                <c:pt idx="614">
                  <c:v>11986.304771029794</c:v>
                </c:pt>
                <c:pt idx="615">
                  <c:v>9739.6151286390123</c:v>
                </c:pt>
                <c:pt idx="616">
                  <c:v>10505.955078835275</c:v>
                </c:pt>
                <c:pt idx="617">
                  <c:v>8197.4807661305931</c:v>
                </c:pt>
                <c:pt idx="618">
                  <c:v>8420.1015146015106</c:v>
                </c:pt>
                <c:pt idx="619">
                  <c:v>7503.7806601301672</c:v>
                </c:pt>
                <c:pt idx="620">
                  <c:v>10345.045747423632</c:v>
                </c:pt>
                <c:pt idx="621">
                  <c:v>16081.375302960245</c:v>
                </c:pt>
                <c:pt idx="622">
                  <c:v>11150.778148753014</c:v>
                </c:pt>
                <c:pt idx="623">
                  <c:v>9352.8571132838642</c:v>
                </c:pt>
                <c:pt idx="624">
                  <c:v>16460.139813632904</c:v>
                </c:pt>
                <c:pt idx="625">
                  <c:v>9566.1144527497818</c:v>
                </c:pt>
                <c:pt idx="626">
                  <c:v>13609.62907022973</c:v>
                </c:pt>
                <c:pt idx="627">
                  <c:v>21638.445929106052</c:v>
                </c:pt>
                <c:pt idx="628">
                  <c:v>10236.710345318847</c:v>
                </c:pt>
                <c:pt idx="629">
                  <c:v>6668.4224518780438</c:v>
                </c:pt>
                <c:pt idx="630">
                  <c:v>9280.4657824658734</c:v>
                </c:pt>
                <c:pt idx="631">
                  <c:v>10483.008325670869</c:v>
                </c:pt>
                <c:pt idx="632">
                  <c:v>19087.045339591761</c:v>
                </c:pt>
                <c:pt idx="633">
                  <c:v>12889.717306660072</c:v>
                </c:pt>
                <c:pt idx="634">
                  <c:v>4643.3711428143461</c:v>
                </c:pt>
                <c:pt idx="635">
                  <c:v>7479.9665062777949</c:v>
                </c:pt>
                <c:pt idx="636">
                  <c:v>7598.1034676956278</c:v>
                </c:pt>
                <c:pt idx="637">
                  <c:v>6482.7446204743037</c:v>
                </c:pt>
                <c:pt idx="638">
                  <c:v>10202.743427297128</c:v>
                </c:pt>
                <c:pt idx="639">
                  <c:v>9426.2137439992766</c:v>
                </c:pt>
                <c:pt idx="640">
                  <c:v>5482.1065314877369</c:v>
                </c:pt>
                <c:pt idx="641">
                  <c:v>7080.096158344395</c:v>
                </c:pt>
                <c:pt idx="642">
                  <c:v>9208.227119645846</c:v>
                </c:pt>
                <c:pt idx="643">
                  <c:v>6471.5779491077355</c:v>
                </c:pt>
                <c:pt idx="644">
                  <c:v>7895.5000431141252</c:v>
                </c:pt>
                <c:pt idx="645">
                  <c:v>13760.489013560335</c:v>
                </c:pt>
                <c:pt idx="646">
                  <c:v>7591.5524359804249</c:v>
                </c:pt>
                <c:pt idx="647">
                  <c:v>10251.89362271249</c:v>
                </c:pt>
                <c:pt idx="648">
                  <c:v>6253.4283876084992</c:v>
                </c:pt>
                <c:pt idx="649">
                  <c:v>6721.9329274683605</c:v>
                </c:pt>
                <c:pt idx="650">
                  <c:v>9827.0528148793801</c:v>
                </c:pt>
                <c:pt idx="651">
                  <c:v>14292.882714432448</c:v>
                </c:pt>
                <c:pt idx="652">
                  <c:v>9434.8247667721716</c:v>
                </c:pt>
                <c:pt idx="653">
                  <c:v>10836.290288271286</c:v>
                </c:pt>
                <c:pt idx="654">
                  <c:v>9709.208866480054</c:v>
                </c:pt>
                <c:pt idx="655">
                  <c:v>9673.4948241049879</c:v>
                </c:pt>
                <c:pt idx="656">
                  <c:v>7712.4880824909269</c:v>
                </c:pt>
                <c:pt idx="657">
                  <c:v>79842.907922745391</c:v>
                </c:pt>
                <c:pt idx="658">
                  <c:v>9179.5104746123088</c:v>
                </c:pt>
                <c:pt idx="659">
                  <c:v>15130.003793064616</c:v>
                </c:pt>
                <c:pt idx="660">
                  <c:v>15714.198498715794</c:v>
                </c:pt>
                <c:pt idx="661">
                  <c:v>10307.769425356422</c:v>
                </c:pt>
                <c:pt idx="662">
                  <c:v>7281.608331115146</c:v>
                </c:pt>
                <c:pt idx="663">
                  <c:v>12302.641762733463</c:v>
                </c:pt>
                <c:pt idx="664">
                  <c:v>5795.7365758194846</c:v>
                </c:pt>
                <c:pt idx="665">
                  <c:v>7558.366657804776</c:v>
                </c:pt>
                <c:pt idx="666">
                  <c:v>11418.02998297767</c:v>
                </c:pt>
                <c:pt idx="667">
                  <c:v>9646.6423717102298</c:v>
                </c:pt>
                <c:pt idx="668">
                  <c:v>7047.4375297581191</c:v>
                </c:pt>
                <c:pt idx="669">
                  <c:v>12653.202401154975</c:v>
                </c:pt>
                <c:pt idx="670">
                  <c:v>5893.956182687165</c:v>
                </c:pt>
                <c:pt idx="671">
                  <c:v>7683.2429186483041</c:v>
                </c:pt>
                <c:pt idx="672">
                  <c:v>9891.0734209840466</c:v>
                </c:pt>
                <c:pt idx="673">
                  <c:v>9817.0588801967024</c:v>
                </c:pt>
                <c:pt idx="674">
                  <c:v>5363.62521131217</c:v>
                </c:pt>
                <c:pt idx="675">
                  <c:v>8442.9572146550236</c:v>
                </c:pt>
                <c:pt idx="676">
                  <c:v>4420.0555153392561</c:v>
                </c:pt>
                <c:pt idx="677">
                  <c:v>12982.40731971819</c:v>
                </c:pt>
                <c:pt idx="678">
                  <c:v>8304.5845551038437</c:v>
                </c:pt>
                <c:pt idx="679">
                  <c:v>9423.7874866684506</c:v>
                </c:pt>
                <c:pt idx="680">
                  <c:v>7363.8416132277098</c:v>
                </c:pt>
                <c:pt idx="681">
                  <c:v>6468.5923655242905</c:v>
                </c:pt>
                <c:pt idx="682">
                  <c:v>9399.4105835141745</c:v>
                </c:pt>
                <c:pt idx="683">
                  <c:v>7273.007577490097</c:v>
                </c:pt>
                <c:pt idx="684">
                  <c:v>9849.6695860930358</c:v>
                </c:pt>
                <c:pt idx="685">
                  <c:v>7594.5921037425214</c:v>
                </c:pt>
                <c:pt idx="686">
                  <c:v>7840.2280663634756</c:v>
                </c:pt>
                <c:pt idx="687">
                  <c:v>13980.988840696346</c:v>
                </c:pt>
                <c:pt idx="688">
                  <c:v>6464.5148292199992</c:v>
                </c:pt>
                <c:pt idx="689">
                  <c:v>11781.524955414789</c:v>
                </c:pt>
                <c:pt idx="690">
                  <c:v>8089.0235034713833</c:v>
                </c:pt>
                <c:pt idx="691">
                  <c:v>17235.409130185257</c:v>
                </c:pt>
                <c:pt idx="692">
                  <c:v>7539.3345037988547</c:v>
                </c:pt>
                <c:pt idx="693">
                  <c:v>7744.481270296852</c:v>
                </c:pt>
                <c:pt idx="694">
                  <c:v>6807.0819629590242</c:v>
                </c:pt>
                <c:pt idx="695">
                  <c:v>7222.5265005140309</c:v>
                </c:pt>
                <c:pt idx="696">
                  <c:v>12384.116497125215</c:v>
                </c:pt>
                <c:pt idx="697">
                  <c:v>9252.1660648348388</c:v>
                </c:pt>
                <c:pt idx="698">
                  <c:v>14002.100839445793</c:v>
                </c:pt>
                <c:pt idx="699">
                  <c:v>13625.96386140172</c:v>
                </c:pt>
                <c:pt idx="700">
                  <c:v>11709.002864114242</c:v>
                </c:pt>
                <c:pt idx="701">
                  <c:v>8373.4604143095894</c:v>
                </c:pt>
                <c:pt idx="702">
                  <c:v>10517.899466998631</c:v>
                </c:pt>
                <c:pt idx="703">
                  <c:v>10263.169147046216</c:v>
                </c:pt>
                <c:pt idx="704">
                  <c:v>11017.809799407687</c:v>
                </c:pt>
                <c:pt idx="705">
                  <c:v>14762.217686048034</c:v>
                </c:pt>
                <c:pt idx="706">
                  <c:v>8841.239952331598</c:v>
                </c:pt>
                <c:pt idx="707">
                  <c:v>6858.7282459105591</c:v>
                </c:pt>
                <c:pt idx="708">
                  <c:v>4857.8381878963928</c:v>
                </c:pt>
                <c:pt idx="709">
                  <c:v>13402.493512099099</c:v>
                </c:pt>
                <c:pt idx="710">
                  <c:v>8680.0732076139739</c:v>
                </c:pt>
                <c:pt idx="711">
                  <c:v>5080.4377134617635</c:v>
                </c:pt>
                <c:pt idx="712">
                  <c:v>8619.8569784809224</c:v>
                </c:pt>
                <c:pt idx="713">
                  <c:v>3990.5107531833155</c:v>
                </c:pt>
                <c:pt idx="714">
                  <c:v>14325.069646827713</c:v>
                </c:pt>
                <c:pt idx="715">
                  <c:v>9921.6700046830629</c:v>
                </c:pt>
                <c:pt idx="716">
                  <c:v>9313.0819652410592</c:v>
                </c:pt>
                <c:pt idx="717">
                  <c:v>12111.493898577664</c:v>
                </c:pt>
                <c:pt idx="718">
                  <c:v>9386.6350789852368</c:v>
                </c:pt>
                <c:pt idx="719">
                  <c:v>4419.5858729778156</c:v>
                </c:pt>
                <c:pt idx="720">
                  <c:v>10199.991295674688</c:v>
                </c:pt>
                <c:pt idx="721">
                  <c:v>10662.487014825558</c:v>
                </c:pt>
                <c:pt idx="722">
                  <c:v>17332.692875379336</c:v>
                </c:pt>
                <c:pt idx="723">
                  <c:v>11833.718241641531</c:v>
                </c:pt>
                <c:pt idx="724">
                  <c:v>5894.479909227256</c:v>
                </c:pt>
                <c:pt idx="725">
                  <c:v>14611.932814996746</c:v>
                </c:pt>
                <c:pt idx="726">
                  <c:v>10657.108035184388</c:v>
                </c:pt>
                <c:pt idx="727">
                  <c:v>10483.407453217109</c:v>
                </c:pt>
                <c:pt idx="728">
                  <c:v>17042.39228112168</c:v>
                </c:pt>
                <c:pt idx="729">
                  <c:v>10343.059009620565</c:v>
                </c:pt>
                <c:pt idx="730">
                  <c:v>13759.507967636218</c:v>
                </c:pt>
                <c:pt idx="731">
                  <c:v>4250.7987359494036</c:v>
                </c:pt>
                <c:pt idx="732">
                  <c:v>9275.7768895598838</c:v>
                </c:pt>
                <c:pt idx="733">
                  <c:v>10259.118995136179</c:v>
                </c:pt>
                <c:pt idx="734">
                  <c:v>9355.6982441876262</c:v>
                </c:pt>
                <c:pt idx="735">
                  <c:v>9581.8043414371095</c:v>
                </c:pt>
                <c:pt idx="736">
                  <c:v>8586.8758986523171</c:v>
                </c:pt>
                <c:pt idx="737">
                  <c:v>8181.2904276382915</c:v>
                </c:pt>
                <c:pt idx="738">
                  <c:v>12268.055957401624</c:v>
                </c:pt>
                <c:pt idx="739">
                  <c:v>6766.0888939818096</c:v>
                </c:pt>
                <c:pt idx="740">
                  <c:v>14154.223887961323</c:v>
                </c:pt>
                <c:pt idx="741">
                  <c:v>12229.286501237764</c:v>
                </c:pt>
                <c:pt idx="742">
                  <c:v>15276.942291138173</c:v>
                </c:pt>
                <c:pt idx="743">
                  <c:v>9085.0425297573056</c:v>
                </c:pt>
                <c:pt idx="744">
                  <c:v>11899.058775549198</c:v>
                </c:pt>
                <c:pt idx="745">
                  <c:v>7588.3286081669748</c:v>
                </c:pt>
                <c:pt idx="746">
                  <c:v>10564.196893142675</c:v>
                </c:pt>
                <c:pt idx="747">
                  <c:v>7552.6063504736312</c:v>
                </c:pt>
                <c:pt idx="748">
                  <c:v>14595.072928064952</c:v>
                </c:pt>
                <c:pt idx="749">
                  <c:v>7299.818268683618</c:v>
                </c:pt>
                <c:pt idx="750">
                  <c:v>12737.922186265723</c:v>
                </c:pt>
                <c:pt idx="751">
                  <c:v>6251.2862433680493</c:v>
                </c:pt>
                <c:pt idx="752">
                  <c:v>10393.56267872189</c:v>
                </c:pt>
                <c:pt idx="753">
                  <c:v>11890.523059860499</c:v>
                </c:pt>
                <c:pt idx="754">
                  <c:v>6262.363230843438</c:v>
                </c:pt>
                <c:pt idx="755">
                  <c:v>9566.5279571030023</c:v>
                </c:pt>
                <c:pt idx="756">
                  <c:v>11793.239999276277</c:v>
                </c:pt>
                <c:pt idx="757">
                  <c:v>10323.372368591994</c:v>
                </c:pt>
                <c:pt idx="758">
                  <c:v>21815.83450436937</c:v>
                </c:pt>
                <c:pt idx="759">
                  <c:v>7393.531773476946</c:v>
                </c:pt>
                <c:pt idx="760">
                  <c:v>8613.4086382441692</c:v>
                </c:pt>
                <c:pt idx="761">
                  <c:v>6812.7443710807138</c:v>
                </c:pt>
                <c:pt idx="762">
                  <c:v>6561.3693240341618</c:v>
                </c:pt>
                <c:pt idx="763">
                  <c:v>10576.858752435464</c:v>
                </c:pt>
                <c:pt idx="764">
                  <c:v>8769.7386143268341</c:v>
                </c:pt>
                <c:pt idx="765">
                  <c:v>9406.4175653936945</c:v>
                </c:pt>
                <c:pt idx="766">
                  <c:v>7681.4882635865342</c:v>
                </c:pt>
                <c:pt idx="767">
                  <c:v>8382.3829345671129</c:v>
                </c:pt>
                <c:pt idx="768">
                  <c:v>8605.7519616109948</c:v>
                </c:pt>
                <c:pt idx="769">
                  <c:v>6577.4179482862046</c:v>
                </c:pt>
                <c:pt idx="770">
                  <c:v>7768.0811412641951</c:v>
                </c:pt>
                <c:pt idx="771">
                  <c:v>14047.443234840259</c:v>
                </c:pt>
                <c:pt idx="772">
                  <c:v>16264.673430503386</c:v>
                </c:pt>
                <c:pt idx="773">
                  <c:v>11141.007396883499</c:v>
                </c:pt>
                <c:pt idx="774">
                  <c:v>8235.4143136598777</c:v>
                </c:pt>
                <c:pt idx="775">
                  <c:v>17363.869323626663</c:v>
                </c:pt>
                <c:pt idx="776">
                  <c:v>9517.0594181044471</c:v>
                </c:pt>
                <c:pt idx="777">
                  <c:v>8727.1209661605535</c:v>
                </c:pt>
                <c:pt idx="778">
                  <c:v>14120.196724272248</c:v>
                </c:pt>
                <c:pt idx="779">
                  <c:v>10804.457983781598</c:v>
                </c:pt>
                <c:pt idx="780">
                  <c:v>10243.181277680858</c:v>
                </c:pt>
                <c:pt idx="781">
                  <c:v>5058.4829599791774</c:v>
                </c:pt>
                <c:pt idx="782">
                  <c:v>15634.400373862189</c:v>
                </c:pt>
                <c:pt idx="783">
                  <c:v>10566.113800740393</c:v>
                </c:pt>
                <c:pt idx="784">
                  <c:v>10523.673466526903</c:v>
                </c:pt>
                <c:pt idx="785">
                  <c:v>11578.754469728106</c:v>
                </c:pt>
                <c:pt idx="786">
                  <c:v>7053.8434241837813</c:v>
                </c:pt>
                <c:pt idx="787">
                  <c:v>6691.0077310383067</c:v>
                </c:pt>
                <c:pt idx="788">
                  <c:v>4869.3752331952346</c:v>
                </c:pt>
                <c:pt idx="789">
                  <c:v>4084.4104718575654</c:v>
                </c:pt>
                <c:pt idx="790">
                  <c:v>14721.718220777233</c:v>
                </c:pt>
                <c:pt idx="791">
                  <c:v>5447.9410766076826</c:v>
                </c:pt>
                <c:pt idx="792">
                  <c:v>8166.5384544541321</c:v>
                </c:pt>
                <c:pt idx="793">
                  <c:v>4141.2803280128846</c:v>
                </c:pt>
                <c:pt idx="794">
                  <c:v>9505.7804707214418</c:v>
                </c:pt>
                <c:pt idx="795">
                  <c:v>8779.6462881676143</c:v>
                </c:pt>
                <c:pt idx="796">
                  <c:v>13370.498955073463</c:v>
                </c:pt>
                <c:pt idx="797">
                  <c:v>8243.0744133423323</c:v>
                </c:pt>
                <c:pt idx="798">
                  <c:v>9410.8784832175279</c:v>
                </c:pt>
                <c:pt idx="799">
                  <c:v>11598.344580766936</c:v>
                </c:pt>
                <c:pt idx="800">
                  <c:v>11323.315578574389</c:v>
                </c:pt>
                <c:pt idx="801">
                  <c:v>12840.689656408989</c:v>
                </c:pt>
                <c:pt idx="802">
                  <c:v>7789.9222495106305</c:v>
                </c:pt>
                <c:pt idx="803">
                  <c:v>8046.5160774919714</c:v>
                </c:pt>
                <c:pt idx="804">
                  <c:v>6864.1907479542015</c:v>
                </c:pt>
                <c:pt idx="805">
                  <c:v>9818.0043264082924</c:v>
                </c:pt>
                <c:pt idx="806">
                  <c:v>4782.0032695010732</c:v>
                </c:pt>
                <c:pt idx="807">
                  <c:v>11162.773882655594</c:v>
                </c:pt>
                <c:pt idx="808">
                  <c:v>7755.3604055237629</c:v>
                </c:pt>
                <c:pt idx="809">
                  <c:v>12157.151214506041</c:v>
                </c:pt>
                <c:pt idx="810">
                  <c:v>11226.166016912151</c:v>
                </c:pt>
                <c:pt idx="811">
                  <c:v>9237.0320793508508</c:v>
                </c:pt>
                <c:pt idx="812">
                  <c:v>13193.919588660325</c:v>
                </c:pt>
                <c:pt idx="813">
                  <c:v>11824.553369494866</c:v>
                </c:pt>
                <c:pt idx="814">
                  <c:v>6751.2937903767033</c:v>
                </c:pt>
                <c:pt idx="815">
                  <c:v>11615.995876692643</c:v>
                </c:pt>
                <c:pt idx="816">
                  <c:v>5041.202037985744</c:v>
                </c:pt>
                <c:pt idx="817">
                  <c:v>10702.679090270867</c:v>
                </c:pt>
                <c:pt idx="818">
                  <c:v>9763.2896220806942</c:v>
                </c:pt>
                <c:pt idx="819">
                  <c:v>9598.4513147035832</c:v>
                </c:pt>
                <c:pt idx="820">
                  <c:v>7737.7871551216767</c:v>
                </c:pt>
                <c:pt idx="821">
                  <c:v>14159.880819204162</c:v>
                </c:pt>
                <c:pt idx="822">
                  <c:v>10121.767773490639</c:v>
                </c:pt>
                <c:pt idx="823">
                  <c:v>7147.1112479606409</c:v>
                </c:pt>
                <c:pt idx="824">
                  <c:v>5556.6968291642524</c:v>
                </c:pt>
                <c:pt idx="825">
                  <c:v>6195.1304352928792</c:v>
                </c:pt>
                <c:pt idx="826">
                  <c:v>9826.8604395097536</c:v>
                </c:pt>
                <c:pt idx="827">
                  <c:v>5982.5255290200448</c:v>
                </c:pt>
                <c:pt idx="828">
                  <c:v>13905.101207342088</c:v>
                </c:pt>
                <c:pt idx="829">
                  <c:v>5113.4016780439615</c:v>
                </c:pt>
                <c:pt idx="830">
                  <c:v>6943.6068605079736</c:v>
                </c:pt>
                <c:pt idx="831">
                  <c:v>8169.7184672367766</c:v>
                </c:pt>
                <c:pt idx="832">
                  <c:v>9431.4208865665078</c:v>
                </c:pt>
                <c:pt idx="833">
                  <c:v>5360.4506754083768</c:v>
                </c:pt>
                <c:pt idx="834">
                  <c:v>11740.881722074158</c:v>
                </c:pt>
                <c:pt idx="835">
                  <c:v>11952.938255852076</c:v>
                </c:pt>
                <c:pt idx="836">
                  <c:v>8655.1191783508148</c:v>
                </c:pt>
                <c:pt idx="837">
                  <c:v>7627.7546051830541</c:v>
                </c:pt>
                <c:pt idx="838">
                  <c:v>7397.9208072658657</c:v>
                </c:pt>
                <c:pt idx="839">
                  <c:v>12752.920618998158</c:v>
                </c:pt>
                <c:pt idx="840">
                  <c:v>11422.268402598198</c:v>
                </c:pt>
                <c:pt idx="841">
                  <c:v>15515.656163501793</c:v>
                </c:pt>
                <c:pt idx="842">
                  <c:v>22343.429090148624</c:v>
                </c:pt>
                <c:pt idx="843">
                  <c:v>7782.4997094483215</c:v>
                </c:pt>
                <c:pt idx="844">
                  <c:v>7394.7839249041708</c:v>
                </c:pt>
                <c:pt idx="845">
                  <c:v>12836.347860700158</c:v>
                </c:pt>
                <c:pt idx="846">
                  <c:v>12292.402053112366</c:v>
                </c:pt>
                <c:pt idx="847">
                  <c:v>4356.1273315651943</c:v>
                </c:pt>
                <c:pt idx="848">
                  <c:v>9284.435835022723</c:v>
                </c:pt>
                <c:pt idx="849">
                  <c:v>4208.8437901240486</c:v>
                </c:pt>
                <c:pt idx="850">
                  <c:v>10664.525098367847</c:v>
                </c:pt>
                <c:pt idx="851">
                  <c:v>13544.731478899108</c:v>
                </c:pt>
                <c:pt idx="852">
                  <c:v>5228.1032672027404</c:v>
                </c:pt>
                <c:pt idx="853">
                  <c:v>11963.326525811999</c:v>
                </c:pt>
                <c:pt idx="854">
                  <c:v>7381.7626454368092</c:v>
                </c:pt>
                <c:pt idx="855">
                  <c:v>10910.016608309114</c:v>
                </c:pt>
                <c:pt idx="856">
                  <c:v>11164.290978097219</c:v>
                </c:pt>
                <c:pt idx="857">
                  <c:v>10098.812805007959</c:v>
                </c:pt>
                <c:pt idx="858">
                  <c:v>12472.525644751713</c:v>
                </c:pt>
                <c:pt idx="859">
                  <c:v>4110.9952417984987</c:v>
                </c:pt>
                <c:pt idx="860">
                  <c:v>5798.270316897755</c:v>
                </c:pt>
                <c:pt idx="861">
                  <c:v>6416.3360951907662</c:v>
                </c:pt>
                <c:pt idx="862">
                  <c:v>9422.7681025923775</c:v>
                </c:pt>
                <c:pt idx="863">
                  <c:v>9600.4188834306697</c:v>
                </c:pt>
                <c:pt idx="864">
                  <c:v>11102.938296602661</c:v>
                </c:pt>
                <c:pt idx="865">
                  <c:v>7548.2583932760917</c:v>
                </c:pt>
                <c:pt idx="866">
                  <c:v>6565.0744325766091</c:v>
                </c:pt>
                <c:pt idx="867">
                  <c:v>5893.1599814242554</c:v>
                </c:pt>
                <c:pt idx="868">
                  <c:v>7905.9341819344208</c:v>
                </c:pt>
                <c:pt idx="869">
                  <c:v>12870.978165672657</c:v>
                </c:pt>
                <c:pt idx="870">
                  <c:v>9773.364340726419</c:v>
                </c:pt>
                <c:pt idx="871">
                  <c:v>11821.261765305642</c:v>
                </c:pt>
                <c:pt idx="872">
                  <c:v>9992.8769604496028</c:v>
                </c:pt>
                <c:pt idx="873">
                  <c:v>8760.8263632171565</c:v>
                </c:pt>
                <c:pt idx="874">
                  <c:v>7216.1657903388877</c:v>
                </c:pt>
                <c:pt idx="875">
                  <c:v>11483.937373846378</c:v>
                </c:pt>
                <c:pt idx="876">
                  <c:v>4364.4645103955581</c:v>
                </c:pt>
                <c:pt idx="877">
                  <c:v>7287.3077081690772</c:v>
                </c:pt>
                <c:pt idx="878">
                  <c:v>14881.132364262654</c:v>
                </c:pt>
                <c:pt idx="879">
                  <c:v>13915.572999704484</c:v>
                </c:pt>
                <c:pt idx="880">
                  <c:v>13767.027037688269</c:v>
                </c:pt>
                <c:pt idx="881">
                  <c:v>5461.5983586315724</c:v>
                </c:pt>
                <c:pt idx="882">
                  <c:v>6217.3768325742622</c:v>
                </c:pt>
                <c:pt idx="883">
                  <c:v>10057.046811502949</c:v>
                </c:pt>
                <c:pt idx="884">
                  <c:v>10384.673019737469</c:v>
                </c:pt>
                <c:pt idx="885">
                  <c:v>7259.0114135873246</c:v>
                </c:pt>
                <c:pt idx="886">
                  <c:v>15550.489112991767</c:v>
                </c:pt>
                <c:pt idx="887">
                  <c:v>9614.7333909166337</c:v>
                </c:pt>
                <c:pt idx="888">
                  <c:v>10627.72389554093</c:v>
                </c:pt>
                <c:pt idx="889">
                  <c:v>7600.5119251701908</c:v>
                </c:pt>
                <c:pt idx="890">
                  <c:v>6301.2237401181892</c:v>
                </c:pt>
                <c:pt idx="891">
                  <c:v>6492.743347425976</c:v>
                </c:pt>
                <c:pt idx="892">
                  <c:v>7739.3295811279831</c:v>
                </c:pt>
                <c:pt idx="893">
                  <c:v>14631.681070912386</c:v>
                </c:pt>
                <c:pt idx="894">
                  <c:v>4885.3574502912143</c:v>
                </c:pt>
                <c:pt idx="895">
                  <c:v>9678.2679240233065</c:v>
                </c:pt>
                <c:pt idx="896">
                  <c:v>13865.957954196674</c:v>
                </c:pt>
                <c:pt idx="897">
                  <c:v>11273.614272224682</c:v>
                </c:pt>
                <c:pt idx="898">
                  <c:v>10025.636911294618</c:v>
                </c:pt>
                <c:pt idx="899">
                  <c:v>8898.388444698443</c:v>
                </c:pt>
                <c:pt idx="900">
                  <c:v>7392.6178193187479</c:v>
                </c:pt>
                <c:pt idx="901">
                  <c:v>10071.995952325731</c:v>
                </c:pt>
                <c:pt idx="902">
                  <c:v>12617.417843964706</c:v>
                </c:pt>
                <c:pt idx="903">
                  <c:v>14354.047128216511</c:v>
                </c:pt>
                <c:pt idx="904">
                  <c:v>4556.5126365124297</c:v>
                </c:pt>
                <c:pt idx="905">
                  <c:v>15607.429483962289</c:v>
                </c:pt>
                <c:pt idx="906">
                  <c:v>10655.098705256065</c:v>
                </c:pt>
                <c:pt idx="907">
                  <c:v>9603.7467719422802</c:v>
                </c:pt>
                <c:pt idx="908">
                  <c:v>9154.8891657393233</c:v>
                </c:pt>
                <c:pt idx="909">
                  <c:v>7941.7769309624791</c:v>
                </c:pt>
                <c:pt idx="910">
                  <c:v>10265.153146409853</c:v>
                </c:pt>
                <c:pt idx="911">
                  <c:v>11061.952758333868</c:v>
                </c:pt>
                <c:pt idx="912">
                  <c:v>7285.5941296986884</c:v>
                </c:pt>
                <c:pt idx="913">
                  <c:v>6503.6621900245527</c:v>
                </c:pt>
                <c:pt idx="914">
                  <c:v>5977.8510129210363</c:v>
                </c:pt>
                <c:pt idx="915">
                  <c:v>15360.04160471899</c:v>
                </c:pt>
                <c:pt idx="916">
                  <c:v>11076.461695019028</c:v>
                </c:pt>
                <c:pt idx="917">
                  <c:v>11228.470413688552</c:v>
                </c:pt>
                <c:pt idx="918">
                  <c:v>7175.7087708791787</c:v>
                </c:pt>
                <c:pt idx="919">
                  <c:v>14496.950535796872</c:v>
                </c:pt>
                <c:pt idx="920">
                  <c:v>7034.4107734119079</c:v>
                </c:pt>
                <c:pt idx="921">
                  <c:v>13647.649563210767</c:v>
                </c:pt>
                <c:pt idx="922">
                  <c:v>16845.280780507404</c:v>
                </c:pt>
                <c:pt idx="923">
                  <c:v>5038.0035407369787</c:v>
                </c:pt>
                <c:pt idx="924">
                  <c:v>6575.2942885118746</c:v>
                </c:pt>
                <c:pt idx="925">
                  <c:v>10067.952646514257</c:v>
                </c:pt>
                <c:pt idx="926">
                  <c:v>13584.573718707834</c:v>
                </c:pt>
                <c:pt idx="927">
                  <c:v>7139.1937349722057</c:v>
                </c:pt>
                <c:pt idx="928">
                  <c:v>10610.755840251837</c:v>
                </c:pt>
                <c:pt idx="929">
                  <c:v>8327.4128707631044</c:v>
                </c:pt>
                <c:pt idx="930">
                  <c:v>13648.346496044511</c:v>
                </c:pt>
                <c:pt idx="931">
                  <c:v>9429.5553247080152</c:v>
                </c:pt>
                <c:pt idx="932">
                  <c:v>7942.6580238475726</c:v>
                </c:pt>
                <c:pt idx="933">
                  <c:v>8180.2402361186832</c:v>
                </c:pt>
                <c:pt idx="934">
                  <c:v>8618.3522060167143</c:v>
                </c:pt>
                <c:pt idx="935">
                  <c:v>7918.0045383113411</c:v>
                </c:pt>
                <c:pt idx="936">
                  <c:v>9524.3895358361533</c:v>
                </c:pt>
                <c:pt idx="937">
                  <c:v>9340.4540365167686</c:v>
                </c:pt>
                <c:pt idx="938">
                  <c:v>9874.7536912288979</c:v>
                </c:pt>
                <c:pt idx="939">
                  <c:v>4348.9471433920253</c:v>
                </c:pt>
                <c:pt idx="940">
                  <c:v>4717.7300423594224</c:v>
                </c:pt>
                <c:pt idx="941">
                  <c:v>9816.7076753404053</c:v>
                </c:pt>
                <c:pt idx="942">
                  <c:v>8205.0833585851178</c:v>
                </c:pt>
                <c:pt idx="943">
                  <c:v>8057.7772250187127</c:v>
                </c:pt>
                <c:pt idx="944">
                  <c:v>4773.829027816515</c:v>
                </c:pt>
                <c:pt idx="945">
                  <c:v>10585.450606132381</c:v>
                </c:pt>
                <c:pt idx="946">
                  <c:v>12184.361717855658</c:v>
                </c:pt>
                <c:pt idx="947">
                  <c:v>6438.3688941969731</c:v>
                </c:pt>
                <c:pt idx="948">
                  <c:v>13468.033267474959</c:v>
                </c:pt>
                <c:pt idx="949">
                  <c:v>4387.2161497509096</c:v>
                </c:pt>
                <c:pt idx="950">
                  <c:v>5895.953189638074</c:v>
                </c:pt>
                <c:pt idx="951">
                  <c:v>7617.4505422354605</c:v>
                </c:pt>
                <c:pt idx="952">
                  <c:v>8493.310954197812</c:v>
                </c:pt>
                <c:pt idx="953">
                  <c:v>6346.9556785209061</c:v>
                </c:pt>
                <c:pt idx="954">
                  <c:v>11439.179635269214</c:v>
                </c:pt>
                <c:pt idx="955">
                  <c:v>12450.907719318442</c:v>
                </c:pt>
                <c:pt idx="956">
                  <c:v>6340.0596034381142</c:v>
                </c:pt>
                <c:pt idx="957">
                  <c:v>6330.1012684679645</c:v>
                </c:pt>
                <c:pt idx="958">
                  <c:v>8387.3148639721003</c:v>
                </c:pt>
                <c:pt idx="959">
                  <c:v>13991.677654383197</c:v>
                </c:pt>
                <c:pt idx="960">
                  <c:v>10650.629572113954</c:v>
                </c:pt>
                <c:pt idx="961">
                  <c:v>9136.9167877909986</c:v>
                </c:pt>
                <c:pt idx="962">
                  <c:v>9606.767955238256</c:v>
                </c:pt>
                <c:pt idx="963">
                  <c:v>10564.848641725901</c:v>
                </c:pt>
                <c:pt idx="964">
                  <c:v>6904.6224368492267</c:v>
                </c:pt>
                <c:pt idx="965">
                  <c:v>13666.053929978438</c:v>
                </c:pt>
                <c:pt idx="966">
                  <c:v>13164.18972103942</c:v>
                </c:pt>
                <c:pt idx="967">
                  <c:v>10337.66291473299</c:v>
                </c:pt>
                <c:pt idx="968">
                  <c:v>3251.3005223736222</c:v>
                </c:pt>
                <c:pt idx="969">
                  <c:v>9106.7693081577327</c:v>
                </c:pt>
                <c:pt idx="970">
                  <c:v>5649.8742844400758</c:v>
                </c:pt>
                <c:pt idx="971">
                  <c:v>10991.049084733677</c:v>
                </c:pt>
                <c:pt idx="972">
                  <c:v>8281.813062062658</c:v>
                </c:pt>
                <c:pt idx="973">
                  <c:v>8298.0971921052787</c:v>
                </c:pt>
                <c:pt idx="974">
                  <c:v>17934.93047379404</c:v>
                </c:pt>
                <c:pt idx="975">
                  <c:v>8418.3817746424138</c:v>
                </c:pt>
                <c:pt idx="976">
                  <c:v>6245.8963099691773</c:v>
                </c:pt>
                <c:pt idx="977">
                  <c:v>7364.07643440843</c:v>
                </c:pt>
                <c:pt idx="978">
                  <c:v>8595.4910290843509</c:v>
                </c:pt>
                <c:pt idx="979">
                  <c:v>22938.19759503079</c:v>
                </c:pt>
                <c:pt idx="980">
                  <c:v>14053.949766914802</c:v>
                </c:pt>
                <c:pt idx="981">
                  <c:v>9401.6027042741389</c:v>
                </c:pt>
                <c:pt idx="982">
                  <c:v>7661.3182879993965</c:v>
                </c:pt>
                <c:pt idx="983">
                  <c:v>13394.456192385809</c:v>
                </c:pt>
                <c:pt idx="984">
                  <c:v>7611.2151156640239</c:v>
                </c:pt>
                <c:pt idx="985">
                  <c:v>9678.8272502759264</c:v>
                </c:pt>
                <c:pt idx="986">
                  <c:v>6552.2530591872965</c:v>
                </c:pt>
                <c:pt idx="987">
                  <c:v>5464.0513157467958</c:v>
                </c:pt>
                <c:pt idx="988">
                  <c:v>9606.6816943963604</c:v>
                </c:pt>
                <c:pt idx="989">
                  <c:v>7185.3275393605882</c:v>
                </c:pt>
                <c:pt idx="990">
                  <c:v>6024.4503520117214</c:v>
                </c:pt>
                <c:pt idx="991">
                  <c:v>9477.6108289631102</c:v>
                </c:pt>
                <c:pt idx="992">
                  <c:v>9035.7465124425435</c:v>
                </c:pt>
                <c:pt idx="993">
                  <c:v>6790.7081490252249</c:v>
                </c:pt>
                <c:pt idx="994">
                  <c:v>10864.794704249362</c:v>
                </c:pt>
                <c:pt idx="995">
                  <c:v>8992.0547114116835</c:v>
                </c:pt>
                <c:pt idx="996">
                  <c:v>21677.69324294963</c:v>
                </c:pt>
                <c:pt idx="997">
                  <c:v>11359.456132889951</c:v>
                </c:pt>
                <c:pt idx="998">
                  <c:v>11163.991803590001</c:v>
                </c:pt>
                <c:pt idx="999">
                  <c:v>8045.9841356336046</c:v>
                </c:pt>
              </c:numCache>
            </c:numRef>
          </c:xVal>
          <c:yVal>
            <c:numRef>
              <c:f>Fig2x!$C$8:$C$1007</c:f>
              <c:numCache>
                <c:formatCode>#,##0</c:formatCode>
                <c:ptCount val="1000"/>
                <c:pt idx="0">
                  <c:v>9446.3864580258414</c:v>
                </c:pt>
                <c:pt idx="1">
                  <c:v>17828.648216648384</c:v>
                </c:pt>
                <c:pt idx="2">
                  <c:v>12908.018297339431</c:v>
                </c:pt>
                <c:pt idx="3">
                  <c:v>9917.1775948058385</c:v>
                </c:pt>
                <c:pt idx="4">
                  <c:v>6675.6574088397183</c:v>
                </c:pt>
                <c:pt idx="5">
                  <c:v>6393.2887043774799</c:v>
                </c:pt>
                <c:pt idx="6">
                  <c:v>7984.8477908536488</c:v>
                </c:pt>
                <c:pt idx="7">
                  <c:v>5909.9041692903284</c:v>
                </c:pt>
                <c:pt idx="8">
                  <c:v>5355.3934623996802</c:v>
                </c:pt>
                <c:pt idx="9">
                  <c:v>6124.6642273908847</c:v>
                </c:pt>
                <c:pt idx="10">
                  <c:v>6895.3192735115845</c:v>
                </c:pt>
                <c:pt idx="11">
                  <c:v>6445.718181004655</c:v>
                </c:pt>
                <c:pt idx="12">
                  <c:v>5567.3671583849818</c:v>
                </c:pt>
                <c:pt idx="13">
                  <c:v>6484.7744886983173</c:v>
                </c:pt>
                <c:pt idx="14">
                  <c:v>7279.1519509506415</c:v>
                </c:pt>
                <c:pt idx="15">
                  <c:v>6814.5579025901261</c:v>
                </c:pt>
                <c:pt idx="16">
                  <c:v>12917.077054958367</c:v>
                </c:pt>
                <c:pt idx="17">
                  <c:v>4604.9624760447696</c:v>
                </c:pt>
                <c:pt idx="18">
                  <c:v>4520.7116486856075</c:v>
                </c:pt>
                <c:pt idx="19">
                  <c:v>12746.202542478009</c:v>
                </c:pt>
                <c:pt idx="20">
                  <c:v>7566.8838890273546</c:v>
                </c:pt>
                <c:pt idx="21">
                  <c:v>4933.3800932732056</c:v>
                </c:pt>
                <c:pt idx="22">
                  <c:v>11715.386851024501</c:v>
                </c:pt>
                <c:pt idx="23">
                  <c:v>5813.62885441462</c:v>
                </c:pt>
                <c:pt idx="24">
                  <c:v>6631.7568018026786</c:v>
                </c:pt>
                <c:pt idx="25">
                  <c:v>5814.4647630491972</c:v>
                </c:pt>
                <c:pt idx="26">
                  <c:v>6761.5458229752167</c:v>
                </c:pt>
                <c:pt idx="27">
                  <c:v>9244.66890229819</c:v>
                </c:pt>
                <c:pt idx="28">
                  <c:v>8907.3890104795883</c:v>
                </c:pt>
                <c:pt idx="29">
                  <c:v>11423.617084015164</c:v>
                </c:pt>
                <c:pt idx="30">
                  <c:v>6423.671689801321</c:v>
                </c:pt>
                <c:pt idx="31">
                  <c:v>4788.3229030848379</c:v>
                </c:pt>
                <c:pt idx="32">
                  <c:v>11702.058181731649</c:v>
                </c:pt>
                <c:pt idx="33">
                  <c:v>6499.2218104964086</c:v>
                </c:pt>
                <c:pt idx="34">
                  <c:v>9508.9358375492575</c:v>
                </c:pt>
                <c:pt idx="35">
                  <c:v>6479.7254910078973</c:v>
                </c:pt>
                <c:pt idx="36">
                  <c:v>44820.754175997892</c:v>
                </c:pt>
                <c:pt idx="37">
                  <c:v>12327.149426370297</c:v>
                </c:pt>
                <c:pt idx="38">
                  <c:v>10781.322962906701</c:v>
                </c:pt>
                <c:pt idx="39">
                  <c:v>19521.535038739963</c:v>
                </c:pt>
                <c:pt idx="40">
                  <c:v>3936.9537241227681</c:v>
                </c:pt>
                <c:pt idx="41">
                  <c:v>11818.305619946015</c:v>
                </c:pt>
                <c:pt idx="42">
                  <c:v>5299.1424935544828</c:v>
                </c:pt>
                <c:pt idx="43">
                  <c:v>9827.587495177173</c:v>
                </c:pt>
                <c:pt idx="44">
                  <c:v>4032.6067286390744</c:v>
                </c:pt>
                <c:pt idx="45">
                  <c:v>5036.8732498641803</c:v>
                </c:pt>
                <c:pt idx="46">
                  <c:v>7303.732183232245</c:v>
                </c:pt>
                <c:pt idx="47">
                  <c:v>5245.5519186109741</c:v>
                </c:pt>
                <c:pt idx="48">
                  <c:v>11503.930720090582</c:v>
                </c:pt>
                <c:pt idx="49">
                  <c:v>2702.6623988305573</c:v>
                </c:pt>
                <c:pt idx="50">
                  <c:v>7893.4030831241917</c:v>
                </c:pt>
                <c:pt idx="51">
                  <c:v>9631.634354439806</c:v>
                </c:pt>
                <c:pt idx="52">
                  <c:v>14374.861321678454</c:v>
                </c:pt>
                <c:pt idx="53">
                  <c:v>5690.3477345363372</c:v>
                </c:pt>
                <c:pt idx="54">
                  <c:v>9301.106769634167</c:v>
                </c:pt>
                <c:pt idx="55">
                  <c:v>12876.76311895863</c:v>
                </c:pt>
                <c:pt idx="56">
                  <c:v>14677.332909961911</c:v>
                </c:pt>
                <c:pt idx="57">
                  <c:v>12011.722281165688</c:v>
                </c:pt>
                <c:pt idx="58">
                  <c:v>8038.5136728813522</c:v>
                </c:pt>
                <c:pt idx="59">
                  <c:v>3561.090590021226</c:v>
                </c:pt>
                <c:pt idx="60">
                  <c:v>8316.7261109058236</c:v>
                </c:pt>
                <c:pt idx="61">
                  <c:v>4476.3222302111508</c:v>
                </c:pt>
                <c:pt idx="62">
                  <c:v>6750.2415450275275</c:v>
                </c:pt>
                <c:pt idx="63">
                  <c:v>7614.2451988881321</c:v>
                </c:pt>
                <c:pt idx="64">
                  <c:v>9743.7378491938198</c:v>
                </c:pt>
                <c:pt idx="65">
                  <c:v>11701.325649185377</c:v>
                </c:pt>
                <c:pt idx="66">
                  <c:v>3929.8570583520714</c:v>
                </c:pt>
                <c:pt idx="67">
                  <c:v>11473.332767171854</c:v>
                </c:pt>
                <c:pt idx="68">
                  <c:v>9858.9501573054185</c:v>
                </c:pt>
                <c:pt idx="69">
                  <c:v>10893.77834712687</c:v>
                </c:pt>
                <c:pt idx="70">
                  <c:v>7982.3749800525911</c:v>
                </c:pt>
                <c:pt idx="71">
                  <c:v>9609.5529481337999</c:v>
                </c:pt>
                <c:pt idx="72">
                  <c:v>8359.1630220700317</c:v>
                </c:pt>
                <c:pt idx="73">
                  <c:v>9420.6321198406349</c:v>
                </c:pt>
                <c:pt idx="74">
                  <c:v>11122.650268195915</c:v>
                </c:pt>
                <c:pt idx="75">
                  <c:v>5500.056317310803</c:v>
                </c:pt>
                <c:pt idx="76">
                  <c:v>5253.1271266712456</c:v>
                </c:pt>
                <c:pt idx="77">
                  <c:v>20766.083873509539</c:v>
                </c:pt>
                <c:pt idx="78">
                  <c:v>8034.9475401397394</c:v>
                </c:pt>
                <c:pt idx="79">
                  <c:v>5439.2725466068559</c:v>
                </c:pt>
                <c:pt idx="80">
                  <c:v>4560.1992605887572</c:v>
                </c:pt>
                <c:pt idx="81">
                  <c:v>3681.6271089854899</c:v>
                </c:pt>
                <c:pt idx="82">
                  <c:v>4676.8136496861171</c:v>
                </c:pt>
                <c:pt idx="83">
                  <c:v>9665.8224014451189</c:v>
                </c:pt>
                <c:pt idx="84">
                  <c:v>7310.7480650398966</c:v>
                </c:pt>
                <c:pt idx="85">
                  <c:v>10183.733865416465</c:v>
                </c:pt>
                <c:pt idx="86">
                  <c:v>11641.126535298734</c:v>
                </c:pt>
                <c:pt idx="87">
                  <c:v>6666.3980605328807</c:v>
                </c:pt>
                <c:pt idx="88">
                  <c:v>7778.0339993554917</c:v>
                </c:pt>
                <c:pt idx="89">
                  <c:v>10970.204768438056</c:v>
                </c:pt>
                <c:pt idx="90">
                  <c:v>7522.6355001832999</c:v>
                </c:pt>
                <c:pt idx="91">
                  <c:v>7481.1200738857069</c:v>
                </c:pt>
                <c:pt idx="92">
                  <c:v>8576.8265105712762</c:v>
                </c:pt>
                <c:pt idx="93">
                  <c:v>8816.166116343582</c:v>
                </c:pt>
                <c:pt idx="94">
                  <c:v>5774.1939574704083</c:v>
                </c:pt>
                <c:pt idx="95">
                  <c:v>4832.3583782635742</c:v>
                </c:pt>
                <c:pt idx="96">
                  <c:v>12801.575841487396</c:v>
                </c:pt>
                <c:pt idx="97">
                  <c:v>4737.8568875256124</c:v>
                </c:pt>
                <c:pt idx="98">
                  <c:v>14742.800096692999</c:v>
                </c:pt>
                <c:pt idx="99">
                  <c:v>11077.064151692597</c:v>
                </c:pt>
                <c:pt idx="100">
                  <c:v>11430.411836839221</c:v>
                </c:pt>
                <c:pt idx="101">
                  <c:v>7408.9717795667138</c:v>
                </c:pt>
                <c:pt idx="102">
                  <c:v>13313.976880725158</c:v>
                </c:pt>
                <c:pt idx="103">
                  <c:v>12642.612855897292</c:v>
                </c:pt>
                <c:pt idx="104">
                  <c:v>4374.654928107002</c:v>
                </c:pt>
                <c:pt idx="105">
                  <c:v>6851.3686899550321</c:v>
                </c:pt>
                <c:pt idx="106">
                  <c:v>8660.7083332178772</c:v>
                </c:pt>
                <c:pt idx="107">
                  <c:v>9339.0266249663255</c:v>
                </c:pt>
                <c:pt idx="108">
                  <c:v>8013.721896154143</c:v>
                </c:pt>
                <c:pt idx="109">
                  <c:v>9602.4145211618652</c:v>
                </c:pt>
                <c:pt idx="110">
                  <c:v>10373.30918073228</c:v>
                </c:pt>
                <c:pt idx="111">
                  <c:v>13754.87795117787</c:v>
                </c:pt>
                <c:pt idx="112">
                  <c:v>6252.8444154010513</c:v>
                </c:pt>
                <c:pt idx="113">
                  <c:v>10982.28197091354</c:v>
                </c:pt>
                <c:pt idx="114">
                  <c:v>7819.1653595236849</c:v>
                </c:pt>
                <c:pt idx="115">
                  <c:v>6567.3233759546465</c:v>
                </c:pt>
                <c:pt idx="116">
                  <c:v>4127.7777678165257</c:v>
                </c:pt>
                <c:pt idx="117">
                  <c:v>7850.307577278194</c:v>
                </c:pt>
                <c:pt idx="118">
                  <c:v>6323.1141402742805</c:v>
                </c:pt>
                <c:pt idx="119">
                  <c:v>5348.3139118753925</c:v>
                </c:pt>
                <c:pt idx="120">
                  <c:v>10972.662517822275</c:v>
                </c:pt>
                <c:pt idx="121">
                  <c:v>8224.5009479401524</c:v>
                </c:pt>
                <c:pt idx="122">
                  <c:v>7752.3720835008899</c:v>
                </c:pt>
                <c:pt idx="123">
                  <c:v>11116.510687004366</c:v>
                </c:pt>
                <c:pt idx="124">
                  <c:v>6294.9670906412066</c:v>
                </c:pt>
                <c:pt idx="125">
                  <c:v>5482.2756301222498</c:v>
                </c:pt>
                <c:pt idx="126">
                  <c:v>8083.5199248363615</c:v>
                </c:pt>
                <c:pt idx="127">
                  <c:v>12959.446189746799</c:v>
                </c:pt>
                <c:pt idx="128">
                  <c:v>6616.3838874788307</c:v>
                </c:pt>
                <c:pt idx="129">
                  <c:v>4897.16217804388</c:v>
                </c:pt>
                <c:pt idx="130">
                  <c:v>8569.0021045233043</c:v>
                </c:pt>
                <c:pt idx="131">
                  <c:v>11072.582010963217</c:v>
                </c:pt>
                <c:pt idx="132">
                  <c:v>6871.9809235093589</c:v>
                </c:pt>
                <c:pt idx="133">
                  <c:v>11371.517589338739</c:v>
                </c:pt>
                <c:pt idx="134">
                  <c:v>4457.3557987514369</c:v>
                </c:pt>
                <c:pt idx="135">
                  <c:v>6687.1157240050816</c:v>
                </c:pt>
                <c:pt idx="136">
                  <c:v>10954.875669145013</c:v>
                </c:pt>
                <c:pt idx="137">
                  <c:v>9757.2582092464436</c:v>
                </c:pt>
                <c:pt idx="138">
                  <c:v>5147.2316740944143</c:v>
                </c:pt>
                <c:pt idx="139">
                  <c:v>3976.9500011491687</c:v>
                </c:pt>
                <c:pt idx="140">
                  <c:v>9581.6831654925372</c:v>
                </c:pt>
                <c:pt idx="141">
                  <c:v>8060.8073082428209</c:v>
                </c:pt>
                <c:pt idx="142">
                  <c:v>10854.759008365449</c:v>
                </c:pt>
                <c:pt idx="143">
                  <c:v>7083.4603311783912</c:v>
                </c:pt>
                <c:pt idx="144">
                  <c:v>2658.1524890213859</c:v>
                </c:pt>
                <c:pt idx="145">
                  <c:v>7643.1740729771327</c:v>
                </c:pt>
                <c:pt idx="146">
                  <c:v>8643.2062822408498</c:v>
                </c:pt>
                <c:pt idx="147">
                  <c:v>5065.998606981947</c:v>
                </c:pt>
                <c:pt idx="148">
                  <c:v>6487.3807984213581</c:v>
                </c:pt>
                <c:pt idx="149">
                  <c:v>3362.3791561727135</c:v>
                </c:pt>
                <c:pt idx="150">
                  <c:v>8875.2472623348403</c:v>
                </c:pt>
                <c:pt idx="151">
                  <c:v>6419.034142634554</c:v>
                </c:pt>
                <c:pt idx="152">
                  <c:v>4666.2727117282329</c:v>
                </c:pt>
                <c:pt idx="153">
                  <c:v>10331.536341128707</c:v>
                </c:pt>
                <c:pt idx="154">
                  <c:v>11388.271361742802</c:v>
                </c:pt>
                <c:pt idx="155">
                  <c:v>8415.3722297139957</c:v>
                </c:pt>
                <c:pt idx="156">
                  <c:v>5486.944669342407</c:v>
                </c:pt>
                <c:pt idx="157">
                  <c:v>3911.2644238739126</c:v>
                </c:pt>
                <c:pt idx="158">
                  <c:v>6035.9319439121991</c:v>
                </c:pt>
                <c:pt idx="159">
                  <c:v>9816.958242547822</c:v>
                </c:pt>
                <c:pt idx="160">
                  <c:v>7222.1787187070167</c:v>
                </c:pt>
                <c:pt idx="161">
                  <c:v>8787.2228654475985</c:v>
                </c:pt>
                <c:pt idx="162">
                  <c:v>7085.859204114965</c:v>
                </c:pt>
                <c:pt idx="163">
                  <c:v>5679.4391610856055</c:v>
                </c:pt>
                <c:pt idx="164">
                  <c:v>5281.5110513146083</c:v>
                </c:pt>
                <c:pt idx="165">
                  <c:v>7173.5351345853369</c:v>
                </c:pt>
                <c:pt idx="166">
                  <c:v>8365.7900454792889</c:v>
                </c:pt>
                <c:pt idx="167">
                  <c:v>4785.8500922837811</c:v>
                </c:pt>
                <c:pt idx="168">
                  <c:v>7146.4896222110947</c:v>
                </c:pt>
                <c:pt idx="169">
                  <c:v>11835.510550245399</c:v>
                </c:pt>
                <c:pt idx="170">
                  <c:v>11481.059274010373</c:v>
                </c:pt>
                <c:pt idx="171">
                  <c:v>3409.5111217316212</c:v>
                </c:pt>
                <c:pt idx="172">
                  <c:v>8297.9650624030073</c:v>
                </c:pt>
                <c:pt idx="173">
                  <c:v>3851.7458121844602</c:v>
                </c:pt>
                <c:pt idx="174">
                  <c:v>9616.3353779804402</c:v>
                </c:pt>
                <c:pt idx="175">
                  <c:v>10805.404114603043</c:v>
                </c:pt>
                <c:pt idx="176">
                  <c:v>4346.7892531248799</c:v>
                </c:pt>
                <c:pt idx="177">
                  <c:v>2994.0001770205504</c:v>
                </c:pt>
                <c:pt idx="178">
                  <c:v>8276.183515214072</c:v>
                </c:pt>
                <c:pt idx="179">
                  <c:v>6291.0107302814868</c:v>
                </c:pt>
                <c:pt idx="180">
                  <c:v>11588.56835201857</c:v>
                </c:pt>
                <c:pt idx="181">
                  <c:v>7625.8958894231237</c:v>
                </c:pt>
                <c:pt idx="182">
                  <c:v>6631.3398744001752</c:v>
                </c:pt>
                <c:pt idx="183">
                  <c:v>5818.8092971974547</c:v>
                </c:pt>
                <c:pt idx="184">
                  <c:v>5602.1186393020525</c:v>
                </c:pt>
                <c:pt idx="185">
                  <c:v>7549.3325461406703</c:v>
                </c:pt>
                <c:pt idx="186">
                  <c:v>12963.088314182467</c:v>
                </c:pt>
                <c:pt idx="187">
                  <c:v>18038.798796586285</c:v>
                </c:pt>
                <c:pt idx="188">
                  <c:v>8824.1993283977354</c:v>
                </c:pt>
                <c:pt idx="189">
                  <c:v>7290.0529936929534</c:v>
                </c:pt>
                <c:pt idx="190">
                  <c:v>4795.5510139479502</c:v>
                </c:pt>
                <c:pt idx="191">
                  <c:v>7858.4975649894468</c:v>
                </c:pt>
                <c:pt idx="192">
                  <c:v>5595.7449215396382</c:v>
                </c:pt>
                <c:pt idx="193">
                  <c:v>7338.4590181944886</c:v>
                </c:pt>
                <c:pt idx="194">
                  <c:v>5270.3286339213446</c:v>
                </c:pt>
                <c:pt idx="195">
                  <c:v>5160.769834003303</c:v>
                </c:pt>
                <c:pt idx="196">
                  <c:v>10132.525048163123</c:v>
                </c:pt>
                <c:pt idx="197">
                  <c:v>3975.630073346168</c:v>
                </c:pt>
                <c:pt idx="198">
                  <c:v>4756.5070292317023</c:v>
                </c:pt>
                <c:pt idx="199">
                  <c:v>18036.733328649745</c:v>
                </c:pt>
                <c:pt idx="200">
                  <c:v>11316.395542146625</c:v>
                </c:pt>
                <c:pt idx="201">
                  <c:v>10666.977370873214</c:v>
                </c:pt>
                <c:pt idx="202">
                  <c:v>6231.438719023241</c:v>
                </c:pt>
                <c:pt idx="203">
                  <c:v>6071.7103396137618</c:v>
                </c:pt>
                <c:pt idx="204">
                  <c:v>6041.4067689332551</c:v>
                </c:pt>
                <c:pt idx="205">
                  <c:v>8205.6926613572487</c:v>
                </c:pt>
                <c:pt idx="206">
                  <c:v>7525.6915985819487</c:v>
                </c:pt>
                <c:pt idx="207">
                  <c:v>7687.8256970265638</c:v>
                </c:pt>
                <c:pt idx="208">
                  <c:v>8818.1124621651215</c:v>
                </c:pt>
                <c:pt idx="209">
                  <c:v>6934.8541234948198</c:v>
                </c:pt>
                <c:pt idx="210">
                  <c:v>11093.136737289613</c:v>
                </c:pt>
                <c:pt idx="211">
                  <c:v>4808.7913685693356</c:v>
                </c:pt>
                <c:pt idx="212">
                  <c:v>7673.3537292736446</c:v>
                </c:pt>
                <c:pt idx="213">
                  <c:v>7723.0180666911092</c:v>
                </c:pt>
                <c:pt idx="214">
                  <c:v>3915.6007427038944</c:v>
                </c:pt>
                <c:pt idx="215">
                  <c:v>13028.476770780075</c:v>
                </c:pt>
                <c:pt idx="216">
                  <c:v>5140.9291557570577</c:v>
                </c:pt>
                <c:pt idx="217">
                  <c:v>6704.1139021278523</c:v>
                </c:pt>
                <c:pt idx="218">
                  <c:v>9535.941642551832</c:v>
                </c:pt>
                <c:pt idx="219">
                  <c:v>10093.192158087504</c:v>
                </c:pt>
                <c:pt idx="220">
                  <c:v>9254.4341772888547</c:v>
                </c:pt>
                <c:pt idx="221">
                  <c:v>13768.324373366011</c:v>
                </c:pt>
                <c:pt idx="222">
                  <c:v>9866.3323053862059</c:v>
                </c:pt>
                <c:pt idx="223">
                  <c:v>6071.5179642441344</c:v>
                </c:pt>
                <c:pt idx="224">
                  <c:v>10651.192321415856</c:v>
                </c:pt>
                <c:pt idx="225">
                  <c:v>7252.3617980528097</c:v>
                </c:pt>
                <c:pt idx="226">
                  <c:v>8822.2906361182922</c:v>
                </c:pt>
                <c:pt idx="227">
                  <c:v>6555.6528317338216</c:v>
                </c:pt>
                <c:pt idx="228">
                  <c:v>11593.824101885599</c:v>
                </c:pt>
                <c:pt idx="229">
                  <c:v>14072.296626454538</c:v>
                </c:pt>
                <c:pt idx="230">
                  <c:v>8802.7621399665331</c:v>
                </c:pt>
                <c:pt idx="231">
                  <c:v>5754.1314656307131</c:v>
                </c:pt>
                <c:pt idx="232">
                  <c:v>8607.9255979048376</c:v>
                </c:pt>
                <c:pt idx="233">
                  <c:v>7675.3945512553582</c:v>
                </c:pt>
                <c:pt idx="234">
                  <c:v>7807.4777000564509</c:v>
                </c:pt>
                <c:pt idx="235">
                  <c:v>11249.848041062254</c:v>
                </c:pt>
                <c:pt idx="236">
                  <c:v>6318.4861776455027</c:v>
                </c:pt>
                <c:pt idx="237">
                  <c:v>9355.3182857173651</c:v>
                </c:pt>
                <c:pt idx="238">
                  <c:v>3392.1110776231858</c:v>
                </c:pt>
                <c:pt idx="239">
                  <c:v>17076.635096915499</c:v>
                </c:pt>
                <c:pt idx="240">
                  <c:v>4643.3649813256379</c:v>
                </c:pt>
                <c:pt idx="241">
                  <c:v>5562.3202145241312</c:v>
                </c:pt>
                <c:pt idx="242">
                  <c:v>5989.9733996470377</c:v>
                </c:pt>
                <c:pt idx="243">
                  <c:v>2844.8558659899045</c:v>
                </c:pt>
                <c:pt idx="244">
                  <c:v>5296.3177932872732</c:v>
                </c:pt>
                <c:pt idx="245">
                  <c:v>5189.1722431127864</c:v>
                </c:pt>
                <c:pt idx="246">
                  <c:v>5330.569509009224</c:v>
                </c:pt>
                <c:pt idx="247">
                  <c:v>7153.8005708668225</c:v>
                </c:pt>
                <c:pt idx="248">
                  <c:v>6668.5593738493089</c:v>
                </c:pt>
                <c:pt idx="249">
                  <c:v>8173.9876943008385</c:v>
                </c:pt>
                <c:pt idx="250">
                  <c:v>4827.8536454089353</c:v>
                </c:pt>
                <c:pt idx="251">
                  <c:v>8587.41057895011</c:v>
                </c:pt>
                <c:pt idx="252">
                  <c:v>6115.942982431121</c:v>
                </c:pt>
                <c:pt idx="253">
                  <c:v>8036.8206327066537</c:v>
                </c:pt>
                <c:pt idx="254">
                  <c:v>5707.3876738603431</c:v>
                </c:pt>
                <c:pt idx="255">
                  <c:v>7751.4916752256522</c:v>
                </c:pt>
                <c:pt idx="256">
                  <c:v>8484.3186037349424</c:v>
                </c:pt>
                <c:pt idx="257">
                  <c:v>5134.1919101609328</c:v>
                </c:pt>
                <c:pt idx="258">
                  <c:v>8266.1635653568537</c:v>
                </c:pt>
                <c:pt idx="259">
                  <c:v>11658.163736183316</c:v>
                </c:pt>
                <c:pt idx="260">
                  <c:v>11009.539712343243</c:v>
                </c:pt>
                <c:pt idx="261">
                  <c:v>6345.7692496398895</c:v>
                </c:pt>
                <c:pt idx="262">
                  <c:v>10897.867521798717</c:v>
                </c:pt>
                <c:pt idx="263">
                  <c:v>8360.3412356327735</c:v>
                </c:pt>
                <c:pt idx="264">
                  <c:v>7752.2728150717221</c:v>
                </c:pt>
                <c:pt idx="265">
                  <c:v>11609.20796996715</c:v>
                </c:pt>
                <c:pt idx="266">
                  <c:v>6225.3853986735876</c:v>
                </c:pt>
                <c:pt idx="267">
                  <c:v>6955.2917815357823</c:v>
                </c:pt>
                <c:pt idx="268">
                  <c:v>6556.9378444341501</c:v>
                </c:pt>
                <c:pt idx="269">
                  <c:v>7627.0987489406925</c:v>
                </c:pt>
                <c:pt idx="270">
                  <c:v>11845.543507689887</c:v>
                </c:pt>
                <c:pt idx="271">
                  <c:v>13409.814729902673</c:v>
                </c:pt>
                <c:pt idx="272">
                  <c:v>7866.0056812837975</c:v>
                </c:pt>
                <c:pt idx="273">
                  <c:v>15590.482651578741</c:v>
                </c:pt>
                <c:pt idx="274">
                  <c:v>4337.1554232266308</c:v>
                </c:pt>
                <c:pt idx="275">
                  <c:v>4935.6858592693179</c:v>
                </c:pt>
                <c:pt idx="276">
                  <c:v>11543.875651377757</c:v>
                </c:pt>
                <c:pt idx="277">
                  <c:v>11956.21342940475</c:v>
                </c:pt>
                <c:pt idx="278">
                  <c:v>7432.2245533368987</c:v>
                </c:pt>
                <c:pt idx="279">
                  <c:v>5959.3165702806646</c:v>
                </c:pt>
                <c:pt idx="280">
                  <c:v>11076.667762585783</c:v>
                </c:pt>
                <c:pt idx="281">
                  <c:v>6805.8366576303624</c:v>
                </c:pt>
                <c:pt idx="282">
                  <c:v>9561.4597903366066</c:v>
                </c:pt>
                <c:pt idx="283">
                  <c:v>6647.2200846275609</c:v>
                </c:pt>
                <c:pt idx="284">
                  <c:v>8416.5572893752997</c:v>
                </c:pt>
                <c:pt idx="285">
                  <c:v>8510.9677270023694</c:v>
                </c:pt>
                <c:pt idx="286">
                  <c:v>5857.9299582176118</c:v>
                </c:pt>
                <c:pt idx="287">
                  <c:v>6944.1305870480655</c:v>
                </c:pt>
                <c:pt idx="288">
                  <c:v>11975.242160361388</c:v>
                </c:pt>
                <c:pt idx="289">
                  <c:v>7441.5961776601735</c:v>
                </c:pt>
                <c:pt idx="290">
                  <c:v>8146.7696602428023</c:v>
                </c:pt>
                <c:pt idx="291">
                  <c:v>5013.1371415354297</c:v>
                </c:pt>
                <c:pt idx="292">
                  <c:v>7567.4747073333647</c:v>
                </c:pt>
                <c:pt idx="293">
                  <c:v>4961.7291028138952</c:v>
                </c:pt>
                <c:pt idx="294">
                  <c:v>8338.6952411953916</c:v>
                </c:pt>
                <c:pt idx="295">
                  <c:v>4474.0773944922512</c:v>
                </c:pt>
                <c:pt idx="296">
                  <c:v>5718.7165977628611</c:v>
                </c:pt>
                <c:pt idx="297">
                  <c:v>6275.8117068611464</c:v>
                </c:pt>
                <c:pt idx="298">
                  <c:v>16629.888142899603</c:v>
                </c:pt>
                <c:pt idx="299">
                  <c:v>8281.9451917649312</c:v>
                </c:pt>
                <c:pt idx="300">
                  <c:v>5160.5124206973233</c:v>
                </c:pt>
                <c:pt idx="301">
                  <c:v>7009.3786986251271</c:v>
                </c:pt>
                <c:pt idx="302">
                  <c:v>11410.530766611451</c:v>
                </c:pt>
                <c:pt idx="303">
                  <c:v>6023.8458415085834</c:v>
                </c:pt>
                <c:pt idx="304">
                  <c:v>11981.181835474892</c:v>
                </c:pt>
                <c:pt idx="305">
                  <c:v>13991.23881946529</c:v>
                </c:pt>
                <c:pt idx="306">
                  <c:v>9396.9583110088079</c:v>
                </c:pt>
                <c:pt idx="307">
                  <c:v>8453.5022602720455</c:v>
                </c:pt>
                <c:pt idx="308">
                  <c:v>6042.1707935329177</c:v>
                </c:pt>
                <c:pt idx="309">
                  <c:v>6518.6339229725927</c:v>
                </c:pt>
                <c:pt idx="310">
                  <c:v>5679.6746668761825</c:v>
                </c:pt>
                <c:pt idx="311">
                  <c:v>5769.9438994823231</c:v>
                </c:pt>
                <c:pt idx="312">
                  <c:v>6154.7363999399522</c:v>
                </c:pt>
                <c:pt idx="313">
                  <c:v>10440.563199188384</c:v>
                </c:pt>
                <c:pt idx="314">
                  <c:v>5011.8911515969121</c:v>
                </c:pt>
                <c:pt idx="315">
                  <c:v>8368.5873613522454</c:v>
                </c:pt>
                <c:pt idx="316">
                  <c:v>8456.3557141532201</c:v>
                </c:pt>
                <c:pt idx="317">
                  <c:v>8636.2369539034298</c:v>
                </c:pt>
                <c:pt idx="318">
                  <c:v>5037.6879355932115</c:v>
                </c:pt>
                <c:pt idx="319">
                  <c:v>7402.8369906441576</c:v>
                </c:pt>
                <c:pt idx="320">
                  <c:v>5803.9731170009691</c:v>
                </c:pt>
                <c:pt idx="321">
                  <c:v>8103.3551262037563</c:v>
                </c:pt>
                <c:pt idx="322">
                  <c:v>6479.6008920140448</c:v>
                </c:pt>
                <c:pt idx="323">
                  <c:v>6475.6034550629456</c:v>
                </c:pt>
                <c:pt idx="324">
                  <c:v>7529.1543552352559</c:v>
                </c:pt>
                <c:pt idx="325">
                  <c:v>4272.7884045346618</c:v>
                </c:pt>
                <c:pt idx="326">
                  <c:v>10160.963056985138</c:v>
                </c:pt>
                <c:pt idx="327">
                  <c:v>6928.1353623648156</c:v>
                </c:pt>
                <c:pt idx="328">
                  <c:v>9833.3772407321394</c:v>
                </c:pt>
                <c:pt idx="329">
                  <c:v>9441.490128333382</c:v>
                </c:pt>
                <c:pt idx="330">
                  <c:v>5270.1848658515164</c:v>
                </c:pt>
                <c:pt idx="331">
                  <c:v>4987.1781050031796</c:v>
                </c:pt>
                <c:pt idx="332">
                  <c:v>4393.2797392484081</c:v>
                </c:pt>
                <c:pt idx="333">
                  <c:v>5035.270578190517</c:v>
                </c:pt>
                <c:pt idx="334">
                  <c:v>8977.5060673548578</c:v>
                </c:pt>
                <c:pt idx="335">
                  <c:v>7407.5881830470753</c:v>
                </c:pt>
                <c:pt idx="336">
                  <c:v>9210.0249051285646</c:v>
                </c:pt>
                <c:pt idx="337">
                  <c:v>6011.1086751315988</c:v>
                </c:pt>
                <c:pt idx="338">
                  <c:v>6576.6525544668302</c:v>
                </c:pt>
                <c:pt idx="339">
                  <c:v>4682.5274035470311</c:v>
                </c:pt>
                <c:pt idx="340">
                  <c:v>8036.3571518339186</c:v>
                </c:pt>
                <c:pt idx="341">
                  <c:v>7260.2416574991466</c:v>
                </c:pt>
                <c:pt idx="342">
                  <c:v>6067.6745645107085</c:v>
                </c:pt>
                <c:pt idx="343">
                  <c:v>9360.298137812295</c:v>
                </c:pt>
                <c:pt idx="344">
                  <c:v>8022.842953270002</c:v>
                </c:pt>
                <c:pt idx="345">
                  <c:v>13209.88605972961</c:v>
                </c:pt>
                <c:pt idx="346">
                  <c:v>8035.9101015977367</c:v>
                </c:pt>
                <c:pt idx="347">
                  <c:v>7248.3643611017105</c:v>
                </c:pt>
                <c:pt idx="348">
                  <c:v>5018.6420893901641</c:v>
                </c:pt>
                <c:pt idx="349">
                  <c:v>8187.8613130393278</c:v>
                </c:pt>
                <c:pt idx="350">
                  <c:v>6995.2688894862058</c:v>
                </c:pt>
                <c:pt idx="351">
                  <c:v>7548.6705284096006</c:v>
                </c:pt>
                <c:pt idx="352">
                  <c:v>6410.5292343893907</c:v>
                </c:pt>
                <c:pt idx="353">
                  <c:v>6236.3021874425949</c:v>
                </c:pt>
                <c:pt idx="354">
                  <c:v>6274.1220897357289</c:v>
                </c:pt>
                <c:pt idx="355">
                  <c:v>14032.752191933314</c:v>
                </c:pt>
                <c:pt idx="356">
                  <c:v>4045.7005767512055</c:v>
                </c:pt>
                <c:pt idx="357">
                  <c:v>5150.4808324725482</c:v>
                </c:pt>
                <c:pt idx="358">
                  <c:v>14633.187897206164</c:v>
                </c:pt>
                <c:pt idx="359">
                  <c:v>7072.6133726147291</c:v>
                </c:pt>
                <c:pt idx="360">
                  <c:v>4786.9618986904579</c:v>
                </c:pt>
                <c:pt idx="361">
                  <c:v>9072.1800797766136</c:v>
                </c:pt>
                <c:pt idx="362">
                  <c:v>5150.2508035608216</c:v>
                </c:pt>
                <c:pt idx="363">
                  <c:v>6464.7715579161222</c:v>
                </c:pt>
                <c:pt idx="364">
                  <c:v>6037.2060028548258</c:v>
                </c:pt>
                <c:pt idx="365">
                  <c:v>15263.116595089628</c:v>
                </c:pt>
                <c:pt idx="366">
                  <c:v>6129.1853908820749</c:v>
                </c:pt>
                <c:pt idx="367">
                  <c:v>5646.4423352303029</c:v>
                </c:pt>
                <c:pt idx="368">
                  <c:v>3491.3911451583185</c:v>
                </c:pt>
                <c:pt idx="369">
                  <c:v>11007.882271881073</c:v>
                </c:pt>
                <c:pt idx="370">
                  <c:v>14612.316881126144</c:v>
                </c:pt>
                <c:pt idx="371">
                  <c:v>5693.5859391567692</c:v>
                </c:pt>
                <c:pt idx="372">
                  <c:v>8339.3579435363172</c:v>
                </c:pt>
                <c:pt idx="373">
                  <c:v>8105.0762353825648</c:v>
                </c:pt>
                <c:pt idx="374">
                  <c:v>10114.433548099796</c:v>
                </c:pt>
                <c:pt idx="375">
                  <c:v>5309.9250987916503</c:v>
                </c:pt>
                <c:pt idx="376">
                  <c:v>8171.193801477164</c:v>
                </c:pt>
                <c:pt idx="377">
                  <c:v>6632.7535937534922</c:v>
                </c:pt>
                <c:pt idx="378">
                  <c:v>9021.1225613015195</c:v>
                </c:pt>
                <c:pt idx="379">
                  <c:v>9296.9258572415729</c:v>
                </c:pt>
                <c:pt idx="380">
                  <c:v>20503.410025394143</c:v>
                </c:pt>
                <c:pt idx="381">
                  <c:v>5308.1574361426101</c:v>
                </c:pt>
                <c:pt idx="382">
                  <c:v>6780.693676046857</c:v>
                </c:pt>
                <c:pt idx="383">
                  <c:v>8423.5985017476341</c:v>
                </c:pt>
                <c:pt idx="384">
                  <c:v>8607.89547507116</c:v>
                </c:pt>
                <c:pt idx="385">
                  <c:v>6746.829449503588</c:v>
                </c:pt>
                <c:pt idx="386">
                  <c:v>11333.812701501469</c:v>
                </c:pt>
                <c:pt idx="387">
                  <c:v>5841.1378476615955</c:v>
                </c:pt>
                <c:pt idx="388">
                  <c:v>13138.433329024645</c:v>
                </c:pt>
                <c:pt idx="389">
                  <c:v>3838.9052697191701</c:v>
                </c:pt>
                <c:pt idx="390">
                  <c:v>6926.1554706603147</c:v>
                </c:pt>
                <c:pt idx="391">
                  <c:v>18974.911722004072</c:v>
                </c:pt>
                <c:pt idx="392">
                  <c:v>7458.2000205056993</c:v>
                </c:pt>
                <c:pt idx="393">
                  <c:v>8549.9651582483875</c:v>
                </c:pt>
                <c:pt idx="394">
                  <c:v>8407.2534414278016</c:v>
                </c:pt>
                <c:pt idx="395">
                  <c:v>9170.6947534923693</c:v>
                </c:pt>
                <c:pt idx="396">
                  <c:v>9267.6437244667068</c:v>
                </c:pt>
                <c:pt idx="397">
                  <c:v>2023.5965131190003</c:v>
                </c:pt>
                <c:pt idx="398">
                  <c:v>9386.5015800632518</c:v>
                </c:pt>
                <c:pt idx="399">
                  <c:v>11510.456421241102</c:v>
                </c:pt>
                <c:pt idx="400">
                  <c:v>4639.5640274033049</c:v>
                </c:pt>
                <c:pt idx="401">
                  <c:v>6449.7074026374794</c:v>
                </c:pt>
                <c:pt idx="402">
                  <c:v>5625.7150872201137</c:v>
                </c:pt>
                <c:pt idx="403">
                  <c:v>5533.9486128581821</c:v>
                </c:pt>
                <c:pt idx="404">
                  <c:v>4401.9345770521086</c:v>
                </c:pt>
                <c:pt idx="405">
                  <c:v>7258.5753171088445</c:v>
                </c:pt>
                <c:pt idx="406">
                  <c:v>9660.262684801879</c:v>
                </c:pt>
                <c:pt idx="407">
                  <c:v>8973.8071203011168</c:v>
                </c:pt>
                <c:pt idx="408">
                  <c:v>7712.9406096059602</c:v>
                </c:pt>
                <c:pt idx="409">
                  <c:v>6150.8197469519</c:v>
                </c:pt>
                <c:pt idx="410">
                  <c:v>6798.3833101245191</c:v>
                </c:pt>
                <c:pt idx="411">
                  <c:v>4382.2725819783645</c:v>
                </c:pt>
                <c:pt idx="412">
                  <c:v>5852.0108213997983</c:v>
                </c:pt>
                <c:pt idx="413">
                  <c:v>6259.8164821778964</c:v>
                </c:pt>
                <c:pt idx="414">
                  <c:v>10144.702888287487</c:v>
                </c:pt>
                <c:pt idx="415">
                  <c:v>7768.2242247241675</c:v>
                </c:pt>
                <c:pt idx="416">
                  <c:v>9060.4513437179994</c:v>
                </c:pt>
                <c:pt idx="417">
                  <c:v>5289.3087575781856</c:v>
                </c:pt>
                <c:pt idx="418">
                  <c:v>7395.328189739952</c:v>
                </c:pt>
                <c:pt idx="419">
                  <c:v>10945.964787255049</c:v>
                </c:pt>
                <c:pt idx="420">
                  <c:v>9751.7108155806163</c:v>
                </c:pt>
                <c:pt idx="421">
                  <c:v>5235.6476678194758</c:v>
                </c:pt>
                <c:pt idx="422">
                  <c:v>7665.3259940983407</c:v>
                </c:pt>
                <c:pt idx="423">
                  <c:v>8480.2225829645304</c:v>
                </c:pt>
                <c:pt idx="424">
                  <c:v>14911.737847889804</c:v>
                </c:pt>
                <c:pt idx="425">
                  <c:v>5852.4414409994288</c:v>
                </c:pt>
                <c:pt idx="426">
                  <c:v>3547.8919966010767</c:v>
                </c:pt>
                <c:pt idx="427">
                  <c:v>7591.3853911754804</c:v>
                </c:pt>
                <c:pt idx="428">
                  <c:v>11639.104197783141</c:v>
                </c:pt>
                <c:pt idx="429">
                  <c:v>5031.5949078718913</c:v>
                </c:pt>
                <c:pt idx="430">
                  <c:v>6411.4965881163826</c:v>
                </c:pt>
                <c:pt idx="431">
                  <c:v>9115.0366567827514</c:v>
                </c:pt>
                <c:pt idx="432">
                  <c:v>8019.1802905386467</c:v>
                </c:pt>
                <c:pt idx="433">
                  <c:v>22177.905488305325</c:v>
                </c:pt>
                <c:pt idx="434">
                  <c:v>4333.4338840476312</c:v>
                </c:pt>
                <c:pt idx="435">
                  <c:v>9715.4121163882446</c:v>
                </c:pt>
                <c:pt idx="436">
                  <c:v>13276.925110690825</c:v>
                </c:pt>
                <c:pt idx="437">
                  <c:v>12602.394080667586</c:v>
                </c:pt>
                <c:pt idx="438">
                  <c:v>10311.582017646313</c:v>
                </c:pt>
                <c:pt idx="439">
                  <c:v>9331.1515577889822</c:v>
                </c:pt>
                <c:pt idx="440">
                  <c:v>18813.609424534894</c:v>
                </c:pt>
                <c:pt idx="441">
                  <c:v>5295.2189944678667</c:v>
                </c:pt>
                <c:pt idx="442">
                  <c:v>8276.2095303886126</c:v>
                </c:pt>
                <c:pt idx="443">
                  <c:v>6797.5549321983617</c:v>
                </c:pt>
                <c:pt idx="444">
                  <c:v>9629.9700678790723</c:v>
                </c:pt>
                <c:pt idx="445">
                  <c:v>7600.1436050674856</c:v>
                </c:pt>
                <c:pt idx="446">
                  <c:v>6869.8291947309199</c:v>
                </c:pt>
                <c:pt idx="447">
                  <c:v>5187.2217896321081</c:v>
                </c:pt>
                <c:pt idx="448">
                  <c:v>5867.1619221301953</c:v>
                </c:pt>
                <c:pt idx="449">
                  <c:v>7412.1723306450476</c:v>
                </c:pt>
                <c:pt idx="450">
                  <c:v>5443.2378068947082</c:v>
                </c:pt>
                <c:pt idx="451">
                  <c:v>11000.661007116523</c:v>
                </c:pt>
                <c:pt idx="452">
                  <c:v>12117.021438557656</c:v>
                </c:pt>
                <c:pt idx="453">
                  <c:v>5368.9281992592869</c:v>
                </c:pt>
                <c:pt idx="454">
                  <c:v>5753.344164295936</c:v>
                </c:pt>
                <c:pt idx="455">
                  <c:v>8027.4236778186932</c:v>
                </c:pt>
                <c:pt idx="456">
                  <c:v>3167.6863821808456</c:v>
                </c:pt>
                <c:pt idx="457">
                  <c:v>6362.2368551240061</c:v>
                </c:pt>
                <c:pt idx="458">
                  <c:v>6755.7197930978646</c:v>
                </c:pt>
                <c:pt idx="459">
                  <c:v>8798.3436679537917</c:v>
                </c:pt>
                <c:pt idx="460">
                  <c:v>3274.9900772321434</c:v>
                </c:pt>
                <c:pt idx="461">
                  <c:v>4271.803250951406</c:v>
                </c:pt>
                <c:pt idx="462">
                  <c:v>5765.0783772333998</c:v>
                </c:pt>
                <c:pt idx="463">
                  <c:v>8123.0677824068671</c:v>
                </c:pt>
                <c:pt idx="464">
                  <c:v>6224.648758468179</c:v>
                </c:pt>
                <c:pt idx="465">
                  <c:v>3131.8853943540244</c:v>
                </c:pt>
                <c:pt idx="466">
                  <c:v>9852.3737950255309</c:v>
                </c:pt>
                <c:pt idx="467">
                  <c:v>10474.904598801513</c:v>
                </c:pt>
                <c:pt idx="468">
                  <c:v>8598.996916158605</c:v>
                </c:pt>
                <c:pt idx="469">
                  <c:v>11817.473134360722</c:v>
                </c:pt>
                <c:pt idx="470">
                  <c:v>5627.3732122921401</c:v>
                </c:pt>
                <c:pt idx="471">
                  <c:v>10595.577355127187</c:v>
                </c:pt>
                <c:pt idx="472">
                  <c:v>10674.933222013602</c:v>
                </c:pt>
                <c:pt idx="473">
                  <c:v>3902.2659119223358</c:v>
                </c:pt>
                <c:pt idx="474">
                  <c:v>7207.4705605536637</c:v>
                </c:pt>
                <c:pt idx="475">
                  <c:v>7354.7712172412184</c:v>
                </c:pt>
                <c:pt idx="476">
                  <c:v>9583.5720040861488</c:v>
                </c:pt>
                <c:pt idx="477">
                  <c:v>6189.835662664038</c:v>
                </c:pt>
                <c:pt idx="478">
                  <c:v>5012.5750768433836</c:v>
                </c:pt>
                <c:pt idx="479">
                  <c:v>15532.286706131716</c:v>
                </c:pt>
                <c:pt idx="480">
                  <c:v>4411.9483654206188</c:v>
                </c:pt>
                <c:pt idx="481">
                  <c:v>8867.2975726831573</c:v>
                </c:pt>
                <c:pt idx="482">
                  <c:v>14683.85724189272</c:v>
                </c:pt>
                <c:pt idx="483">
                  <c:v>12538.248190959212</c:v>
                </c:pt>
                <c:pt idx="484">
                  <c:v>7838.4884727185454</c:v>
                </c:pt>
                <c:pt idx="485">
                  <c:v>11206.459522197745</c:v>
                </c:pt>
                <c:pt idx="486">
                  <c:v>4229.7661519432913</c:v>
                </c:pt>
                <c:pt idx="487">
                  <c:v>6720.9765274990696</c:v>
                </c:pt>
                <c:pt idx="488">
                  <c:v>6680.9158971461738</c:v>
                </c:pt>
                <c:pt idx="489">
                  <c:v>15514.578587587932</c:v>
                </c:pt>
                <c:pt idx="490">
                  <c:v>11174.492349566361</c:v>
                </c:pt>
                <c:pt idx="491">
                  <c:v>8177.3915745065015</c:v>
                </c:pt>
                <c:pt idx="492">
                  <c:v>3612.0550015558592</c:v>
                </c:pt>
                <c:pt idx="493">
                  <c:v>5180.9391249805849</c:v>
                </c:pt>
                <c:pt idx="494">
                  <c:v>9016.4213454181154</c:v>
                </c:pt>
                <c:pt idx="495">
                  <c:v>6884.8283120732121</c:v>
                </c:pt>
                <c:pt idx="496">
                  <c:v>5938.9802344984391</c:v>
                </c:pt>
                <c:pt idx="497">
                  <c:v>14024.96680864715</c:v>
                </c:pt>
                <c:pt idx="498">
                  <c:v>11066.719696763479</c:v>
                </c:pt>
                <c:pt idx="499">
                  <c:v>8866.2275274777185</c:v>
                </c:pt>
                <c:pt idx="500">
                  <c:v>4498.9095632009839</c:v>
                </c:pt>
                <c:pt idx="501">
                  <c:v>3046.946534089253</c:v>
                </c:pt>
                <c:pt idx="502">
                  <c:v>8207.8176903512922</c:v>
                </c:pt>
                <c:pt idx="503">
                  <c:v>11090.468128069646</c:v>
                </c:pt>
                <c:pt idx="504">
                  <c:v>5919.3860158004727</c:v>
                </c:pt>
                <c:pt idx="505">
                  <c:v>7387.5400680143621</c:v>
                </c:pt>
                <c:pt idx="506">
                  <c:v>6624.3787613810309</c:v>
                </c:pt>
                <c:pt idx="507">
                  <c:v>6342.3482541878184</c:v>
                </c:pt>
                <c:pt idx="508">
                  <c:v>6198.1338187325919</c:v>
                </c:pt>
                <c:pt idx="509">
                  <c:v>9758.1098639077154</c:v>
                </c:pt>
                <c:pt idx="510">
                  <c:v>7568.8774729289817</c:v>
                </c:pt>
                <c:pt idx="511">
                  <c:v>13512.228941360076</c:v>
                </c:pt>
                <c:pt idx="512">
                  <c:v>13266.329403944435</c:v>
                </c:pt>
                <c:pt idx="513">
                  <c:v>12665.392564256752</c:v>
                </c:pt>
                <c:pt idx="514">
                  <c:v>6241.0992487058866</c:v>
                </c:pt>
                <c:pt idx="515">
                  <c:v>5431.5179707642274</c:v>
                </c:pt>
                <c:pt idx="516">
                  <c:v>6918.1599121482586</c:v>
                </c:pt>
                <c:pt idx="517">
                  <c:v>37106.692175447264</c:v>
                </c:pt>
                <c:pt idx="518">
                  <c:v>7952.5259903166861</c:v>
                </c:pt>
                <c:pt idx="519">
                  <c:v>8325.0256361940883</c:v>
                </c:pt>
                <c:pt idx="520">
                  <c:v>12887.627192768701</c:v>
                </c:pt>
                <c:pt idx="521">
                  <c:v>11716.426773396262</c:v>
                </c:pt>
                <c:pt idx="522">
                  <c:v>3830.8494655397571</c:v>
                </c:pt>
                <c:pt idx="523">
                  <c:v>9586.4254579673234</c:v>
                </c:pt>
                <c:pt idx="524">
                  <c:v>7899.7521549317789</c:v>
                </c:pt>
                <c:pt idx="525">
                  <c:v>3989.176448573332</c:v>
                </c:pt>
                <c:pt idx="526">
                  <c:v>7695.7705944092513</c:v>
                </c:pt>
                <c:pt idx="527">
                  <c:v>5018.3682454476329</c:v>
                </c:pt>
                <c:pt idx="528">
                  <c:v>10294.838514390098</c:v>
                </c:pt>
                <c:pt idx="529">
                  <c:v>11119.918674869168</c:v>
                </c:pt>
                <c:pt idx="530">
                  <c:v>6145.5037514175119</c:v>
                </c:pt>
                <c:pt idx="531">
                  <c:v>8284.2427424427678</c:v>
                </c:pt>
                <c:pt idx="532">
                  <c:v>7067.2049547497372</c:v>
                </c:pt>
                <c:pt idx="533">
                  <c:v>5611.3369110175099</c:v>
                </c:pt>
                <c:pt idx="534">
                  <c:v>9014.2080017526041</c:v>
                </c:pt>
                <c:pt idx="535">
                  <c:v>5162.1082462724244</c:v>
                </c:pt>
                <c:pt idx="536">
                  <c:v>11402.498239167155</c:v>
                </c:pt>
                <c:pt idx="537">
                  <c:v>8441.3846658150378</c:v>
                </c:pt>
                <c:pt idx="538">
                  <c:v>4678.5032668115346</c:v>
                </c:pt>
                <c:pt idx="539">
                  <c:v>3568.803404662619</c:v>
                </c:pt>
                <c:pt idx="540">
                  <c:v>4557.4108446439332</c:v>
                </c:pt>
                <c:pt idx="541">
                  <c:v>5195.6418062550865</c:v>
                </c:pt>
                <c:pt idx="542">
                  <c:v>6325.3637682621747</c:v>
                </c:pt>
                <c:pt idx="543">
                  <c:v>7426.9674342501548</c:v>
                </c:pt>
                <c:pt idx="544">
                  <c:v>6882.9716501428511</c:v>
                </c:pt>
                <c:pt idx="545">
                  <c:v>6833.3846736391497</c:v>
                </c:pt>
                <c:pt idx="546">
                  <c:v>9493.8436132665047</c:v>
                </c:pt>
                <c:pt idx="547">
                  <c:v>13011.922219844206</c:v>
                </c:pt>
                <c:pt idx="548">
                  <c:v>6356.0924816634615</c:v>
                </c:pt>
                <c:pt idx="549">
                  <c:v>7877.624879765398</c:v>
                </c:pt>
                <c:pt idx="550">
                  <c:v>4737.2763383674455</c:v>
                </c:pt>
                <c:pt idx="551">
                  <c:v>9014.4660996684415</c:v>
                </c:pt>
                <c:pt idx="552">
                  <c:v>8652.4697382068262</c:v>
                </c:pt>
                <c:pt idx="553">
                  <c:v>11668.026225773578</c:v>
                </c:pt>
                <c:pt idx="554">
                  <c:v>4462.7340937827503</c:v>
                </c:pt>
                <c:pt idx="555">
                  <c:v>8927.5432400400314</c:v>
                </c:pt>
                <c:pt idx="556">
                  <c:v>3066.4318998200633</c:v>
                </c:pt>
                <c:pt idx="557">
                  <c:v>8951.9016587281858</c:v>
                </c:pt>
                <c:pt idx="558">
                  <c:v>5910.7263857277776</c:v>
                </c:pt>
                <c:pt idx="559">
                  <c:v>5122.6712954986433</c:v>
                </c:pt>
                <c:pt idx="560">
                  <c:v>11860.931483430571</c:v>
                </c:pt>
                <c:pt idx="561">
                  <c:v>8193.7866113458476</c:v>
                </c:pt>
                <c:pt idx="562">
                  <c:v>5533.8733057739855</c:v>
                </c:pt>
                <c:pt idx="563">
                  <c:v>8579.6833875017346</c:v>
                </c:pt>
                <c:pt idx="564">
                  <c:v>7246.6302443356308</c:v>
                </c:pt>
                <c:pt idx="565">
                  <c:v>5681.2629617428629</c:v>
                </c:pt>
                <c:pt idx="566">
                  <c:v>14330.027591407241</c:v>
                </c:pt>
                <c:pt idx="567">
                  <c:v>9534.0973035988845</c:v>
                </c:pt>
                <c:pt idx="568">
                  <c:v>10363.265269530091</c:v>
                </c:pt>
                <c:pt idx="569">
                  <c:v>6321.3485314548107</c:v>
                </c:pt>
                <c:pt idx="570">
                  <c:v>5740.1106557731146</c:v>
                </c:pt>
                <c:pt idx="571">
                  <c:v>8510.5658610167047</c:v>
                </c:pt>
                <c:pt idx="572">
                  <c:v>7436.176121427623</c:v>
                </c:pt>
                <c:pt idx="573">
                  <c:v>9335.8692043089395</c:v>
                </c:pt>
                <c:pt idx="574">
                  <c:v>10769.005462371648</c:v>
                </c:pt>
                <c:pt idx="575">
                  <c:v>6864.5830294018779</c:v>
                </c:pt>
                <c:pt idx="576">
                  <c:v>11281.07994270794</c:v>
                </c:pt>
                <c:pt idx="577">
                  <c:v>7913.4142292246624</c:v>
                </c:pt>
                <c:pt idx="578">
                  <c:v>4289.7680981913118</c:v>
                </c:pt>
                <c:pt idx="579">
                  <c:v>7273.7798174080353</c:v>
                </c:pt>
                <c:pt idx="580">
                  <c:v>11484.484377121584</c:v>
                </c:pt>
                <c:pt idx="581">
                  <c:v>8000.9628222617557</c:v>
                </c:pt>
                <c:pt idx="582">
                  <c:v>5373.5561618880656</c:v>
                </c:pt>
                <c:pt idx="583">
                  <c:v>5106.0886755586644</c:v>
                </c:pt>
                <c:pt idx="584">
                  <c:v>4626.8460301022978</c:v>
                </c:pt>
                <c:pt idx="585">
                  <c:v>5498.7350202880898</c:v>
                </c:pt>
                <c:pt idx="586">
                  <c:v>17703.646672201146</c:v>
                </c:pt>
                <c:pt idx="587">
                  <c:v>8319.5350651463377</c:v>
                </c:pt>
                <c:pt idx="588">
                  <c:v>20126.776705204236</c:v>
                </c:pt>
                <c:pt idx="589">
                  <c:v>17078.20490731606</c:v>
                </c:pt>
                <c:pt idx="590">
                  <c:v>4383.4035574610189</c:v>
                </c:pt>
                <c:pt idx="591">
                  <c:v>3400.0402289791787</c:v>
                </c:pt>
                <c:pt idx="592">
                  <c:v>8714.9417568164772</c:v>
                </c:pt>
                <c:pt idx="593">
                  <c:v>4789.8317832081848</c:v>
                </c:pt>
                <c:pt idx="594">
                  <c:v>9055.2825393027215</c:v>
                </c:pt>
                <c:pt idx="595">
                  <c:v>6626.1169858062476</c:v>
                </c:pt>
                <c:pt idx="596">
                  <c:v>2834.2991820053248</c:v>
                </c:pt>
                <c:pt idx="597">
                  <c:v>8967.1184820047893</c:v>
                </c:pt>
                <c:pt idx="598">
                  <c:v>5616.7350597346576</c:v>
                </c:pt>
                <c:pt idx="599">
                  <c:v>7862.0938205647381</c:v>
                </c:pt>
                <c:pt idx="600">
                  <c:v>7369.4588370988813</c:v>
                </c:pt>
                <c:pt idx="601">
                  <c:v>4354.2049470886259</c:v>
                </c:pt>
                <c:pt idx="602">
                  <c:v>12736.394821676255</c:v>
                </c:pt>
                <c:pt idx="603">
                  <c:v>12262.12038994726</c:v>
                </c:pt>
                <c:pt idx="604">
                  <c:v>7627.5813988894033</c:v>
                </c:pt>
                <c:pt idx="605">
                  <c:v>7355.096406922974</c:v>
                </c:pt>
                <c:pt idx="606">
                  <c:v>5856.0596040901228</c:v>
                </c:pt>
                <c:pt idx="607">
                  <c:v>4156.9640552115052</c:v>
                </c:pt>
                <c:pt idx="608">
                  <c:v>8093.6720043958512</c:v>
                </c:pt>
                <c:pt idx="609">
                  <c:v>5386.4049196716314</c:v>
                </c:pt>
                <c:pt idx="610">
                  <c:v>7027.0142485241395</c:v>
                </c:pt>
                <c:pt idx="611">
                  <c:v>6828.7710878173539</c:v>
                </c:pt>
                <c:pt idx="612">
                  <c:v>13345.848207976656</c:v>
                </c:pt>
                <c:pt idx="613">
                  <c:v>10008.488119003454</c:v>
                </c:pt>
                <c:pt idx="614">
                  <c:v>11473.792824995306</c:v>
                </c:pt>
                <c:pt idx="615">
                  <c:v>5309.7156081756139</c:v>
                </c:pt>
                <c:pt idx="616">
                  <c:v>6494.2070432988057</c:v>
                </c:pt>
                <c:pt idx="617">
                  <c:v>4024.1401585458648</c:v>
                </c:pt>
                <c:pt idx="618">
                  <c:v>8116.4037900653693</c:v>
                </c:pt>
                <c:pt idx="619">
                  <c:v>4907.6038475725954</c:v>
                </c:pt>
                <c:pt idx="620">
                  <c:v>7616.9453001614893</c:v>
                </c:pt>
                <c:pt idx="621">
                  <c:v>12736.010755546853</c:v>
                </c:pt>
                <c:pt idx="622">
                  <c:v>7533.9281397634313</c:v>
                </c:pt>
                <c:pt idx="623">
                  <c:v>5616.8315897244001</c:v>
                </c:pt>
                <c:pt idx="624">
                  <c:v>10982.559237905354</c:v>
                </c:pt>
                <c:pt idx="625">
                  <c:v>5373.0783042083485</c:v>
                </c:pt>
                <c:pt idx="626">
                  <c:v>12667.299202706627</c:v>
                </c:pt>
                <c:pt idx="627">
                  <c:v>18203.817840965465</c:v>
                </c:pt>
                <c:pt idx="628">
                  <c:v>11101.758029210352</c:v>
                </c:pt>
                <c:pt idx="629">
                  <c:v>5982.0264484347808</c:v>
                </c:pt>
                <c:pt idx="630">
                  <c:v>6208.3844821113917</c:v>
                </c:pt>
                <c:pt idx="631">
                  <c:v>7825.3254790109249</c:v>
                </c:pt>
                <c:pt idx="632">
                  <c:v>15086.182600770911</c:v>
                </c:pt>
                <c:pt idx="633">
                  <c:v>10245.283029939787</c:v>
                </c:pt>
                <c:pt idx="634">
                  <c:v>4075.1490697211584</c:v>
                </c:pt>
                <c:pt idx="635">
                  <c:v>6284.9122256813162</c:v>
                </c:pt>
                <c:pt idx="636">
                  <c:v>6699.9863893040501</c:v>
                </c:pt>
                <c:pt idx="637">
                  <c:v>5038.3821299875281</c:v>
                </c:pt>
                <c:pt idx="638">
                  <c:v>8437.6870879810103</c:v>
                </c:pt>
                <c:pt idx="639">
                  <c:v>8965.3604038937392</c:v>
                </c:pt>
                <c:pt idx="640">
                  <c:v>4895.3151006515063</c:v>
                </c:pt>
                <c:pt idx="641">
                  <c:v>6865.5428524204499</c:v>
                </c:pt>
                <c:pt idx="642">
                  <c:v>7844.1063811995737</c:v>
                </c:pt>
                <c:pt idx="643">
                  <c:v>6061.2549778879193</c:v>
                </c:pt>
                <c:pt idx="644">
                  <c:v>4966.5343793954626</c:v>
                </c:pt>
                <c:pt idx="645">
                  <c:v>14323.066478388095</c:v>
                </c:pt>
                <c:pt idx="646">
                  <c:v>4899.6924960728684</c:v>
                </c:pt>
                <c:pt idx="647">
                  <c:v>9119.4818285798901</c:v>
                </c:pt>
                <c:pt idx="648">
                  <c:v>4321.9762534921238</c:v>
                </c:pt>
                <c:pt idx="649">
                  <c:v>5876.2028798928641</c:v>
                </c:pt>
                <c:pt idx="650">
                  <c:v>10082.834010961262</c:v>
                </c:pt>
                <c:pt idx="651">
                  <c:v>13519.690504184195</c:v>
                </c:pt>
                <c:pt idx="652">
                  <c:v>5090.432332754297</c:v>
                </c:pt>
                <c:pt idx="653">
                  <c:v>7324.3807011089575</c:v>
                </c:pt>
                <c:pt idx="654">
                  <c:v>6670.4441047837799</c:v>
                </c:pt>
                <c:pt idx="655">
                  <c:v>12236.403020694295</c:v>
                </c:pt>
                <c:pt idx="656">
                  <c:v>12277.211929620158</c:v>
                </c:pt>
                <c:pt idx="657">
                  <c:v>21858.988202053155</c:v>
                </c:pt>
                <c:pt idx="658">
                  <c:v>7227.610413307124</c:v>
                </c:pt>
                <c:pt idx="659">
                  <c:v>12556.88395585832</c:v>
                </c:pt>
                <c:pt idx="660">
                  <c:v>13303.516726730322</c:v>
                </c:pt>
                <c:pt idx="661">
                  <c:v>14634.328457226806</c:v>
                </c:pt>
                <c:pt idx="662">
                  <c:v>6704.1926322613299</c:v>
                </c:pt>
                <c:pt idx="663">
                  <c:v>8699.6982337554764</c:v>
                </c:pt>
                <c:pt idx="664">
                  <c:v>5418.4405532886476</c:v>
                </c:pt>
                <c:pt idx="665">
                  <c:v>7523.6808994339135</c:v>
                </c:pt>
                <c:pt idx="666">
                  <c:v>6857.4329640623864</c:v>
                </c:pt>
                <c:pt idx="667">
                  <c:v>7448.035617968796</c:v>
                </c:pt>
                <c:pt idx="668">
                  <c:v>5669.2240974193328</c:v>
                </c:pt>
                <c:pt idx="669">
                  <c:v>8506.0207361805424</c:v>
                </c:pt>
                <c:pt idx="670">
                  <c:v>4562.5187187819974</c:v>
                </c:pt>
                <c:pt idx="671">
                  <c:v>4572.3367087315974</c:v>
                </c:pt>
                <c:pt idx="672">
                  <c:v>4693.0573877472134</c:v>
                </c:pt>
                <c:pt idx="673">
                  <c:v>6691.2062678966422</c:v>
                </c:pt>
                <c:pt idx="674">
                  <c:v>11366.926595642204</c:v>
                </c:pt>
                <c:pt idx="675">
                  <c:v>9223.993684637082</c:v>
                </c:pt>
                <c:pt idx="676">
                  <c:v>7416.6804865489685</c:v>
                </c:pt>
                <c:pt idx="677">
                  <c:v>8036.0121084663288</c:v>
                </c:pt>
                <c:pt idx="678">
                  <c:v>7914.3322910419975</c:v>
                </c:pt>
                <c:pt idx="679">
                  <c:v>4778.5836432687147</c:v>
                </c:pt>
                <c:pt idx="680">
                  <c:v>4710.955827831056</c:v>
                </c:pt>
                <c:pt idx="681">
                  <c:v>4941.9616778222771</c:v>
                </c:pt>
                <c:pt idx="682">
                  <c:v>5806.4500354611637</c:v>
                </c:pt>
                <c:pt idx="683">
                  <c:v>6377.1387578667</c:v>
                </c:pt>
                <c:pt idx="684">
                  <c:v>5962.2316390489104</c:v>
                </c:pt>
                <c:pt idx="685">
                  <c:v>5919.8885194350169</c:v>
                </c:pt>
                <c:pt idx="686">
                  <c:v>7132.5879344684963</c:v>
                </c:pt>
                <c:pt idx="687">
                  <c:v>8713.1419175041901</c:v>
                </c:pt>
                <c:pt idx="688">
                  <c:v>6159.5984991395953</c:v>
                </c:pt>
                <c:pt idx="689">
                  <c:v>8774.5616907646654</c:v>
                </c:pt>
                <c:pt idx="690">
                  <c:v>7100.3619793114203</c:v>
                </c:pt>
                <c:pt idx="691">
                  <c:v>14750.262344126977</c:v>
                </c:pt>
                <c:pt idx="692">
                  <c:v>5636.8639587304169</c:v>
                </c:pt>
                <c:pt idx="693">
                  <c:v>4526.1248588195949</c:v>
                </c:pt>
                <c:pt idx="694">
                  <c:v>5271.0967661801451</c:v>
                </c:pt>
                <c:pt idx="695">
                  <c:v>4994.1159412872094</c:v>
                </c:pt>
                <c:pt idx="696">
                  <c:v>6255.6492619824276</c:v>
                </c:pt>
                <c:pt idx="697">
                  <c:v>9226.0235528610956</c:v>
                </c:pt>
                <c:pt idx="698">
                  <c:v>9305.1329601992311</c:v>
                </c:pt>
                <c:pt idx="699">
                  <c:v>10744.623082338523</c:v>
                </c:pt>
                <c:pt idx="700">
                  <c:v>11007.961686624407</c:v>
                </c:pt>
                <c:pt idx="701">
                  <c:v>6650.1077690015536</c:v>
                </c:pt>
                <c:pt idx="702">
                  <c:v>6927.5732976727695</c:v>
                </c:pt>
                <c:pt idx="703">
                  <c:v>7162.9271048615319</c:v>
                </c:pt>
                <c:pt idx="704">
                  <c:v>8301.3319736764297</c:v>
                </c:pt>
                <c:pt idx="705">
                  <c:v>12245.099619699231</c:v>
                </c:pt>
                <c:pt idx="706">
                  <c:v>6838.7383227156361</c:v>
                </c:pt>
                <c:pt idx="707">
                  <c:v>5706.997446242236</c:v>
                </c:pt>
                <c:pt idx="708">
                  <c:v>3825.9141130854878</c:v>
                </c:pt>
                <c:pt idx="709">
                  <c:v>8197.9606776398796</c:v>
                </c:pt>
                <c:pt idx="710">
                  <c:v>5421.3063301472375</c:v>
                </c:pt>
                <c:pt idx="711">
                  <c:v>3754.714003417509</c:v>
                </c:pt>
                <c:pt idx="712">
                  <c:v>9971.6116090923406</c:v>
                </c:pt>
                <c:pt idx="713">
                  <c:v>4727.6568852761793</c:v>
                </c:pt>
                <c:pt idx="714">
                  <c:v>12039.067652657001</c:v>
                </c:pt>
                <c:pt idx="715">
                  <c:v>7709.766073702167</c:v>
                </c:pt>
                <c:pt idx="716">
                  <c:v>7989.1197563571359</c:v>
                </c:pt>
                <c:pt idx="717">
                  <c:v>7763.4976782760787</c:v>
                </c:pt>
                <c:pt idx="718">
                  <c:v>6650.0105544019552</c:v>
                </c:pt>
                <c:pt idx="719">
                  <c:v>3626.9972962800762</c:v>
                </c:pt>
                <c:pt idx="720">
                  <c:v>6756.4372642272965</c:v>
                </c:pt>
                <c:pt idx="721">
                  <c:v>8805.0720136217842</c:v>
                </c:pt>
                <c:pt idx="722">
                  <c:v>12674.938764093393</c:v>
                </c:pt>
                <c:pt idx="723">
                  <c:v>8024.6941383215135</c:v>
                </c:pt>
                <c:pt idx="724">
                  <c:v>9770.509517625529</c:v>
                </c:pt>
                <c:pt idx="725">
                  <c:v>10535.993020891527</c:v>
                </c:pt>
                <c:pt idx="726">
                  <c:v>6729.2226532185414</c:v>
                </c:pt>
                <c:pt idx="727">
                  <c:v>8812.5856067949844</c:v>
                </c:pt>
                <c:pt idx="728">
                  <c:v>12337.079007726481</c:v>
                </c:pt>
                <c:pt idx="729">
                  <c:v>6841.280963722038</c:v>
                </c:pt>
                <c:pt idx="730">
                  <c:v>12329.564045333565</c:v>
                </c:pt>
                <c:pt idx="731">
                  <c:v>3465.5984688211574</c:v>
                </c:pt>
                <c:pt idx="732">
                  <c:v>8607.4094020731663</c:v>
                </c:pt>
                <c:pt idx="733">
                  <c:v>6819.6644075084787</c:v>
                </c:pt>
                <c:pt idx="734">
                  <c:v>6197.0274892047655</c:v>
                </c:pt>
                <c:pt idx="735">
                  <c:v>9443.8910550995242</c:v>
                </c:pt>
                <c:pt idx="736">
                  <c:v>6033.4474947435847</c:v>
                </c:pt>
                <c:pt idx="737">
                  <c:v>7386.2043941846669</c:v>
                </c:pt>
                <c:pt idx="738">
                  <c:v>10966.943287082509</c:v>
                </c:pt>
                <c:pt idx="739">
                  <c:v>5560.2650157354337</c:v>
                </c:pt>
                <c:pt idx="740">
                  <c:v>9385.9066540981039</c:v>
                </c:pt>
                <c:pt idx="741">
                  <c:v>7831.1768394529608</c:v>
                </c:pt>
                <c:pt idx="742">
                  <c:v>12151.179362729292</c:v>
                </c:pt>
                <c:pt idx="743">
                  <c:v>8062.3209806351624</c:v>
                </c:pt>
                <c:pt idx="744">
                  <c:v>8805.6258629955537</c:v>
                </c:pt>
                <c:pt idx="745">
                  <c:v>6645.4524219785226</c:v>
                </c:pt>
                <c:pt idx="746">
                  <c:v>7591.478498115941</c:v>
                </c:pt>
                <c:pt idx="747">
                  <c:v>4687.5716089684565</c:v>
                </c:pt>
                <c:pt idx="748">
                  <c:v>10167.331297868701</c:v>
                </c:pt>
                <c:pt idx="749">
                  <c:v>6906.5852133073195</c:v>
                </c:pt>
                <c:pt idx="750">
                  <c:v>9416.5525297067761</c:v>
                </c:pt>
                <c:pt idx="751">
                  <c:v>5090.9396286578358</c:v>
                </c:pt>
                <c:pt idx="752">
                  <c:v>9009.1343581073579</c:v>
                </c:pt>
                <c:pt idx="753">
                  <c:v>8473.1252325839778</c:v>
                </c:pt>
                <c:pt idx="754">
                  <c:v>8412.7912505556396</c:v>
                </c:pt>
                <c:pt idx="755">
                  <c:v>7894.3314140893726</c:v>
                </c:pt>
                <c:pt idx="756">
                  <c:v>9193.473092632119</c:v>
                </c:pt>
                <c:pt idx="757">
                  <c:v>8439.8538781762873</c:v>
                </c:pt>
                <c:pt idx="758">
                  <c:v>19377.377425902811</c:v>
                </c:pt>
                <c:pt idx="759">
                  <c:v>4793.6498523769269</c:v>
                </c:pt>
                <c:pt idx="760">
                  <c:v>7888.8826042428573</c:v>
                </c:pt>
                <c:pt idx="761">
                  <c:v>8559.770140610719</c:v>
                </c:pt>
                <c:pt idx="762">
                  <c:v>8295.1595312117752</c:v>
                </c:pt>
                <c:pt idx="763">
                  <c:v>9106.5954172542279</c:v>
                </c:pt>
                <c:pt idx="764">
                  <c:v>8463.1573130758406</c:v>
                </c:pt>
                <c:pt idx="765">
                  <c:v>7671.1417548278478</c:v>
                </c:pt>
                <c:pt idx="766">
                  <c:v>4479.7062567309804</c:v>
                </c:pt>
                <c:pt idx="767">
                  <c:v>6653.2049439915818</c:v>
                </c:pt>
                <c:pt idx="768">
                  <c:v>6783.8606812422304</c:v>
                </c:pt>
                <c:pt idx="769">
                  <c:v>3363.6874456081564</c:v>
                </c:pt>
                <c:pt idx="770">
                  <c:v>5957.2819097876572</c:v>
                </c:pt>
                <c:pt idx="771">
                  <c:v>10763.62237507134</c:v>
                </c:pt>
                <c:pt idx="772">
                  <c:v>12318.72324825861</c:v>
                </c:pt>
                <c:pt idx="773">
                  <c:v>8304.1320279888114</c:v>
                </c:pt>
                <c:pt idx="774">
                  <c:v>5299.9065181541446</c:v>
                </c:pt>
                <c:pt idx="775">
                  <c:v>13144.206643943058</c:v>
                </c:pt>
                <c:pt idx="776">
                  <c:v>6638.5851005096956</c:v>
                </c:pt>
                <c:pt idx="777">
                  <c:v>6313.6309245444245</c:v>
                </c:pt>
                <c:pt idx="778">
                  <c:v>16344.049835685491</c:v>
                </c:pt>
                <c:pt idx="779">
                  <c:v>6645.6892969888113</c:v>
                </c:pt>
                <c:pt idx="780">
                  <c:v>8827.3410030284249</c:v>
                </c:pt>
                <c:pt idx="781">
                  <c:v>7133.4984655774124</c:v>
                </c:pt>
                <c:pt idx="782">
                  <c:v>13125.390826651737</c:v>
                </c:pt>
                <c:pt idx="783">
                  <c:v>10227.340090215284</c:v>
                </c:pt>
                <c:pt idx="784">
                  <c:v>8472.741166454578</c:v>
                </c:pt>
                <c:pt idx="785">
                  <c:v>10115.828782986993</c:v>
                </c:pt>
                <c:pt idx="786">
                  <c:v>13280.073631420079</c:v>
                </c:pt>
                <c:pt idx="787">
                  <c:v>5391.4176330396649</c:v>
                </c:pt>
                <c:pt idx="788">
                  <c:v>3602.1562276432114</c:v>
                </c:pt>
                <c:pt idx="789">
                  <c:v>3595.2628909998434</c:v>
                </c:pt>
                <c:pt idx="790">
                  <c:v>13295.373977099154</c:v>
                </c:pt>
                <c:pt idx="791">
                  <c:v>3660.9156070019958</c:v>
                </c:pt>
                <c:pt idx="792">
                  <c:v>7464.3135865227086</c:v>
                </c:pt>
                <c:pt idx="793">
                  <c:v>3700.9734989154654</c:v>
                </c:pt>
                <c:pt idx="794">
                  <c:v>5387.2627358216105</c:v>
                </c:pt>
                <c:pt idx="795">
                  <c:v>7289.874995130308</c:v>
                </c:pt>
                <c:pt idx="796">
                  <c:v>10014.968635903455</c:v>
                </c:pt>
                <c:pt idx="797">
                  <c:v>12253.923556137443</c:v>
                </c:pt>
                <c:pt idx="798">
                  <c:v>9376.1406944975824</c:v>
                </c:pt>
                <c:pt idx="799">
                  <c:v>8915.0559562606068</c:v>
                </c:pt>
                <c:pt idx="800">
                  <c:v>6341.3165471343318</c:v>
                </c:pt>
                <c:pt idx="801">
                  <c:v>9967.612802921527</c:v>
                </c:pt>
                <c:pt idx="802">
                  <c:v>5067.4308108013856</c:v>
                </c:pt>
                <c:pt idx="803">
                  <c:v>7669.93136460186</c:v>
                </c:pt>
                <c:pt idx="804">
                  <c:v>6128.3542745164932</c:v>
                </c:pt>
                <c:pt idx="805">
                  <c:v>8872.8504432278351</c:v>
                </c:pt>
                <c:pt idx="806">
                  <c:v>3542.3918410153369</c:v>
                </c:pt>
                <c:pt idx="807">
                  <c:v>10143.100901223681</c:v>
                </c:pt>
                <c:pt idx="808">
                  <c:v>4447.9622669127593</c:v>
                </c:pt>
                <c:pt idx="809">
                  <c:v>9570.3836798138436</c:v>
                </c:pt>
                <c:pt idx="810">
                  <c:v>12022.117397224174</c:v>
                </c:pt>
                <c:pt idx="811">
                  <c:v>7560.5033251663763</c:v>
                </c:pt>
                <c:pt idx="812">
                  <c:v>8522.2083362334215</c:v>
                </c:pt>
                <c:pt idx="813">
                  <c:v>7300.6110468972456</c:v>
                </c:pt>
                <c:pt idx="814">
                  <c:v>4448.5749927341722</c:v>
                </c:pt>
                <c:pt idx="815">
                  <c:v>9510.4796327752774</c:v>
                </c:pt>
                <c:pt idx="816">
                  <c:v>4409.376970800251</c:v>
                </c:pt>
                <c:pt idx="817">
                  <c:v>17534.913619351384</c:v>
                </c:pt>
                <c:pt idx="818">
                  <c:v>5787.1495143915618</c:v>
                </c:pt>
                <c:pt idx="819">
                  <c:v>8765.6419089465671</c:v>
                </c:pt>
                <c:pt idx="820">
                  <c:v>6601.6298604651047</c:v>
                </c:pt>
                <c:pt idx="821">
                  <c:v>12945.004344827557</c:v>
                </c:pt>
                <c:pt idx="822">
                  <c:v>7094.6222102759648</c:v>
                </c:pt>
                <c:pt idx="823">
                  <c:v>10668.246637546845</c:v>
                </c:pt>
                <c:pt idx="824">
                  <c:v>6555.2304274524677</c:v>
                </c:pt>
                <c:pt idx="825">
                  <c:v>7029.3076915428383</c:v>
                </c:pt>
                <c:pt idx="826">
                  <c:v>10214.284580255107</c:v>
                </c:pt>
                <c:pt idx="827">
                  <c:v>7191.2528376671071</c:v>
                </c:pt>
                <c:pt idx="828">
                  <c:v>9509.2124199312148</c:v>
                </c:pt>
                <c:pt idx="829">
                  <c:v>5821.1321784399761</c:v>
                </c:pt>
                <c:pt idx="830">
                  <c:v>5184.2526366852126</c:v>
                </c:pt>
                <c:pt idx="831">
                  <c:v>7462.3877789968583</c:v>
                </c:pt>
                <c:pt idx="832">
                  <c:v>9805.9428699595028</c:v>
                </c:pt>
                <c:pt idx="833">
                  <c:v>3838.1083838464042</c:v>
                </c:pt>
                <c:pt idx="834">
                  <c:v>7477.5375105075418</c:v>
                </c:pt>
                <c:pt idx="835">
                  <c:v>8408.7999750932449</c:v>
                </c:pt>
                <c:pt idx="836">
                  <c:v>6605.430129777581</c:v>
                </c:pt>
                <c:pt idx="837">
                  <c:v>5774.3377255402374</c:v>
                </c:pt>
                <c:pt idx="838">
                  <c:v>5391.9043906475144</c:v>
                </c:pt>
                <c:pt idx="839">
                  <c:v>9722.6265350542308</c:v>
                </c:pt>
                <c:pt idx="840">
                  <c:v>7508.8303424304431</c:v>
                </c:pt>
                <c:pt idx="841">
                  <c:v>12782.150036814086</c:v>
                </c:pt>
                <c:pt idx="842">
                  <c:v>21529.631984711694</c:v>
                </c:pt>
                <c:pt idx="843">
                  <c:v>6504.6918432484699</c:v>
                </c:pt>
                <c:pt idx="844">
                  <c:v>6113.3359880982234</c:v>
                </c:pt>
                <c:pt idx="845">
                  <c:v>12040.640886106845</c:v>
                </c:pt>
                <c:pt idx="846">
                  <c:v>6701.4993770865349</c:v>
                </c:pt>
                <c:pt idx="847">
                  <c:v>2893.7794555428227</c:v>
                </c:pt>
                <c:pt idx="848">
                  <c:v>5967.4983426736426</c:v>
                </c:pt>
                <c:pt idx="849">
                  <c:v>2605.4142533490067</c:v>
                </c:pt>
                <c:pt idx="850">
                  <c:v>7509.9688486215173</c:v>
                </c:pt>
                <c:pt idx="851">
                  <c:v>9998.2997551215794</c:v>
                </c:pt>
                <c:pt idx="852">
                  <c:v>3398.5991252316076</c:v>
                </c:pt>
                <c:pt idx="853">
                  <c:v>8781.9684848002798</c:v>
                </c:pt>
                <c:pt idx="854">
                  <c:v>4965.8723616643938</c:v>
                </c:pt>
                <c:pt idx="855">
                  <c:v>8212.2238393866191</c:v>
                </c:pt>
                <c:pt idx="856">
                  <c:v>6450.2407137155578</c:v>
                </c:pt>
                <c:pt idx="857">
                  <c:v>8769.5462389572058</c:v>
                </c:pt>
                <c:pt idx="858">
                  <c:v>12001.987129008701</c:v>
                </c:pt>
                <c:pt idx="859">
                  <c:v>5229.9174833220095</c:v>
                </c:pt>
                <c:pt idx="860">
                  <c:v>3982.1372900305664</c:v>
                </c:pt>
                <c:pt idx="861">
                  <c:v>5647.7485708361764</c:v>
                </c:pt>
                <c:pt idx="862">
                  <c:v>9379.7800804938233</c:v>
                </c:pt>
                <c:pt idx="863">
                  <c:v>6363.858011263791</c:v>
                </c:pt>
                <c:pt idx="864">
                  <c:v>10167.780401934451</c:v>
                </c:pt>
                <c:pt idx="865">
                  <c:v>8035.0447547393378</c:v>
                </c:pt>
                <c:pt idx="866">
                  <c:v>7262.2160723247971</c:v>
                </c:pt>
                <c:pt idx="867">
                  <c:v>4070.4964611375531</c:v>
                </c:pt>
                <c:pt idx="868">
                  <c:v>6035.2021498053537</c:v>
                </c:pt>
                <c:pt idx="869">
                  <c:v>11682.781622007018</c:v>
                </c:pt>
                <c:pt idx="870">
                  <c:v>5205.4303579808666</c:v>
                </c:pt>
                <c:pt idx="871">
                  <c:v>10399.249048188551</c:v>
                </c:pt>
                <c:pt idx="872">
                  <c:v>8120.7763932177368</c:v>
                </c:pt>
                <c:pt idx="873">
                  <c:v>8537.2526378262301</c:v>
                </c:pt>
                <c:pt idx="874">
                  <c:v>4772.1140801264146</c:v>
                </c:pt>
                <c:pt idx="875">
                  <c:v>10919.564861975323</c:v>
                </c:pt>
                <c:pt idx="876">
                  <c:v>4727.4193256560338</c:v>
                </c:pt>
                <c:pt idx="877">
                  <c:v>5928.2804670538872</c:v>
                </c:pt>
                <c:pt idx="878">
                  <c:v>13357.770688624611</c:v>
                </c:pt>
                <c:pt idx="879">
                  <c:v>11352.059608002182</c:v>
                </c:pt>
                <c:pt idx="880">
                  <c:v>9428.8590764841283</c:v>
                </c:pt>
                <c:pt idx="881">
                  <c:v>6727.4392445428066</c:v>
                </c:pt>
                <c:pt idx="882">
                  <c:v>8425.2874342631949</c:v>
                </c:pt>
                <c:pt idx="883">
                  <c:v>8999.2047767511758</c:v>
                </c:pt>
                <c:pt idx="884">
                  <c:v>7397.3546349146818</c:v>
                </c:pt>
                <c:pt idx="885">
                  <c:v>6327.7694872973116</c:v>
                </c:pt>
                <c:pt idx="886">
                  <c:v>11970.853811182325</c:v>
                </c:pt>
                <c:pt idx="887">
                  <c:v>6311.772893394349</c:v>
                </c:pt>
                <c:pt idx="888">
                  <c:v>6833.9303076946426</c:v>
                </c:pt>
                <c:pt idx="889">
                  <c:v>6684.0247105037606</c:v>
                </c:pt>
                <c:pt idx="890">
                  <c:v>6075.3435641212955</c:v>
                </c:pt>
                <c:pt idx="891">
                  <c:v>4460.5775727353166</c:v>
                </c:pt>
                <c:pt idx="892">
                  <c:v>6394.1896509484077</c:v>
                </c:pt>
                <c:pt idx="893">
                  <c:v>11707.122240838908</c:v>
                </c:pt>
                <c:pt idx="894">
                  <c:v>4249.6711835160313</c:v>
                </c:pt>
                <c:pt idx="895">
                  <c:v>8180.5654258004388</c:v>
                </c:pt>
                <c:pt idx="896">
                  <c:v>9879.3173005311801</c:v>
                </c:pt>
                <c:pt idx="897">
                  <c:v>6359.930404518037</c:v>
                </c:pt>
                <c:pt idx="898">
                  <c:v>6336.6221773494899</c:v>
                </c:pt>
                <c:pt idx="899">
                  <c:v>6628.2735068536813</c:v>
                </c:pt>
                <c:pt idx="900">
                  <c:v>6579.4656163664822</c:v>
                </c:pt>
                <c:pt idx="901">
                  <c:v>13084.648324881939</c:v>
                </c:pt>
                <c:pt idx="902">
                  <c:v>10286.135069286598</c:v>
                </c:pt>
                <c:pt idx="903">
                  <c:v>11156.105098045102</c:v>
                </c:pt>
                <c:pt idx="904">
                  <c:v>3775.8547557809206</c:v>
                </c:pt>
                <c:pt idx="905">
                  <c:v>10689.848132343566</c:v>
                </c:pt>
                <c:pt idx="906">
                  <c:v>10618.431001351131</c:v>
                </c:pt>
                <c:pt idx="907">
                  <c:v>8927.7007003069866</c:v>
                </c:pt>
                <c:pt idx="908">
                  <c:v>6214.3624953768494</c:v>
                </c:pt>
                <c:pt idx="909">
                  <c:v>6569.220429866532</c:v>
                </c:pt>
                <c:pt idx="910">
                  <c:v>9515.6196835765895</c:v>
                </c:pt>
                <c:pt idx="911">
                  <c:v>7837.610802882733</c:v>
                </c:pt>
                <c:pt idx="912">
                  <c:v>6751.4183893705549</c:v>
                </c:pt>
                <c:pt idx="913">
                  <c:v>6140.0282417866001</c:v>
                </c:pt>
                <c:pt idx="914">
                  <c:v>4014.584374171237</c:v>
                </c:pt>
                <c:pt idx="915">
                  <c:v>12676.36959869312</c:v>
                </c:pt>
                <c:pt idx="916">
                  <c:v>10255.603523523934</c:v>
                </c:pt>
                <c:pt idx="917">
                  <c:v>8331.1282484533967</c:v>
                </c:pt>
                <c:pt idx="918">
                  <c:v>6080.3076701895307</c:v>
                </c:pt>
                <c:pt idx="919">
                  <c:v>9817.4922382357599</c:v>
                </c:pt>
                <c:pt idx="920">
                  <c:v>5484.8073173709508</c:v>
                </c:pt>
                <c:pt idx="921">
                  <c:v>10908.383813801773</c:v>
                </c:pt>
                <c:pt idx="922">
                  <c:v>13472.054665771029</c:v>
                </c:pt>
                <c:pt idx="923">
                  <c:v>2828.7682189760499</c:v>
                </c:pt>
                <c:pt idx="924">
                  <c:v>4206.6058005037121</c:v>
                </c:pt>
                <c:pt idx="925">
                  <c:v>5905.548681384369</c:v>
                </c:pt>
                <c:pt idx="926">
                  <c:v>11124.697936276194</c:v>
                </c:pt>
                <c:pt idx="927">
                  <c:v>4769.8829366046402</c:v>
                </c:pt>
                <c:pt idx="928">
                  <c:v>8294.748765297978</c:v>
                </c:pt>
                <c:pt idx="929">
                  <c:v>5992.3887032201628</c:v>
                </c:pt>
                <c:pt idx="930">
                  <c:v>8979.045754921739</c:v>
                </c:pt>
                <c:pt idx="931">
                  <c:v>6584.8952571370201</c:v>
                </c:pt>
                <c:pt idx="932">
                  <c:v>6892.2556444045167</c:v>
                </c:pt>
                <c:pt idx="933">
                  <c:v>6405.5760820788573</c:v>
                </c:pt>
                <c:pt idx="934">
                  <c:v>6746.5008367725504</c:v>
                </c:pt>
                <c:pt idx="935">
                  <c:v>5257.6982666819486</c:v>
                </c:pt>
                <c:pt idx="936">
                  <c:v>6657.9451826367977</c:v>
                </c:pt>
                <c:pt idx="937">
                  <c:v>7414.2761367335434</c:v>
                </c:pt>
                <c:pt idx="938">
                  <c:v>7469.6501203527869</c:v>
                </c:pt>
                <c:pt idx="939">
                  <c:v>3739.2472975433448</c:v>
                </c:pt>
                <c:pt idx="940">
                  <c:v>3559.3023890764975</c:v>
                </c:pt>
                <c:pt idx="941">
                  <c:v>21501.799855612531</c:v>
                </c:pt>
                <c:pt idx="942">
                  <c:v>5560.6175898114434</c:v>
                </c:pt>
                <c:pt idx="943">
                  <c:v>10681.32473963228</c:v>
                </c:pt>
                <c:pt idx="944">
                  <c:v>4024.8973370469635</c:v>
                </c:pt>
                <c:pt idx="945">
                  <c:v>8494.9861945162465</c:v>
                </c:pt>
                <c:pt idx="946">
                  <c:v>6999.6558694455562</c:v>
                </c:pt>
                <c:pt idx="947">
                  <c:v>6043.5359055864355</c:v>
                </c:pt>
                <c:pt idx="948">
                  <c:v>11837.131706385184</c:v>
                </c:pt>
                <c:pt idx="949">
                  <c:v>6563.7880506565689</c:v>
                </c:pt>
                <c:pt idx="950">
                  <c:v>4655.3203232466958</c:v>
                </c:pt>
                <c:pt idx="951">
                  <c:v>4716.9543793922021</c:v>
                </c:pt>
                <c:pt idx="952">
                  <c:v>6627.6696809604</c:v>
                </c:pt>
                <c:pt idx="953">
                  <c:v>5884.1101237334542</c:v>
                </c:pt>
                <c:pt idx="954">
                  <c:v>12604.626593409072</c:v>
                </c:pt>
                <c:pt idx="955">
                  <c:v>7943.760930326117</c:v>
                </c:pt>
                <c:pt idx="956">
                  <c:v>5015.9310343591042</c:v>
                </c:pt>
                <c:pt idx="957">
                  <c:v>6664.4174842185239</c:v>
                </c:pt>
                <c:pt idx="958">
                  <c:v>11183.342301179116</c:v>
                </c:pt>
                <c:pt idx="959">
                  <c:v>9159.1008855754553</c:v>
                </c:pt>
                <c:pt idx="960">
                  <c:v>9621.4918594183055</c:v>
                </c:pt>
                <c:pt idx="961">
                  <c:v>7820.9747833739602</c:v>
                </c:pt>
                <c:pt idx="962">
                  <c:v>5618.2049170961945</c:v>
                </c:pt>
                <c:pt idx="963">
                  <c:v>10269.273813135092</c:v>
                </c:pt>
                <c:pt idx="964">
                  <c:v>5372.6675382945514</c:v>
                </c:pt>
                <c:pt idx="965">
                  <c:v>11286.222047338822</c:v>
                </c:pt>
                <c:pt idx="966">
                  <c:v>9230.8096603666854</c:v>
                </c:pt>
                <c:pt idx="967">
                  <c:v>10942.700567460075</c:v>
                </c:pt>
                <c:pt idx="968">
                  <c:v>3645.127134495357</c:v>
                </c:pt>
                <c:pt idx="969">
                  <c:v>6648.3161450075431</c:v>
                </c:pt>
                <c:pt idx="970">
                  <c:v>3873.0987936033334</c:v>
                </c:pt>
                <c:pt idx="971">
                  <c:v>6484.5177600021943</c:v>
                </c:pt>
                <c:pt idx="972">
                  <c:v>5185.4212657099652</c:v>
                </c:pt>
                <c:pt idx="973">
                  <c:v>7081.9268051002173</c:v>
                </c:pt>
                <c:pt idx="974">
                  <c:v>18611.835730799023</c:v>
                </c:pt>
                <c:pt idx="975">
                  <c:v>5185.580095196633</c:v>
                </c:pt>
                <c:pt idx="976">
                  <c:v>4582.2964129214597</c:v>
                </c:pt>
                <c:pt idx="977">
                  <c:v>4682.1049992656772</c:v>
                </c:pt>
                <c:pt idx="978">
                  <c:v>10274.822576020633</c:v>
                </c:pt>
                <c:pt idx="979">
                  <c:v>21090.129572195459</c:v>
                </c:pt>
                <c:pt idx="980">
                  <c:v>29252.231070170732</c:v>
                </c:pt>
                <c:pt idx="981">
                  <c:v>8266.9371744945056</c:v>
                </c:pt>
                <c:pt idx="982">
                  <c:v>4916.9652027480261</c:v>
                </c:pt>
                <c:pt idx="983">
                  <c:v>11160.93433597164</c:v>
                </c:pt>
                <c:pt idx="984">
                  <c:v>7463.3777248491078</c:v>
                </c:pt>
                <c:pt idx="985">
                  <c:v>6128.5849880380765</c:v>
                </c:pt>
                <c:pt idx="986">
                  <c:v>3192.8375790826276</c:v>
                </c:pt>
                <c:pt idx="987">
                  <c:v>6261.4259999501246</c:v>
                </c:pt>
                <c:pt idx="988">
                  <c:v>6490.0014849513818</c:v>
                </c:pt>
                <c:pt idx="989">
                  <c:v>4755.4164457305715</c:v>
                </c:pt>
                <c:pt idx="990">
                  <c:v>4360.4684426641716</c:v>
                </c:pt>
                <c:pt idx="991">
                  <c:v>6115.0167052955094</c:v>
                </c:pt>
                <c:pt idx="992">
                  <c:v>8533.5598522611963</c:v>
                </c:pt>
                <c:pt idx="993">
                  <c:v>5276.9782494558604</c:v>
                </c:pt>
                <c:pt idx="994">
                  <c:v>9332.2729487336492</c:v>
                </c:pt>
                <c:pt idx="995">
                  <c:v>6824.6668517286671</c:v>
                </c:pt>
                <c:pt idx="996">
                  <c:v>18465.464774296364</c:v>
                </c:pt>
                <c:pt idx="997">
                  <c:v>9787.6117564464621</c:v>
                </c:pt>
                <c:pt idx="998">
                  <c:v>9727.6851172826373</c:v>
                </c:pt>
                <c:pt idx="999">
                  <c:v>5779.6461903662048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01-4ED8-B07B-5BEA16D015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192751"/>
        <c:axId val="958193999"/>
      </c:scatterChart>
      <c:valAx>
        <c:axId val="958192751"/>
        <c:scaling>
          <c:orientation val="minMax"/>
          <c:max val="3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CAB-LA (maximum duration)</a:t>
                </a:r>
              </a:p>
              <a:p>
                <a:pPr>
                  <a:defRPr/>
                </a:pPr>
                <a:r>
                  <a:rPr lang="en-GB"/>
                  <a:t>Cost/HIV averted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193999"/>
        <c:crosses val="autoZero"/>
        <c:crossBetween val="midCat"/>
      </c:valAx>
      <c:valAx>
        <c:axId val="958193999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TDF/FTC</a:t>
                </a:r>
              </a:p>
              <a:p>
                <a:pPr>
                  <a:defRPr/>
                </a:pPr>
                <a:r>
                  <a:rPr lang="en-GB" dirty="0"/>
                  <a:t>Cost/HIV averted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1927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'Solved for Cost'!$B$2:$B$1001</cx:f>
        <cx:lvl ptCount="1000" formatCode="General">
          <cx:pt idx="0">12.997999999999999</cx:pt>
          <cx:pt idx="1">17.483000000000001</cx:pt>
          <cx:pt idx="2">26.422000000000001</cx:pt>
          <cx:pt idx="3">12.69</cx:pt>
          <cx:pt idx="4">15.574</cx:pt>
          <cx:pt idx="5">13.878</cx:pt>
          <cx:pt idx="6">12.336</cx:pt>
          <cx:pt idx="7">16.239999999999998</cx:pt>
          <cx:pt idx="8">11.06</cx:pt>
          <cx:pt idx="9">13.387</cx:pt>
          <cx:pt idx="10">13.701000000000001</cx:pt>
          <cx:pt idx="11">9.2579999999999991</cx:pt>
          <cx:pt idx="12">16.219000000000001</cx:pt>
          <cx:pt idx="13">17.474</cx:pt>
          <cx:pt idx="14">14.358000000000001</cx:pt>
          <cx:pt idx="15">11.817</cx:pt>
          <cx:pt idx="16">13.016999999999999</cx:pt>
          <cx:pt idx="17">16.358000000000001</cx:pt>
          <cx:pt idx="18">14.208</cx:pt>
          <cx:pt idx="19">13.984999999999999</cx:pt>
          <cx:pt idx="20">12.897</cx:pt>
          <cx:pt idx="21">11.433999999999999</cx:pt>
          <cx:pt idx="22">17.649000000000001</cx:pt>
          <cx:pt idx="23">13.768000000000001</cx:pt>
          <cx:pt idx="24">10.839</cx:pt>
          <cx:pt idx="25">11.132999999999999</cx:pt>
          <cx:pt idx="26">19.332999999999998</cx:pt>
          <cx:pt idx="27">16.370999999999999</cx:pt>
          <cx:pt idx="28">13.506</cx:pt>
          <cx:pt idx="29">12.222</cx:pt>
          <cx:pt idx="30">12.792</cx:pt>
          <cx:pt idx="31">15.750999999999999</cx:pt>
          <cx:pt idx="32">14.472</cx:pt>
          <cx:pt idx="33">10.054</cx:pt>
          <cx:pt idx="34">12.467000000000001</cx:pt>
          <cx:pt idx="35">9.4789999999999992</cx:pt>
          <cx:pt idx="36">124.542</cx:pt>
          <cx:pt idx="37">14.933999999999999</cx:pt>
          <cx:pt idx="38">10.788</cx:pt>
          <cx:pt idx="39">34.715000000000003</cx:pt>
          <cx:pt idx="40">13.416</cx:pt>
          <cx:pt idx="41">17.393999999999998</cx:pt>
          <cx:pt idx="42">14.164</cx:pt>
          <cx:pt idx="43">10.613</cx:pt>
          <cx:pt idx="44">13.223000000000001</cx:pt>
          <cx:pt idx="45">17.664999999999999</cx:pt>
          <cx:pt idx="46">22.805</cx:pt>
          <cx:pt idx="47">14.377000000000001</cx:pt>
          <cx:pt idx="48">17.009</cx:pt>
          <cx:pt idx="49">18.661000000000001</cx:pt>
          <cx:pt idx="50">17.228000000000002</cx:pt>
          <cx:pt idx="51">14.654999999999999</cx:pt>
          <cx:pt idx="52">34.862000000000002</cx:pt>
          <cx:pt idx="53">15.880000000000001</cx:pt>
          <cx:pt idx="54">17.375</cx:pt>
          <cx:pt idx="55">15.417</cx:pt>
          <cx:pt idx="56">14.971</cx:pt>
          <cx:pt idx="57">13.050000000000001</cx:pt>
          <cx:pt idx="58">10.162000000000001</cx:pt>
          <cx:pt idx="59">13.098000000000001</cx:pt>
          <cx:pt idx="60">17.103000000000002</cx:pt>
          <cx:pt idx="61">13.068</cx:pt>
          <cx:pt idx="62">28.524999999999999</cx:pt>
          <cx:pt idx="63">14.016</cx:pt>
          <cx:pt idx="64">12.461</cx:pt>
          <cx:pt idx="65">17.283999999999999</cx:pt>
          <cx:pt idx="66">17.603999999999999</cx:pt>
          <cx:pt idx="67">12.619</cx:pt>
          <cx:pt idx="68">15.59</cx:pt>
          <cx:pt idx="69">16.859000000000002</cx:pt>
          <cx:pt idx="70">8.9510000000000005</cx:pt>
          <cx:pt idx="71">17.584</cx:pt>
          <cx:pt idx="72">10.334</cx:pt>
          <cx:pt idx="73">19.469000000000001</cx:pt>
          <cx:pt idx="74">19.722000000000001</cx:pt>
          <cx:pt idx="75">11.000999999999999</cx:pt>
          <cx:pt idx="76">13.67</cx:pt>
          <cx:pt idx="77">75.201999999999998</cx:pt>
          <cx:pt idx="78">11.304</cx:pt>
          <cx:pt idx="79">17.140000000000001</cx:pt>
          <cx:pt idx="80">11.821999999999999</cx:pt>
          <cx:pt idx="81">11.948</cx:pt>
          <cx:pt idx="82">16.815999999999999</cx:pt>
          <cx:pt idx="83">10.382999999999999</cx:pt>
          <cx:pt idx="84">11.669</cx:pt>
          <cx:pt idx="85">13.788</cx:pt>
          <cx:pt idx="86">16.552</cx:pt>
          <cx:pt idx="87">21.843</cx:pt>
          <cx:pt idx="88">14.183</cx:pt>
          <cx:pt idx="89">23.079999999999998</cx:pt>
          <cx:pt idx="90">9.1820000000000004</cx:pt>
          <cx:pt idx="91">17.292000000000002</cx:pt>
          <cx:pt idx="92">18.623000000000001</cx:pt>
          <cx:pt idx="93">11.874000000000001</cx:pt>
          <cx:pt idx="94">8.7520000000000007</cx:pt>
          <cx:pt idx="95">8.9920000000000009</cx:pt>
          <cx:pt idx="96">14.353</cx:pt>
          <cx:pt idx="97">8.6329999999999991</cx:pt>
          <cx:pt idx="98">19.459</cx:pt>
          <cx:pt idx="99">11.084</cx:pt>
          <cx:pt idx="100">14.077999999999999</cx:pt>
          <cx:pt idx="101">18.582999999999998</cx:pt>
          <cx:pt idx="102">18.849</cx:pt>
          <cx:pt idx="103">28.600999999999999</cx:pt>
          <cx:pt idx="104">11.109999999999999</cx:pt>
          <cx:pt idx="105">13.81</cx:pt>
          <cx:pt idx="106">8.8759999999999994</cx:pt>
          <cx:pt idx="107">11.574</cx:pt>
          <cx:pt idx="108">15.006</cx:pt>
          <cx:pt idx="109">18.286000000000001</cx:pt>
          <cx:pt idx="110">11.644</cx:pt>
          <cx:pt idx="111">12.837</cx:pt>
          <cx:pt idx="112">14.867000000000001</cx:pt>
          <cx:pt idx="113">14.597</cx:pt>
          <cx:pt idx="114">10.311</cx:pt>
          <cx:pt idx="115">19.206</cx:pt>
          <cx:pt idx="116">11.945</cx:pt>
          <cx:pt idx="117">9.2840000000000007</cx:pt>
          <cx:pt idx="118">18.219999999999999</cx:pt>
          <cx:pt idx="119">9.1679999999999993</cx:pt>
          <cx:pt idx="120">22.884</cx:pt>
          <cx:pt idx="121">14.083</cx:pt>
          <cx:pt idx="122">11.891999999999999</cx:pt>
          <cx:pt idx="123">11.579000000000001</cx:pt>
          <cx:pt idx="124">11.387</cx:pt>
          <cx:pt idx="125">18.538</cx:pt>
          <cx:pt idx="126">15.612</cx:pt>
          <cx:pt idx="127">14.26</cx:pt>
          <cx:pt idx="128">13.295999999999999</cx:pt>
          <cx:pt idx="129">13.914</cx:pt>
          <cx:pt idx="130">13.558</cx:pt>
          <cx:pt idx="131">13.039999999999999</cx:pt>
          <cx:pt idx="132">12.861000000000001</cx:pt>
          <cx:pt idx="133">23.471</cx:pt>
          <cx:pt idx="134">15.102</cx:pt>
          <cx:pt idx="135">18.015999999999998</cx:pt>
          <cx:pt idx="136">10.75</cx:pt>
          <cx:pt idx="137">20.109999999999999</cx:pt>
          <cx:pt idx="138">22.468</cx:pt>
          <cx:pt idx="139">11.347</cx:pt>
          <cx:pt idx="140">14.305999999999999</cx:pt>
          <cx:pt idx="141">12.971</cx:pt>
          <cx:pt idx="142">19.513999999999999</cx:pt>
          <cx:pt idx="143">18.004999999999999</cx:pt>
          <cx:pt idx="144">8.6509999999999998</cx:pt>
          <cx:pt idx="145">8.5649999999999995</cx:pt>
          <cx:pt idx="146">10.180999999999999</cx:pt>
          <cx:pt idx="147">14.372</cx:pt>
          <cx:pt idx="148">11.044</cx:pt>
          <cx:pt idx="149">14.741</cx:pt>
          <cx:pt idx="150">8.6340000000000003</cx:pt>
          <cx:pt idx="151">13.664999999999999</cx:pt>
          <cx:pt idx="152">12.403</cx:pt>
          <cx:pt idx="153">11.259</cx:pt>
          <cx:pt idx="154">15.59</cx:pt>
          <cx:pt idx="155">11.097</cx:pt>
          <cx:pt idx="156">10.85</cx:pt>
          <cx:pt idx="157">11.125999999999999</cx:pt>
          <cx:pt idx="158">13.167</cx:pt>
          <cx:pt idx="159">29.382000000000001</cx:pt>
          <cx:pt idx="160">12.207000000000001</cx:pt>
          <cx:pt idx="161">9.4760000000000009</cx:pt>
          <cx:pt idx="162">13.747999999999999</cx:pt>
          <cx:pt idx="163">14.076000000000001</cx:pt>
          <cx:pt idx="164">10.079000000000001</cx:pt>
          <cx:pt idx="165">11.170999999999999</cx:pt>
          <cx:pt idx="166">16.492000000000001</cx:pt>
          <cx:pt idx="167">9.6300000000000008</cx:pt>
          <cx:pt idx="168">9.8000000000000007</cx:pt>
          <cx:pt idx="169">14.159000000000001</cx:pt>
          <cx:pt idx="170">17.536999999999999</cx:pt>
          <cx:pt idx="171">8.5150000000000006</cx:pt>
          <cx:pt idx="172">10.218</cx:pt>
          <cx:pt idx="173">11.757</cx:pt>
          <cx:pt idx="174">14.523</cx:pt>
          <cx:pt idx="175">20.870999999999999</cx:pt>
          <cx:pt idx="176">16.111000000000001</cx:pt>
          <cx:pt idx="177">7.3869999999999996</cx:pt>
          <cx:pt idx="178">15.821</cx:pt>
          <cx:pt idx="179">12.941000000000001</cx:pt>
          <cx:pt idx="180">13.555999999999999</cx:pt>
          <cx:pt idx="181">10.529999999999999</cx:pt>
          <cx:pt idx="182">13.925000000000001</cx:pt>
          <cx:pt idx="183">12.105</cx:pt>
          <cx:pt idx="184">10.694000000000001</cx:pt>
          <cx:pt idx="185">20.202000000000002</cx:pt>
          <cx:pt idx="186">14.968</cx:pt>
          <cx:pt idx="187">17.818000000000001</cx:pt>
          <cx:pt idx="188">13.423</cx:pt>
          <cx:pt idx="189">10.362</cx:pt>
          <cx:pt idx="190">9.6300000000000008</cx:pt>
          <cx:pt idx="191">14.25</cx:pt>
          <cx:pt idx="192">14.414999999999999</cx:pt>
          <cx:pt idx="193">17.327000000000002</cx:pt>
          <cx:pt idx="194">12.364000000000001</cx:pt>
          <cx:pt idx="195">12.957000000000001</cx:pt>
          <cx:pt idx="196">11.913</cx:pt>
          <cx:pt idx="197">14.789999999999999</cx:pt>
          <cx:pt idx="198">11.52</cx:pt>
          <cx:pt idx="199">25.766999999999999</cx:pt>
          <cx:pt idx="200">27.302</cx:pt>
          <cx:pt idx="201">19.202999999999999</cx:pt>
          <cx:pt idx="202">15.472</cx:pt>
          <cx:pt idx="203">18.196000000000002</cx:pt>
          <cx:pt idx="204">14.76</cx:pt>
          <cx:pt idx="205">10.016</cx:pt>
          <cx:pt idx="206">14.064</cx:pt>
          <cx:pt idx="207">22.298999999999999</cx:pt>
          <cx:pt idx="208">20.324000000000002</cx:pt>
          <cx:pt idx="209">10.622999999999999</cx:pt>
          <cx:pt idx="210">17.312999999999999</cx:pt>
          <cx:pt idx="211">10.366</cx:pt>
          <cx:pt idx="212">12.824</cx:pt>
          <cx:pt idx="213">10.662000000000001</cx:pt>
          <cx:pt idx="214">16.003</cx:pt>
          <cx:pt idx="215">15.477</cx:pt>
          <cx:pt idx="216">10.922000000000001</cx:pt>
          <cx:pt idx="217">7.7960000000000003</cx:pt>
          <cx:pt idx="218">16.184000000000001</cx:pt>
          <cx:pt idx="219">47.795000000000002</cx:pt>
          <cx:pt idx="220">15.064</cx:pt>
          <cx:pt idx="221">27.766999999999999</cx:pt>
          <cx:pt idx="222">11.473000000000001</cx:pt>
          <cx:pt idx="223">10.065</cx:pt>
          <cx:pt idx="224">12.551</cx:pt>
          <cx:pt idx="225">13.550000000000001</cx:pt>
          <cx:pt idx="226">15.134</cx:pt>
          <cx:pt idx="227">10.981</cx:pt>
          <cx:pt idx="228">27.145</cx:pt>
          <cx:pt idx="229">17.289999999999999</cx:pt>
          <cx:pt idx="230">11.069000000000001</cx:pt>
          <cx:pt idx="231">17.164000000000001</cx:pt>
          <cx:pt idx="232">12.510999999999999</cx:pt>
          <cx:pt idx="233">13.882</cx:pt>
          <cx:pt idx="234">9.7460000000000004</cx:pt>
          <cx:pt idx="235">22.337</cx:pt>
          <cx:pt idx="236">11.718999999999999</cx:pt>
          <cx:pt idx="237">18.518999999999998</cx:pt>
          <cx:pt idx="238">13.422000000000001</cx:pt>
          <cx:pt idx="239">14.257</cx:pt>
          <cx:pt idx="240">11.166</cx:pt>
          <cx:pt idx="241">21.978000000000002</cx:pt>
          <cx:pt idx="242">11.173999999999999</cx:pt>
          <cx:pt idx="243">9.907</cx:pt>
          <cx:pt idx="244">11.897</cx:pt>
          <cx:pt idx="245">18.172000000000001</cx:pt>
          <cx:pt idx="246">13.962</cx:pt>
          <cx:pt idx="247">10.635</cx:pt>
          <cx:pt idx="248">13.423</cx:pt>
          <cx:pt idx="249">12.645</cx:pt>
          <cx:pt idx="250">11.282</cx:pt>
          <cx:pt idx="251">15.117000000000001</cx:pt>
          <cx:pt idx="252">11.351000000000001</cx:pt>
          <cx:pt idx="253">27.120000000000001</cx:pt>
          <cx:pt idx="254">9.0020000000000007</cx:pt>
          <cx:pt idx="255">16.024999999999999</cx:pt>
          <cx:pt idx="256">14.999000000000001</cx:pt>
          <cx:pt idx="257">13.090999999999999</cx:pt>
          <cx:pt idx="258">12.118</cx:pt>
          <cx:pt idx="259">14.85</cx:pt>
          <cx:pt idx="260">32.152999999999999</cx:pt>
          <cx:pt idx="261">15.41</cx:pt>
          <cx:pt idx="262">16.494</cx:pt>
          <cx:pt idx="263">13.295</cx:pt>
          <cx:pt idx="264">10.698</cx:pt>
          <cx:pt idx="265">13.135999999999999</cx:pt>
          <cx:pt idx="266">10.205</cx:pt>
          <cx:pt idx="267">16.364000000000001</cx:pt>
          <cx:pt idx="268">12.218999999999999</cx:pt>
          <cx:pt idx="269">10.795</cx:pt>
          <cx:pt idx="270">14.981</cx:pt>
          <cx:pt idx="271">17.893999999999998</cx:pt>
          <cx:pt idx="272">15.096</cx:pt>
          <cx:pt idx="273">18.207999999999998</cx:pt>
          <cx:pt idx="274">11.377000000000001</cx:pt>
          <cx:pt idx="275">12.945</cx:pt>
          <cx:pt idx="276">21.73</cx:pt>
          <cx:pt idx="277">13.784000000000001</cx:pt>
          <cx:pt idx="278">11.042999999999999</cx:pt>
          <cx:pt idx="279">11.433999999999999</cx:pt>
          <cx:pt idx="280">12.255000000000001</cx:pt>
          <cx:pt idx="281">12.616</cx:pt>
          <cx:pt idx="282">22.158999999999999</cx:pt>
          <cx:pt idx="283">12.089</cx:pt>
          <cx:pt idx="284">9.6449999999999996</cx:pt>
          <cx:pt idx="285">12.346</cx:pt>
          <cx:pt idx="286">12.021000000000001</cx:pt>
          <cx:pt idx="287">9.7910000000000004</cx:pt>
          <cx:pt idx="288">32.82</cx:pt>
          <cx:pt idx="289">8.7439999999999998</cx:pt>
          <cx:pt idx="290">19.297000000000001</cx:pt>
          <cx:pt idx="291">9.407</cx:pt>
          <cx:pt idx="292">11.565</cx:pt>
          <cx:pt idx="293">13.339</cx:pt>
          <cx:pt idx="294">17.966999999999999</cx:pt>
          <cx:pt idx="295">12.753</cx:pt>
          <cx:pt idx="296">9.843</cx:pt>
          <cx:pt idx="297">10.470000000000001</cx:pt>
          <cx:pt idx="298">22.402999999999999</cx:pt>
          <cx:pt idx="299">12.252000000000001</cx:pt>
          <cx:pt idx="300">22.501999999999999</cx:pt>
          <cx:pt idx="301">18.623999999999999</cx:pt>
          <cx:pt idx="302">17.559999999999999</cx:pt>
          <cx:pt idx="303">10.228999999999999</cx:pt>
          <cx:pt idx="304">10.866</cx:pt>
          <cx:pt idx="305">26.896000000000001</cx:pt>
          <cx:pt idx="306">12.994</cx:pt>
          <cx:pt idx="307">9.9909999999999997</cx:pt>
          <cx:pt idx="308">17.026</cx:pt>
          <cx:pt idx="309">13.606</cx:pt>
          <cx:pt idx="310">8.6270000000000007</cx:pt>
          <cx:pt idx="311">13.007</cx:pt>
          <cx:pt idx="312">11.173</cx:pt>
          <cx:pt idx="313">19.297999999999998</cx:pt>
          <cx:pt idx="314">12.189</cx:pt>
          <cx:pt idx="315">10.135999999999999</cx:pt>
          <cx:pt idx="316">8.9350000000000005</cx:pt>
          <cx:pt idx="317">15.597</cx:pt>
          <cx:pt idx="318">8.8320000000000007</cx:pt>
          <cx:pt idx="319">12.807</cx:pt>
          <cx:pt idx="320">16.611000000000001</cx:pt>
          <cx:pt idx="321">11.464</cx:pt>
          <cx:pt idx="322">13.881</cx:pt>
          <cx:pt idx="323">15.795999999999999</cx:pt>
          <cx:pt idx="324">11.428000000000001</cx:pt>
          <cx:pt idx="325">10.975</cx:pt>
          <cx:pt idx="326">13.882999999999999</cx:pt>
          <cx:pt idx="327">12.875</cx:pt>
          <cx:pt idx="328">16.995000000000001</cx:pt>
          <cx:pt idx="329">14.41</cx:pt>
          <cx:pt idx="330">12.228999999999999</cx:pt>
          <cx:pt idx="331">11.295</cx:pt>
          <cx:pt idx="332">17.847000000000001</cx:pt>
          <cx:pt idx="333">15.715</cx:pt>
          <cx:pt idx="334">15.765000000000001</cx:pt>
          <cx:pt idx="335">16.161999999999999</cx:pt>
          <cx:pt idx="336">16.289000000000001</cx:pt>
          <cx:pt idx="337">18.146000000000001</cx:pt>
          <cx:pt idx="338">11.231</cx:pt>
          <cx:pt idx="339">9.7810000000000006</cx:pt>
          <cx:pt idx="340">13.804</cx:pt>
          <cx:pt idx="341">18.594000000000001</cx:pt>
          <cx:pt idx="342">12.619</cx:pt>
          <cx:pt idx="343">12.390000000000001</cx:pt>
          <cx:pt idx="344">26.126999999999999</cx:pt>
          <cx:pt idx="345">28.657</cx:pt>
          <cx:pt idx="346">13.763999999999999</cx:pt>
          <cx:pt idx="347">10.534000000000001</cx:pt>
          <cx:pt idx="348">13.186</cx:pt>
          <cx:pt idx="349">13.385999999999999</cx:pt>
          <cx:pt idx="350">10.590999999999999</cx:pt>
          <cx:pt idx="351">10.973000000000001</cx:pt>
          <cx:pt idx="352">9.5090000000000003</cx:pt>
          <cx:pt idx="353">9.5079999999999991</cx:pt>
          <cx:pt idx="354">21.454999999999998</cx:pt>
          <cx:pt idx="355">16.689</cx:pt>
          <cx:pt idx="356">11.206</cx:pt>
          <cx:pt idx="357">12.029999999999999</cx:pt>
          <cx:pt idx="358">28.835000000000001</cx:pt>
          <cx:pt idx="359">16.913</cx:pt>
          <cx:pt idx="360">10.523</cx:pt>
          <cx:pt idx="361">23.242000000000001</cx:pt>
          <cx:pt idx="362">11.728999999999999</cx:pt>
          <cx:pt idx="363">13.888999999999999</cx:pt>
          <cx:pt idx="364">15.157</cx:pt>
          <cx:pt idx="365">18.132999999999999</cx:pt>
          <cx:pt idx="366">9.5180000000000007</cx:pt>
          <cx:pt idx="367">12.300000000000001</cx:pt>
          <cx:pt idx="368">15.244</cx:pt>
          <cx:pt idx="369">28.381</cx:pt>
          <cx:pt idx="370">13.494</cx:pt>
          <cx:pt idx="371">8.3390000000000004</cx:pt>
          <cx:pt idx="372">20.282</cx:pt>
          <cx:pt idx="373">13.935</cx:pt>
          <cx:pt idx="374">11.099</cx:pt>
          <cx:pt idx="375">17.504000000000001</cx:pt>
          <cx:pt idx="376">11.032</cx:pt>
          <cx:pt idx="377">14.101000000000001</cx:pt>
          <cx:pt idx="378">16.033000000000001</cx:pt>
          <cx:pt idx="379">12.391999999999999</cx:pt>
          <cx:pt idx="380">46.869999999999997</cx:pt>
          <cx:pt idx="381">16.692</cx:pt>
          <cx:pt idx="382">18.045999999999999</cx:pt>
          <cx:pt idx="383">20.347999999999999</cx:pt>
          <cx:pt idx="384">11.225</cx:pt>
          <cx:pt idx="385">8.2590000000000003</cx:pt>
          <cx:pt idx="386">13.019</cx:pt>
          <cx:pt idx="387">12.433</cx:pt>
          <cx:pt idx="388">14.401</cx:pt>
          <cx:pt idx="389">18.664999999999999</cx:pt>
          <cx:pt idx="390">12.602</cx:pt>
          <cx:pt idx="391">50.152000000000001</cx:pt>
          <cx:pt idx="392">15.766999999999999</cx:pt>
          <cx:pt idx="393">12.705</cx:pt>
          <cx:pt idx="394">14.443</cx:pt>
          <cx:pt idx="395">14.696999999999999</cx:pt>
          <cx:pt idx="396">15.202</cx:pt>
          <cx:pt idx="397">11.615</cx:pt>
          <cx:pt idx="398">11.817</cx:pt>
          <cx:pt idx="399">18.850999999999999</cx:pt>
          <cx:pt idx="400">13.339</cx:pt>
          <cx:pt idx="401">8.5370000000000008</cx:pt>
          <cx:pt idx="402">11.795</cx:pt>
          <cx:pt idx="403">10.827</cx:pt>
          <cx:pt idx="404">14.218999999999999</cx:pt>
          <cx:pt idx="405">12.316000000000001</cx:pt>
          <cx:pt idx="406">10.927</cx:pt>
          <cx:pt idx="407">14.673</cx:pt>
          <cx:pt idx="408">14.005000000000001</cx:pt>
          <cx:pt idx="409">11.010999999999999</cx:pt>
          <cx:pt idx="410">11.272</cx:pt>
          <cx:pt idx="411">12.116</cx:pt>
          <cx:pt idx="412">12.585000000000001</cx:pt>
          <cx:pt idx="413">13.339</cx:pt>
          <cx:pt idx="414">10.611000000000001</cx:pt>
          <cx:pt idx="415">10.973000000000001</cx:pt>
          <cx:pt idx="416">13.032999999999999</cx:pt>
          <cx:pt idx="417">9.5999999999999996</cx:pt>
          <cx:pt idx="418">11.109</cx:pt>
          <cx:pt idx="419">15.529999999999999</cx:pt>
          <cx:pt idx="420">12.983000000000001</cx:pt>
          <cx:pt idx="421">9.6969999999999992</cx:pt>
          <cx:pt idx="422">12.94</cx:pt>
          <cx:pt idx="423">13.763999999999999</cx:pt>
          <cx:pt idx="424">17.111999999999998</cx:pt>
          <cx:pt idx="425">10.855</cx:pt>
          <cx:pt idx="426">10.002000000000001</cx:pt>
          <cx:pt idx="427">19.567</cx:pt>
          <cx:pt idx="428">13.384</cx:pt>
          <cx:pt idx="429">9.1620000000000008</cx:pt>
          <cx:pt idx="430">11.912000000000001</cx:pt>
          <cx:pt idx="431">16.545999999999999</cx:pt>
          <cx:pt idx="432">14.864000000000001</cx:pt>
          <cx:pt idx="433">52.752000000000002</cx:pt>
          <cx:pt idx="434">9.1340000000000003</cx:pt>
          <cx:pt idx="435">11.336</cx:pt>
          <cx:pt idx="436">25.504999999999999</cx:pt>
          <cx:pt idx="437">15.295999999999999</cx:pt>
          <cx:pt idx="438">10.593999999999999</cx:pt>
          <cx:pt idx="439">11.598000000000001</cx:pt>
          <cx:pt idx="440">19.48</cx:pt>
          <cx:pt idx="441">10.263999999999999</cx:pt>
          <cx:pt idx="442">14.457000000000001</cx:pt>
          <cx:pt idx="443">11.326000000000001</cx:pt>
          <cx:pt idx="444">10.555999999999999</cx:pt>
          <cx:pt idx="445">16.835999999999999</cx:pt>
          <cx:pt idx="446">13.226000000000001</cx:pt>
          <cx:pt idx="447">15.031000000000001</cx:pt>
          <cx:pt idx="448">8.6470000000000002</cx:pt>
          <cx:pt idx="449">15.535</cx:pt>
          <cx:pt idx="450">16.581</cx:pt>
          <cx:pt idx="451">13.122999999999999</cx:pt>
          <cx:pt idx="452">13.307</cx:pt>
          <cx:pt idx="453">11.326000000000001</cx:pt>
          <cx:pt idx="454">8.6270000000000007</cx:pt>
          <cx:pt idx="455">13.651999999999999</cx:pt>
          <cx:pt idx="456">15.471</cx:pt>
          <cx:pt idx="457">10.715</cx:pt>
          <cx:pt idx="458">19.530000000000001</cx:pt>
          <cx:pt idx="459">11.193</cx:pt>
          <cx:pt idx="460">11.234</cx:pt>
          <cx:pt idx="461">12.326000000000001</cx:pt>
          <cx:pt idx="462">17.102</cx:pt>
          <cx:pt idx="463">14.266</cx:pt>
          <cx:pt idx="464">13.468999999999999</cx:pt>
          <cx:pt idx="465">10.131</cx:pt>
          <cx:pt idx="466">11.654</cx:pt>
          <cx:pt idx="467">12.390000000000001</cx:pt>
          <cx:pt idx="468">13.942</cx:pt>
          <cx:pt idx="469">13.109</cx:pt>
          <cx:pt idx="470">9.1379999999999999</cx:pt>
          <cx:pt idx="471">12.055999999999999</cx:pt>
          <cx:pt idx="472">12.837</cx:pt>
          <cx:pt idx="473">13.727</cx:pt>
          <cx:pt idx="474">12.987</cx:pt>
          <cx:pt idx="475">12.529</cx:pt>
          <cx:pt idx="476">13.182</cx:pt>
          <cx:pt idx="477">15.195</cx:pt>
          <cx:pt idx="478">12.808999999999999</cx:pt>
          <cx:pt idx="479">27.585999999999999</cx:pt>
          <cx:pt idx="480">14.048</cx:pt>
          <cx:pt idx="481">18.669</cx:pt>
          <cx:pt idx="482">24.722999999999999</cx:pt>
          <cx:pt idx="483">16.032</cx:pt>
          <cx:pt idx="484">13.646000000000001</cx:pt>
          <cx:pt idx="485">28.652000000000001</cx:pt>
          <cx:pt idx="486">11.880000000000001</cx:pt>
          <cx:pt idx="487">14.901999999999999</cx:pt>
          <cx:pt idx="488">12.351000000000001</cx:pt>
          <cx:pt idx="489">17.792999999999999</cx:pt>
          <cx:pt idx="490">13.346</cx:pt>
          <cx:pt idx="491">9.2940000000000005</cx:pt>
          <cx:pt idx="492">12.071999999999999</cx:pt>
          <cx:pt idx="493">16.216999999999999</cx:pt>
          <cx:pt idx="494">13.682</cx:pt>
          <cx:pt idx="495">24.039000000000001</cx:pt>
          <cx:pt idx="496">17.515999999999998</cx:pt>
          <cx:pt idx="497">21.763999999999999</cx:pt>
          <cx:pt idx="498">16.556999999999999</cx:pt>
          <cx:pt idx="499">10.045</cx:pt>
          <cx:pt idx="500">12.034000000000001</cx:pt>
          <cx:pt idx="501">13.051</cx:pt>
          <cx:pt idx="502">14.827</cx:pt>
          <cx:pt idx="503">18.041</cx:pt>
          <cx:pt idx="504">16.234000000000002</cx:pt>
          <cx:pt idx="505">10.503</cx:pt>
          <cx:pt idx="506">12.327999999999999</cx:pt>
          <cx:pt idx="507">17.379999999999999</cx:pt>
          <cx:pt idx="508">22.727</cx:pt>
          <cx:pt idx="509">18.140000000000001</cx:pt>
          <cx:pt idx="510">11.081</cx:pt>
          <cx:pt idx="511">30.652999999999999</cx:pt>
          <cx:pt idx="512">10.856999999999999</cx:pt>
          <cx:pt idx="513">20.334</cx:pt>
          <cx:pt idx="514">13.823</cx:pt>
          <cx:pt idx="515">15.109999999999999</cx:pt>
          <cx:pt idx="516">16.175999999999998</cx:pt>
          <cx:pt idx="517">84.858000000000004</cx:pt>
          <cx:pt idx="518">13.705</cx:pt>
          <cx:pt idx="519">17.334</cx:pt>
          <cx:pt idx="520">17.375</cx:pt>
          <cx:pt idx="521">10.443</cx:pt>
          <cx:pt idx="522">10.965</cx:pt>
          <cx:pt idx="523">17.437000000000001</cx:pt>
          <cx:pt idx="524">13.816000000000001</cx:pt>
          <cx:pt idx="525">10.862</cx:pt>
          <cx:pt idx="526">14.794</cx:pt>
          <cx:pt idx="527">9.1660000000000004</cx:pt>
          <cx:pt idx="528">14.260999999999999</cx:pt>
          <cx:pt idx="529">15.553000000000001</cx:pt>
          <cx:pt idx="530">18.292000000000002</cx:pt>
          <cx:pt idx="531">8.3140000000000001</cx:pt>
          <cx:pt idx="532">10.811</cx:pt>
          <cx:pt idx="533">11.374000000000001</cx:pt>
          <cx:pt idx="534">22.311</cx:pt>
          <cx:pt idx="535">9.6609999999999996</cx:pt>
          <cx:pt idx="536">12.874000000000001</cx:pt>
          <cx:pt idx="537">18.675999999999998</cx:pt>
          <cx:pt idx="538">10.849</cx:pt>
          <cx:pt idx="539">9.3580000000000005</cx:pt>
          <cx:pt idx="540">9.8420000000000005</cx:pt>
          <cx:pt idx="541">17.445</cx:pt>
          <cx:pt idx="542">10.663</cx:pt>
          <cx:pt idx="543">17.443000000000001</cx:pt>
          <cx:pt idx="544">11.656000000000001</cx:pt>
          <cx:pt idx="545">12.548</cx:pt>
          <cx:pt idx="546">17.625</cx:pt>
          <cx:pt idx="547">17.814</cx:pt>
          <cx:pt idx="548">10.199</cx:pt>
          <cx:pt idx="549">10.409000000000001</cx:pt>
          <cx:pt idx="550">11.478</cx:pt>
          <cx:pt idx="551">11.375</cx:pt>
          <cx:pt idx="552">9.8849999999999998</cx:pt>
          <cx:pt idx="553">38.378</cx:pt>
          <cx:pt idx="554">14.862</cx:pt>
          <cx:pt idx="555">13.095000000000001</cx:pt>
          <cx:pt idx="556">11.759</cx:pt>
          <cx:pt idx="557">13.442</cx:pt>
          <cx:pt idx="558">12.782</cx:pt>
          <cx:pt idx="559">11.154</cx:pt>
          <cx:pt idx="560">51.521999999999998</cx:pt>
          <cx:pt idx="561">17.600999999999999</cx:pt>
          <cx:pt idx="562">11.683</cx:pt>
          <cx:pt idx="563">9.0830000000000002</cx:pt>
          <cx:pt idx="564">10.019</cx:pt>
          <cx:pt idx="565">11.441000000000001</cx:pt>
          <cx:pt idx="566">13.778</cx:pt>
          <cx:pt idx="567">16.866</cx:pt>
          <cx:pt idx="568">12.225</cx:pt>
          <cx:pt idx="569">12.659000000000001</cx:pt>
          <cx:pt idx="570">14.868</cx:pt>
          <cx:pt idx="571">15.103</cx:pt>
          <cx:pt idx="572">10.664999999999999</cx:pt>
          <cx:pt idx="573">10.784000000000001</cx:pt>
          <cx:pt idx="574">20.183</cx:pt>
          <cx:pt idx="575">11.093</cx:pt>
          <cx:pt idx="576">16.109999999999999</cx:pt>
          <cx:pt idx="577">15.419</cx:pt>
          <cx:pt idx="578">11.441000000000001</cx:pt>
          <cx:pt idx="579">12.032</cx:pt>
          <cx:pt idx="580">13.606</cx:pt>
          <cx:pt idx="581">9.8439999999999994</cx:pt>
          <cx:pt idx="582">10.542999999999999</cx:pt>
          <cx:pt idx="583">10.789999999999999</cx:pt>
          <cx:pt idx="584">11.018000000000001</cx:pt>
          <cx:pt idx="585">14.545999999999999</cx:pt>
          <cx:pt idx="586">20.640000000000001</cx:pt>
          <cx:pt idx="587">13.772</cx:pt>
          <cx:pt idx="588">57.853000000000002</cx:pt>
          <cx:pt idx="589">15.888</cx:pt>
          <cx:pt idx="590">13.561</cx:pt>
          <cx:pt idx="591">13.544</cx:pt>
          <cx:pt idx="592">29.635999999999999</cx:pt>
          <cx:pt idx="593">11.186999999999999</cx:pt>
          <cx:pt idx="594">10.263</cx:pt>
          <cx:pt idx="595">16.949999999999999</cx:pt>
          <cx:pt idx="596">12.242000000000001</cx:pt>
          <cx:pt idx="597">9.7110000000000003</cx:pt>
          <cx:pt idx="598">12.385</cx:pt>
          <cx:pt idx="599">9.6280000000000001</cx:pt>
          <cx:pt idx="600">11.099</cx:pt>
          <cx:pt idx="601">16.204999999999998</cx:pt>
          <cx:pt idx="602">12.336</cx:pt>
          <cx:pt idx="603">14.347</cx:pt>
          <cx:pt idx="604">12.048</cx:pt>
          <cx:pt idx="605">10.31</cx:pt>
          <cx:pt idx="606">17.282</cx:pt>
          <cx:pt idx="607">21.887</cx:pt>
          <cx:pt idx="608">12.675000000000001</cx:pt>
          <cx:pt idx="609">16.798999999999999</cx:pt>
          <cx:pt idx="610">10.715</cx:pt>
          <cx:pt idx="611">12.880000000000001</cx:pt>
          <cx:pt idx="612">22.832000000000001</cx:pt>
          <cx:pt idx="613">17.077999999999999</cx:pt>
          <cx:pt idx="614">17.239999999999998</cx:pt>
          <cx:pt idx="615">9.4480000000000004</cx:pt>
          <cx:pt idx="616">9.5630000000000006</cx:pt>
          <cx:pt idx="617">8.4930000000000003</cx:pt>
          <cx:pt idx="618">18.286999999999999</cx:pt>
          <cx:pt idx="619">11.686</cx:pt>
          <cx:pt idx="620">11.379</cx:pt>
          <cx:pt idx="621">16.704000000000001</cx:pt>
          <cx:pt idx="622">11.621</cx:pt>
          <cx:pt idx="623">9.2240000000000002</cx:pt>
          <cx:pt idx="624">14.163</cx:pt>
          <cx:pt idx="625">8.3390000000000004</cx:pt>
          <cx:pt idx="626">14.429</cx:pt>
          <cx:pt idx="627">21.132000000000001</cx:pt>
          <cx:pt idx="628">22.155999999999999</cx:pt>
          <cx:pt idx="629">16.109000000000002</cx:pt>
          <cx:pt idx="630">12.573</cx:pt>
          <cx:pt idx="631">11.819000000000001</cx:pt>
          <cx:pt idx="632">19.059000000000001</cx:pt>
          <cx:pt idx="633">13.238</cx:pt>
          <cx:pt idx="634">17.140000000000001</cx:pt>
          <cx:pt idx="635">13.294</cx:pt>
          <cx:pt idx="636">15.539999999999999</cx:pt>
          <cx:pt idx="637">13.866</cx:pt>
          <cx:pt idx="638">14.805</cx:pt>
          <cx:pt idx="639">16.289000000000001</cx:pt>
          <cx:pt idx="640">16.222000000000001</cx:pt>
          <cx:pt idx="641">17.27</cx:pt>
          <cx:pt idx="642">16.119</cx:pt>
          <cx:pt idx="643">19.190999999999999</cx:pt>
          <cx:pt idx="644">10.35</cx:pt>
          <cx:pt idx="645">19.099</cx:pt>
          <cx:pt idx="646">10.217000000000001</cx:pt>
          <cx:pt idx="647">14.971</cx:pt>
          <cx:pt idx="648">12.154</cx:pt>
          <cx:pt idx="649">16.844000000000001</cx:pt>
          <cx:pt idx="650">20.396999999999998</cx:pt>
          <cx:pt idx="651">18.009</cx:pt>
          <cx:pt idx="652">9.1069999999999993</cx:pt>
          <cx:pt idx="653">11.057</cx:pt>
          <cx:pt idx="654">12.083</cx:pt>
          <cx:pt idx="655">25.300999999999998</cx:pt>
          <cx:pt idx="656">37.747</cx:pt>
          <cx:pt idx="657">25.327000000000002</cx:pt>
          <cx:pt idx="658">12.827999999999999</cx:pt>
          <cx:pt idx="659">13.710000000000001</cx:pt>
          <cx:pt idx="660">12.944000000000001</cx:pt>
          <cx:pt idx="661">32.508000000000003</cx:pt>
          <cx:pt idx="662">17.434999999999999</cx:pt>
          <cx:pt idx="663">11.887</cx:pt>
          <cx:pt idx="664">16.157</cx:pt>
          <cx:pt idx="665">17.164999999999999</cx:pt>
          <cx:pt idx="666">10.468</cx:pt>
          <cx:pt idx="667">13.539999999999999</cx:pt>
          <cx:pt idx="668">13.718999999999999</cx:pt>
          <cx:pt idx="669">9.8580000000000005</cx:pt>
          <cx:pt idx="670">13.452999999999999</cx:pt>
          <cx:pt idx="671">10.973000000000001</cx:pt>
          <cx:pt idx="672">8.8520000000000003</cx:pt>
          <cx:pt idx="673">10.795</cx:pt>
          <cx:pt idx="674">49.332999999999998</cx:pt>
          <cx:pt idx="675">20.536999999999999</cx:pt>
          <cx:pt idx="676">29.451000000000001</cx:pt>
          <cx:pt idx="677">10.484999999999999</cx:pt>
          <cx:pt idx="678">17.771000000000001</cx:pt>
          <cx:pt idx="679">8.4550000000000001</cx:pt>
          <cx:pt idx="680">10.321999999999999</cx:pt>
          <cx:pt idx="681">13.718999999999999</cx:pt>
          <cx:pt idx="682">10.215</cx:pt>
          <cx:pt idx="683">15.423</cx:pt>
          <cx:pt idx="684">9.1679999999999993</cx:pt>
          <cx:pt idx="685">13.076000000000001</cx:pt>
          <cx:pt idx="686">16.552</cx:pt>
          <cx:pt idx="687">8.7769999999999992</cx:pt>
          <cx:pt idx="688">17.440999999999999</cx:pt>
          <cx:pt idx="689">11.717000000000001</cx:pt>
          <cx:pt idx="690">15.691000000000001</cx:pt>
          <cx:pt idx="691">21.734999999999999</cx:pt>
          <cx:pt idx="692">12.550000000000001</cx:pt>
          <cx:pt idx="693">9.8339999999999996</cx:pt>
          <cx:pt idx="694">13.949999999999999</cx:pt>
          <cx:pt idx="695">10.943</cx:pt>
          <cx:pt idx="696">8.407</cx:pt>
          <cx:pt idx="697">17.268999999999998</cx:pt>
          <cx:pt idx="698">12.242000000000001</cx:pt>
          <cx:pt idx="699">13.464</cx:pt>
          <cx:pt idx="700">17.033999999999999</cx:pt>
          <cx:pt idx="701">12.839</cx:pt>
          <cx:pt idx="702">10.968</cx:pt>
          <cx:pt idx="703">10.032</cx:pt>
          <cx:pt idx="704">11.943</cx:pt>
          <cx:pt idx="705">13.192</cx:pt>
          <cx:pt idx="706">12.710000000000001</cx:pt>
          <cx:pt idx="707">14.436</cx:pt>
          <cx:pt idx="708">13.007</cx:pt>
          <cx:pt idx="709">9.4570000000000007</cx:pt>
          <cx:pt idx="710">10.815</cx:pt>
          <cx:pt idx="711">11.959</cx:pt>
          <cx:pt idx="712">21.997</cx:pt>
          <cx:pt idx="713">24.187999999999999</cx:pt>
          <cx:pt idx="714">13.782</cx:pt>
          <cx:pt idx="715">13.315</cx:pt>
          <cx:pt idx="716">15.173</cx:pt>
          <cx:pt idx="717">22.702999999999999</cx:pt>
          <cx:pt idx="718">11.802</cx:pt>
          <cx:pt idx="719">15.071999999999999</cx:pt>
          <cx:pt idx="720">10.856999999999999</cx:pt>
          <cx:pt idx="721">13.814</cx:pt>
          <cx:pt idx="722">10.866</cx:pt>
          <cx:pt idx="723">10.896000000000001</cx:pt>
          <cx:pt idx="724">35.392000000000003</cx:pt>
          <cx:pt idx="725">11.26</cx:pt>
          <cx:pt idx="726">11.840999999999999</cx:pt>
          <cx:pt idx="727">18.994</cx:pt>
          <cx:pt idx="728">10.688000000000001</cx:pt>
          <cx:pt idx="729">9.2249999999999996</cx:pt>
          <cx:pt idx="730">16.039000000000001</cx:pt>
          <cx:pt idx="731">15.013999999999999</cx:pt>
          <cx:pt idx="732">16.324999999999999</cx:pt>
          <cx:pt idx="733">11.41</cx:pt>
          <cx:pt idx="734">10.053000000000001</cx:pt>
          <cx:pt idx="735">18.050000000000001</cx:pt>
          <cx:pt idx="736">10.875</cx:pt>
          <cx:pt idx="737">15.901</cx:pt>
          <cx:pt idx="738">13.007</cx:pt>
          <cx:pt idx="739">13.699</cx:pt>
          <cx:pt idx="740">10.409000000000001</cx:pt>
          <cx:pt idx="741">11.717000000000001</cx:pt>
          <cx:pt idx="742">12.465999999999999</cx:pt>
          <cx:pt idx="743">14.949999999999999</cx:pt>
          <cx:pt idx="744">10.874000000000001</cx:pt>
          <cx:pt idx="745">14.462</cx:pt>
          <cx:pt idx="746">11.657999999999999</cx:pt>
          <cx:pt idx="747">10.066000000000001</cx:pt>
          <cx:pt idx="748">10.564</cx:pt>
          <cx:pt idx="749">16.713999999999999</cx:pt>
          <cx:pt idx="750">11.753</cx:pt>
          <cx:pt idx="751">13.005000000000001</cx:pt>
          <cx:pt idx="752">13.304</cx:pt>
          <cx:pt idx="753">10.471</cx:pt>
          <cx:pt idx="754">26.126999999999999</cx:pt>
          <cx:pt idx="755">14.222</cx:pt>
          <cx:pt idx="756">13.988</cx:pt>
          <cx:pt idx="757">13.135</cx:pt>
          <cx:pt idx="758">23.725000000000001</cx:pt>
          <cx:pt idx="759">11.472</cx:pt>
          <cx:pt idx="760">16.523</cx:pt>
          <cx:pt idx="761">23.556999999999999</cx:pt>
          <cx:pt idx="762">24.52</cx:pt>
          <cx:pt idx="763">16.456</cx:pt>
          <cx:pt idx="764">17.986000000000001</cx:pt>
          <cx:pt idx="765">14.284000000000001</cx:pt>
          <cx:pt idx="766">10.151999999999999</cx:pt>
          <cx:pt idx="767">13.750999999999999</cx:pt>
          <cx:pt idx="768">12.888999999999999</cx:pt>
          <cx:pt idx="769">8.4060000000000006</cx:pt>
          <cx:pt idx="770">13.590999999999999</cx:pt>
          <cx:pt idx="771">11.943</cx:pt>
          <cx:pt idx="772">11.661</cx:pt>
          <cx:pt idx="773">11.333</cx:pt>
          <cx:pt idx="774">10.26</cx:pt>
          <cx:pt idx="775">18.876999999999999</cx:pt>
          <cx:pt idx="776">11.976000000000001</cx:pt>
          <cx:pt idx="777">10.292999999999999</cx:pt>
          <cx:pt idx="778">23.591000000000001</cx:pt>
          <cx:pt idx="779">10.551</cx:pt>
          <cx:pt idx="780">13.470000000000001</cx:pt>
          <cx:pt idx="781">26.337</cx:pt>
          <cx:pt idx="782">13.289</cx:pt>
          <cx:pt idx="783">17.295999999999999</cx:pt>
          <cx:pt idx="784">14.534000000000001</cx:pt>
          <cx:pt idx="785">14.446</cx:pt>
          <cx:pt idx="786">36.401000000000003</cx:pt>
          <cx:pt idx="787">13.401999999999999</cx:pt>
          <cx:pt idx="788">13.298999999999999</cx:pt>
          <cx:pt idx="789">17.527000000000001</cx:pt>
          <cx:pt idx="790">14.837999999999999</cx:pt>
          <cx:pt idx="791">11.842000000000001</cx:pt>
          <cx:pt idx="792">18.326000000000001</cx:pt>
          <cx:pt idx="793">15.891</cx:pt>
          <cx:pt idx="794">9.109</cx:pt>
          <cx:pt idx="795">13.188000000000001</cx:pt>
          <cx:pt idx="796">11.664</cx:pt>
          <cx:pt idx="797">27.588000000000001</cx:pt>
          <cx:pt idx="798">18.306000000000001</cx:pt>
          <cx:pt idx="799">12.345000000000001</cx:pt>
          <cx:pt idx="800">9.2859999999999996</cx:pt>
          <cx:pt idx="801">12.034000000000001</cx:pt>
          <cx:pt idx="802">9.7780000000000005</cx:pt>
          <cx:pt idx="803">16.795000000000002</cx:pt>
          <cx:pt idx="804">14.907999999999999</cx:pt>
          <cx:pt idx="805">16.684000000000001</cx:pt>
          <cx:pt idx="806">13.132</cx:pt>
          <cx:pt idx="807">14.794</cx:pt>
          <cx:pt idx="808">10.428000000000001</cx:pt>
          <cx:pt idx="809">11.954000000000001</cx:pt>
          <cx:pt idx="810">21.064</cx:pt>
          <cx:pt idx="811">14.124000000000001</cx:pt>
          <cx:pt idx="812">10.574</cx:pt>
          <cx:pt idx="813">9.5899999999999999</cx:pt>
          <cx:pt idx="814">10.324999999999999</cx:pt>
          <cx:pt idx="815">17.294</cx:pt>
          <cx:pt idx="816">17.753</cx:pt>
          <cx:pt idx="817">33.905999999999999</cx:pt>
          <cx:pt idx="818">10.106</cx:pt>
          <cx:pt idx="819">14.846</cx:pt>
          <cx:pt idx="820">15.536</cx:pt>
          <cx:pt idx="821">19.736999999999998</cx:pt>
          <cx:pt idx="822">12.432</cx:pt>
          <cx:pt idx="823">25.289999999999999</cx:pt>
          <cx:pt idx="824">21.888999999999999</cx:pt>
          <cx:pt idx="825">20.370000000000001</cx:pt>
          <cx:pt idx="826">18.318000000000001</cx:pt>
          <cx:pt idx="827">23.273</cx:pt>
          <cx:pt idx="828">11.242000000000001</cx:pt>
          <cx:pt idx="829">22.033000000000001</cx:pt>
          <cx:pt idx="830">12.429</cx:pt>
          <cx:pt idx="831">17.474</cx:pt>
          <cx:pt idx="832">20.428999999999998</cx:pt>
          <cx:pt idx="833">13.298</cx:pt>
          <cx:pt idx="834">9.0139999999999993</cx:pt>
          <cx:pt idx="835">11.304</cx:pt>
          <cx:pt idx="836">14.728</cx:pt>
          <cx:pt idx="837">12.632</cx:pt>
          <cx:pt idx="838">13.01</cx:pt>
          <cx:pt idx="839">11.18</cx:pt>
          <cx:pt idx="840">10.215999999999999</cx:pt>
          <cx:pt idx="841">13.050000000000001</cx:pt>
          <cx:pt idx="842">51.573999999999998</cx:pt>
          <cx:pt idx="843">13.59</cx:pt>
          <cx:pt idx="844">13.456</cx:pt>
          <cx:pt idx="845">14.791</cx:pt>
          <cx:pt idx="846">8.9009999999999998</cx:pt>
          <cx:pt idx="847">12.772</cx:pt>
          <cx:pt idx="848">9.9589999999999996</cx:pt>
          <cx:pt idx="849">12.02</cx:pt>
          <cx:pt idx="850">12.041</cx:pt>
          <cx:pt idx="851">12.288</cx:pt>
          <cx:pt idx="852">11.736000000000001</cx:pt>
          <cx:pt idx="853">11.412000000000001</cx:pt>
          <cx:pt idx="854">11.531000000000001</cx:pt>
          <cx:pt idx="855">12.737</cx:pt>
          <cx:pt idx="856">9.9770000000000003</cx:pt>
          <cx:pt idx="857">13.710000000000001</cx:pt>
          <cx:pt idx="858">17.957000000000001</cx:pt>
          <cx:pt idx="859">24.562000000000001</cx:pt>
          <cx:pt idx="860">11.618</cx:pt>
          <cx:pt idx="861">14.608000000000001</cx:pt>
          <cx:pt idx="862">18.132999999999999</cx:pt>
          <cx:pt idx="863">11.157999999999999</cx:pt>
          <cx:pt idx="864">15.823</cx:pt>
          <cx:pt idx="865">21.152999999999999</cx:pt>
          <cx:pt idx="866">20.748000000000001</cx:pt>
          <cx:pt idx="867">12.215</cx:pt>
          <cx:pt idx="868">13.625</cx:pt>
          <cx:pt idx="869">14.068</cx:pt>
          <cx:pt idx="870">8.5980000000000008</cx:pt>
          <cx:pt idx="871">13.851000000000001</cx:pt>
          <cx:pt idx="872">13.167</cx:pt>
          <cx:pt idx="873">16.510000000000002</cx:pt>
          <cx:pt idx="874">11.148</cx:pt>
          <cx:pt idx="875">16.181000000000001</cx:pt>
          <cx:pt idx="876">21.247</cx:pt>
          <cx:pt idx="877">13.968</cx:pt>
          <cx:pt idx="878">14.612</cx:pt>
          <cx:pt idx="879">14.327999999999999</cx:pt>
          <cx:pt idx="880">9.952</cx:pt>
          <cx:pt idx="881">23.082000000000001</cx:pt>
          <cx:pt idx="882">24.704999999999998</cx:pt>
          <cx:pt idx="883">15.462</cx:pt>
          <cx:pt idx="884">11.478</cx:pt>
          <cx:pt idx="885">14.255000000000001</cx:pt>
          <cx:pt idx="886">12.007</cx:pt>
          <cx:pt idx="887">10.082000000000001</cx:pt>
          <cx:pt idx="888">9.5150000000000006</cx:pt>
          <cx:pt idx="889">15.975</cx:pt>
          <cx:pt idx="890">17.263000000000002</cx:pt>
          <cx:pt idx="891">12.487</cx:pt>
          <cx:pt idx="892">13.496</cx:pt>
          <cx:pt idx="893">14.391</cx:pt>
          <cx:pt idx="894">15.170999999999999</cx:pt>
          <cx:pt idx="895">13.627000000000001</cx:pt>
          <cx:pt idx="896">11.481</cx:pt>
          <cx:pt idx="897">8.5999999999999996</cx:pt>
          <cx:pt idx="898">11.089</cx:pt>
          <cx:pt idx="899">11.785</cx:pt>
          <cx:pt idx="900">17.367000000000001</cx:pt>
          <cx:pt idx="901">41.033000000000001</cx:pt>
          <cx:pt idx="902">19.541</cx:pt>
          <cx:pt idx="903">11.169</cx:pt>
          <cx:pt idx="904">15.083</cx:pt>
          <cx:pt idx="905">10.91</cx:pt>
          <cx:pt idx="906">20.478000000000002</cx:pt>
          <cx:pt idx="907">15.428000000000001</cx:pt>
          <cx:pt idx="908">14.06</cx:pt>
          <cx:pt idx="909">14.214</cx:pt>
          <cx:pt idx="910">16.338999999999999</cx:pt>
          <cx:pt idx="911">10.731</cx:pt>
          <cx:pt idx="912">17.925999999999998</cx:pt>
          <cx:pt idx="913">19.719000000000001</cx:pt>
          <cx:pt idx="914">11.601000000000001</cx:pt>
          <cx:pt idx="915">12.742000000000001</cx:pt>
          <cx:pt idx="916">15.132</cx:pt>
          <cx:pt idx="917">12.541</cx:pt>
          <cx:pt idx="918">14.872</cx:pt>
          <cx:pt idx="919">11.615</cx:pt>
          <cx:pt idx="920">14.715999999999999</cx:pt>
          <cx:pt idx="921">13.273</cx:pt>
          <cx:pt idx="922">13.667999999999999</cx:pt>
          <cx:pt idx="923">10.423999999999999</cx:pt>
          <cx:pt idx="924">11.601000000000001</cx:pt>
          <cx:pt idx="925">10.17</cx:pt>
          <cx:pt idx="926">12.993</cx:pt>
          <cx:pt idx="927">10.313000000000001</cx:pt>
          <cx:pt idx="928">12.259</cx:pt>
          <cx:pt idx="929">12.782999999999999</cx:pt>
          <cx:pt idx="930">10.301</cx:pt>
          <cx:pt idx="931">11.898999999999999</cx:pt>
          <cx:pt idx="932">13.981</cx:pt>
          <cx:pt idx="933">13.127000000000001</cx:pt>
          <cx:pt idx="934">14.659000000000001</cx:pt>
          <cx:pt idx="935">11.488</cx:pt>
          <cx:pt idx="936">11.814</cx:pt>
          <cx:pt idx="937">12.782</cx:pt>
          <cx:pt idx="938">13.058</cx:pt>
          <cx:pt idx="939">15.300000000000001</cx:pt>
          <cx:pt idx="940">12.205</cx:pt>
          <cx:pt idx="941">50.460999999999999</cx:pt>
          <cx:pt idx="942">9.8960000000000008</cx:pt>
          <cx:pt idx="943">26.608000000000001</cx:pt>
          <cx:pt idx="944">14.614000000000001</cx:pt>
          <cx:pt idx="945">13.74</cx:pt>
          <cx:pt idx="946">9.8719999999999999</cx:pt>
          <cx:pt idx="947">17.513000000000002</cx:pt>
          <cx:pt idx="948">16.085999999999999</cx:pt>
          <cx:pt idx="949">26.437999999999999</cx:pt>
          <cx:pt idx="950">13.148</cx:pt>
          <cx:pt idx="951">9.2110000000000003</cx:pt>
          <cx:pt idx="952">14.484</cx:pt>
          <cx:pt idx="953">15.787000000000001</cx:pt>
          <cx:pt idx="954">20.321000000000002</cx:pt>
          <cx:pt idx="955">8.9550000000000001</cx:pt>
          <cx:pt idx="956">13.217000000000001</cx:pt>
          <cx:pt idx="957">19.181000000000001</cx:pt>
          <cx:pt idx="958">25.454000000000001</cx:pt>
          <cx:pt idx="959">10.148999999999999</cx:pt>
          <cx:pt idx="960">15.180999999999999</cx:pt>
          <cx:pt idx="961">13.98</cx:pt>
          <cx:pt idx="962">9.9700000000000006</cx:pt>
          <cx:pt idx="963">16.545999999999999</cx:pt>
          <cx:pt idx="964">12.473000000000001</cx:pt>
          <cx:pt idx="965">14.074</cx:pt>
          <cx:pt idx="966">12.288</cx:pt>
          <cx:pt idx="967">19.195</cx:pt>
          <cx:pt idx="968">24.413</cx:pt>
          <cx:pt idx="969">12.738</cx:pt>
          <cx:pt idx="970">11.856999999999999</cx:pt>
          <cx:pt idx="971">10.442</cx:pt>
          <cx:pt idx="972">9.6229999999999993</cx:pt>
          <cx:pt idx="973">16.492000000000001</cx:pt>
          <cx:pt idx="974">20.039000000000001</cx:pt>
          <cx:pt idx="975">9.9619999999999997</cx:pt>
          <cx:pt idx="976">12.523999999999999</cx:pt>
          <cx:pt idx="977">11.141</cx:pt>
          <cx:pt idx="978">25.016999999999999</cx:pt>
          <cx:pt idx="979">24.056000000000001</cx:pt>
          <cx:pt idx="980">53.706000000000003</cx:pt>
          <cx:pt idx="981">14.526</cx:pt>
          <cx:pt idx="982">10.898999999999999</cx:pt>
          <cx:pt idx="983">14.147</cx:pt>
          <cx:pt idx="984">17.550000000000001</cx:pt>
          <cx:pt idx="985">10.742000000000001</cx:pt>
          <cx:pt idx="986">8.25</cx:pt>
          <cx:pt idx="987">20.962</cx:pt>
          <cx:pt idx="988">11.449</cx:pt>
          <cx:pt idx="989">11.667</cx:pt>
          <cx:pt idx="990">12.644</cx:pt>
          <cx:pt idx="991">10.800000000000001</cx:pt>
          <cx:pt idx="992">17.353000000000002</cx:pt>
          <cx:pt idx="993">14.054</cx:pt>
          <cx:pt idx="994">15.550000000000001</cx:pt>
          <cx:pt idx="995">12.726000000000001</cx:pt>
          <cx:pt idx="996">17.373000000000001</cx:pt>
          <cx:pt idx="997">14.282</cx:pt>
          <cx:pt idx="998">15.731</cx:pt>
          <cx:pt idx="999">11.333</cx:pt>
        </cx:lvl>
      </cx:numDim>
    </cx:data>
    <cx:data id="1">
      <cx:numDim type="val">
        <cx:f>'Solved for Cost'!$C$2:$C$1001</cx:f>
        <cx:lvl ptCount="1000" formatCode="General">
          <cx:pt idx="0">15.119</cx:pt>
          <cx:pt idx="1">20.202000000000002</cx:pt>
          <cx:pt idx="2">30.890000000000001</cx:pt>
          <cx:pt idx="3">14.895</cx:pt>
          <cx:pt idx="4">17.498999999999999</cx:pt>
          <cx:pt idx="5">16.204999999999998</cx:pt>
          <cx:pt idx="6">14.214</cx:pt>
          <cx:pt idx="7">17.532</cx:pt>
          <cx:pt idx="8">13.262</cx:pt>
          <cx:pt idx="9">15.455</cx:pt>
          <cx:pt idx="10">16.408000000000001</cx:pt>
          <cx:pt idx="11">11.132999999999999</cx:pt>
          <cx:pt idx="12">18.893000000000001</cx:pt>
          <cx:pt idx="13">18.550000000000001</cx:pt>
          <cx:pt idx="14">16.564</cx:pt>
          <cx:pt idx="15">13.92</cx:pt>
          <cx:pt idx="16">15.01</cx:pt>
          <cx:pt idx="17">17.786999999999999</cx:pt>
          <cx:pt idx="18">16.084</cx:pt>
          <cx:pt idx="19">16.196999999999999</cx:pt>
          <cx:pt idx="20">15.547000000000001</cx:pt>
          <cx:pt idx="21">13.82</cx:pt>
          <cx:pt idx="22">20.326000000000001</cx:pt>
          <cx:pt idx="23">15.459</cx:pt>
          <cx:pt idx="24">12.73</cx:pt>
          <cx:pt idx="25">13.138999999999999</cx:pt>
          <cx:pt idx="26">21.335999999999999</cx:pt>
          <cx:pt idx="27">18.896999999999998</cx:pt>
          <cx:pt idx="28">15.763</cx:pt>
          <cx:pt idx="29">14.609</cx:pt>
          <cx:pt idx="30">14.869</cx:pt>
          <cx:pt idx="31">17.152000000000001</cx:pt>
          <cx:pt idx="32">17.344999999999999</cx:pt>
          <cx:pt idx="33">11.222</cx:pt>
          <cx:pt idx="34">14.815</cx:pt>
          <cx:pt idx="35">11.507999999999999</cx:pt>
          <cx:pt idx="36">103.705</cx:pt>
          <cx:pt idx="37">17.268999999999998</cx:pt>
          <cx:pt idx="38">12.587</cx:pt>
          <cx:pt idx="39">37.005000000000003</cx:pt>
          <cx:pt idx="40">15.029999999999999</cx:pt>
          <cx:pt idx="41">20.713999999999999</cx:pt>
          <cx:pt idx="42">15.609999999999999</cx:pt>
          <cx:pt idx="43">12.26</cx:pt>
          <cx:pt idx="44">14.803000000000001</cx:pt>
          <cx:pt idx="45">19.225999999999999</cx:pt>
          <cx:pt idx="46">24.058</cx:pt>
          <cx:pt idx="47">16.669</cx:pt>
          <cx:pt idx="48">19.472000000000001</cx:pt>
          <cx:pt idx="49">19.731999999999999</cx:pt>
          <cx:pt idx="50">19.186</cx:pt>
          <cx:pt idx="51">16.77</cx:pt>
          <cx:pt idx="52">31.625</cx:pt>
          <cx:pt idx="53">18.187999999999999</cx:pt>
          <cx:pt idx="54">19.556999999999999</cx:pt>
          <cx:pt idx="55">18.524999999999999</cx:pt>
          <cx:pt idx="56">17.068999999999999</cx:pt>
          <cx:pt idx="57">15.217000000000001</cx:pt>
          <cx:pt idx="58">11.941000000000001</cx:pt>
          <cx:pt idx="59">14.795</cx:pt>
          <cx:pt idx="60">19.815000000000001</cx:pt>
          <cx:pt idx="61">14.795</cx:pt>
          <cx:pt idx="62">27.509</cx:pt>
          <cx:pt idx="63">16.407</cx:pt>
          <cx:pt idx="64">14.631</cx:pt>
          <cx:pt idx="65">20.228999999999999</cx:pt>
          <cx:pt idx="66">19.039000000000001</cx:pt>
          <cx:pt idx="67">14.26</cx:pt>
          <cx:pt idx="68">18.527000000000001</cx:pt>
          <cx:pt idx="69">18.303000000000001</cx:pt>
          <cx:pt idx="70">10.206</cx:pt>
          <cx:pt idx="71">20.501999999999999</cx:pt>
          <cx:pt idx="72">12.406000000000001</cx:pt>
          <cx:pt idx="73">20.896000000000001</cx:pt>
          <cx:pt idx="74">21.442</cx:pt>
          <cx:pt idx="75">12.874000000000001</cx:pt>
          <cx:pt idx="76">15.464</cx:pt>
          <cx:pt idx="77">69.986999999999995</cx:pt>
          <cx:pt idx="78">12.867000000000001</cx:pt>
          <cx:pt idx="79">19.542999999999999</cx:pt>
          <cx:pt idx="80">13.69</cx:pt>
          <cx:pt idx="81">14.131</cx:pt>
          <cx:pt idx="82">17.734999999999999</cx:pt>
          <cx:pt idx="83">11.616</cx:pt>
          <cx:pt idx="84">13.891</cx:pt>
          <cx:pt idx="85">15.952999999999999</cx:pt>
          <cx:pt idx="86">19.152000000000001</cx:pt>
          <cx:pt idx="87">22.329999999999998</cx:pt>
          <cx:pt idx="88">16.596</cx:pt>
          <cx:pt idx="89">25.486000000000001</cx:pt>
          <cx:pt idx="90">10.675000000000001</cx:pt>
          <cx:pt idx="91">19.902999999999999</cx:pt>
          <cx:pt idx="92">19.387</cx:pt>
          <cx:pt idx="93">13.795</cx:pt>
          <cx:pt idx="94">10.255000000000001</cx:pt>
          <cx:pt idx="95">11.044</cx:pt>
          <cx:pt idx="96">16.878</cx:pt>
          <cx:pt idx="97">10.233000000000001</cx:pt>
          <cx:pt idx="98">22.428000000000001</cx:pt>
          <cx:pt idx="99">13.199999999999999</cx:pt>
          <cx:pt idx="100">16.809000000000001</cx:pt>
          <cx:pt idx="101">20.103999999999999</cx:pt>
          <cx:pt idx="102">21.745999999999999</cx:pt>
          <cx:pt idx="103">30.792000000000002</cx:pt>
          <cx:pt idx="104">12.736000000000001</cx:pt>
          <cx:pt idx="105">15.632999999999999</cx:pt>
          <cx:pt idx="106">10.481999999999999</cx:pt>
          <cx:pt idx="107">13.395</cx:pt>
          <cx:pt idx="108">15.974</cx:pt>
          <cx:pt idx="109">21.263000000000002</cx:pt>
          <cx:pt idx="110">13.259</cx:pt>
          <cx:pt idx="111">15.728999999999999</cx:pt>
          <cx:pt idx="112">17.245999999999999</cx:pt>
          <cx:pt idx="113">17.326000000000001</cx:pt>
          <cx:pt idx="114">12.148999999999999</cx:pt>
          <cx:pt idx="115">21.404</cx:pt>
          <cx:pt idx="116">14.138999999999999</cx:pt>
          <cx:pt idx="117">10.836</cx:pt>
          <cx:pt idx="118">21.047999999999998</cx:pt>
          <cx:pt idx="119">10.943</cx:pt>
          <cx:pt idx="120">27.149000000000001</cx:pt>
          <cx:pt idx="121">16.754000000000001</cx:pt>
          <cx:pt idx="122">14.416</cx:pt>
          <cx:pt idx="123">13.666</cx:pt>
          <cx:pt idx="124">13.952999999999999</cx:pt>
          <cx:pt idx="125">20.731999999999999</cx:pt>
          <cx:pt idx="126">18.591000000000001</cx:pt>
          <cx:pt idx="127">16.513000000000002</cx:pt>
          <cx:pt idx="128">15.41</cx:pt>
          <cx:pt idx="129">16.073</cx:pt>
          <cx:pt idx="130">16.550999999999998</cx:pt>
          <cx:pt idx="131">14.728999999999999</cx:pt>
          <cx:pt idx="132">15.117000000000001</cx:pt>
          <cx:pt idx="133">25.387</cx:pt>
          <cx:pt idx="134">16.565000000000001</cx:pt>
          <cx:pt idx="135">20.042000000000002</cx:pt>
          <cx:pt idx="136">13.236000000000001</cx:pt>
          <cx:pt idx="137">21.744</cx:pt>
          <cx:pt idx="138">22.800999999999998</cx:pt>
          <cx:pt idx="139">13.305</cx:pt>
          <cx:pt idx="140">17.651</cx:pt>
          <cx:pt idx="141">14.868</cx:pt>
          <cx:pt idx="142">21.696999999999999</cx:pt>
          <cx:pt idx="143">20.210999999999999</cx:pt>
          <cx:pt idx="144">10.314</cx:pt>
          <cx:pt idx="145">10.145</cx:pt>
          <cx:pt idx="146">12.101000000000001</cx:pt>
          <cx:pt idx="147">16.396000000000001</cx:pt>
          <cx:pt idx="148">12.887</cx:pt>
          <cx:pt idx="149">16.277999999999999</cx:pt>
          <cx:pt idx="150">9.9909999999999997</cx:pt>
          <cx:pt idx="151">15.44</cx:pt>
          <cx:pt idx="152">13.813000000000001</cx:pt>
          <cx:pt idx="153">12.696999999999999</cx:pt>
          <cx:pt idx="154">18.503</cx:pt>
          <cx:pt idx="155">13.074</cx:pt>
          <cx:pt idx="156">12.553000000000001</cx:pt>
          <cx:pt idx="157">12.891</cx:pt>
          <cx:pt idx="158">14.811</cx:pt>
          <cx:pt idx="159">28.279</cx:pt>
          <cx:pt idx="160">14.483000000000001</cx:pt>
          <cx:pt idx="161">11.715</cx:pt>
          <cx:pt idx="162">16.015999999999998</cx:pt>
          <cx:pt idx="163">16.013999999999999</cx:pt>
          <cx:pt idx="164">11.743</cx:pt>
          <cx:pt idx="165">13.334</cx:pt>
          <cx:pt idx="166">18.763999999999999</cx:pt>
          <cx:pt idx="167">11.518000000000001</cx:pt>
          <cx:pt idx="168">11.643000000000001</cx:pt>
          <cx:pt idx="169">17.303999999999998</cx:pt>
          <cx:pt idx="170">19.675999999999998</cx:pt>
          <cx:pt idx="171">9.8059999999999992</cx:pt>
          <cx:pt idx="172">11.811999999999999</cx:pt>
          <cx:pt idx="173">13.817</cx:pt>
          <cx:pt idx="174">17.082999999999998</cx:pt>
          <cx:pt idx="175">22.824999999999999</cx:pt>
          <cx:pt idx="176">18.027000000000001</cx:pt>
          <cx:pt idx="177">8.6069999999999993</cx:pt>
          <cx:pt idx="178">18.260000000000002</cx:pt>
          <cx:pt idx="179">15.534000000000001</cx:pt>
          <cx:pt idx="180">15.808</cx:pt>
          <cx:pt idx="181">12.675000000000001</cx:pt>
          <cx:pt idx="182">16.870999999999999</cx:pt>
          <cx:pt idx="183">14.396000000000001</cx:pt>
          <cx:pt idx="184">12.275</cx:pt>
          <cx:pt idx="185">22.045000000000002</cx:pt>
          <cx:pt idx="186">17.811</cx:pt>
          <cx:pt idx="187">20.117999999999999</cx:pt>
          <cx:pt idx="188">15.955</cx:pt>
          <cx:pt idx="189">12.157999999999999</cx:pt>
          <cx:pt idx="190">11.082000000000001</cx:pt>
          <cx:pt idx="191">16.454999999999998</cx:pt>
          <cx:pt idx="192">16.803999999999998</cx:pt>
          <cx:pt idx="193">18.844999999999999</cx:pt>
          <cx:pt idx="194">14.289999999999999</cx:pt>
          <cx:pt idx="195">14.327999999999999</cx:pt>
          <cx:pt idx="196">14.164</cx:pt>
          <cx:pt idx="197">16.138000000000002</cx:pt>
          <cx:pt idx="198">13.624000000000001</cx:pt>
          <cx:pt idx="199">29.350000000000001</cx:pt>
          <cx:pt idx="200">27.702000000000002</cx:pt>
          <cx:pt idx="201">22.875</cx:pt>
          <cx:pt idx="202">17.922999999999998</cx:pt>
          <cx:pt idx="203">19.622</cx:pt>
          <cx:pt idx="204">16.870000000000001</cx:pt>
          <cx:pt idx="205">11.965</cx:pt>
          <cx:pt idx="206">16.518000000000001</cx:pt>
          <cx:pt idx="207">22.265000000000001</cx:pt>
          <cx:pt idx="208">22.466999999999999</cx:pt>
          <cx:pt idx="209">12.377000000000001</cx:pt>
          <cx:pt idx="210">20.693999999999999</cx:pt>
          <cx:pt idx="211">11.935</cx:pt>
          <cx:pt idx="212">14.909000000000001</cx:pt>
          <cx:pt idx="213">12.877000000000001</cx:pt>
          <cx:pt idx="214">17.702999999999999</cx:pt>
          <cx:pt idx="215">18.513000000000002</cx:pt>
          <cx:pt idx="216">12.677</cx:pt>
          <cx:pt idx="217">9.1110000000000007</cx:pt>
          <cx:pt idx="218">19.283000000000001</cx:pt>
          <cx:pt idx="219">46.228000000000002</cx:pt>
          <cx:pt idx="220">17.704999999999998</cx:pt>
          <cx:pt idx="221">30.315999999999999</cx:pt>
          <cx:pt idx="222">13.285</cx:pt>
          <cx:pt idx="223">11.970000000000001</cx:pt>
          <cx:pt idx="224">14.823</cx:pt>
          <cx:pt idx="225">16.440000000000001</cx:pt>
          <cx:pt idx="226">17.591000000000001</cx:pt>
          <cx:pt idx="227">12.696999999999999</cx:pt>
          <cx:pt idx="228">27.931000000000001</cx:pt>
          <cx:pt idx="229">19.937000000000001</cx:pt>
          <cx:pt idx="230">12.619999999999999</cx:pt>
          <cx:pt idx="231">19.614000000000001</cx:pt>
          <cx:pt idx="232">14.691000000000001</cx:pt>
          <cx:pt idx="233">16.962</cx:pt>
          <cx:pt idx="234">11.462</cx:pt>
          <cx:pt idx="235">24.077999999999999</cx:pt>
          <cx:pt idx="236">13.601000000000001</cx:pt>
          <cx:pt idx="237">21.779</cx:pt>
          <cx:pt idx="238">14.484</cx:pt>
          <cx:pt idx="239">17.015000000000001</cx:pt>
          <cx:pt idx="240">12.885999999999999</cx:pt>
          <cx:pt idx="241">21.678000000000001</cx:pt>
          <cx:pt idx="242">12.98</cx:pt>
          <cx:pt idx="243">11.188000000000001</cx:pt>
          <cx:pt idx="244">14.368</cx:pt>
          <cx:pt idx="245">19.515000000000001</cx:pt>
          <cx:pt idx="246">15.847</cx:pt>
          <cx:pt idx="247">12.733000000000001</cx:pt>
          <cx:pt idx="248">16.065999999999999</cx:pt>
          <cx:pt idx="249">15.124000000000001</cx:pt>
          <cx:pt idx="250">13.189</cx:pt>
          <cx:pt idx="251">18.178999999999998</cx:pt>
          <cx:pt idx="252">13.292999999999999</cx:pt>
          <cx:pt idx="253">26.314</cx:pt>
          <cx:pt idx="254">10.715999999999999</cx:pt>
          <cx:pt idx="255">18.666</cx:pt>
          <cx:pt idx="256">17.346</cx:pt>
          <cx:pt idx="257">15.377000000000001</cx:pt>
          <cx:pt idx="258">14.528</cx:pt>
          <cx:pt idx="259">17.274999999999999</cx:pt>
          <cx:pt idx="260">31.524000000000001</cx:pt>
          <cx:pt idx="261">17.968</cx:pt>
          <cx:pt idx="262">19.559999999999999</cx:pt>
          <cx:pt idx="263">15.946999999999999</cx:pt>
          <cx:pt idx="264">12.801</cx:pt>
          <cx:pt idx="265">16.081</cx:pt>
          <cx:pt idx="266">11.859999999999999</cx:pt>
          <cx:pt idx="267">17.850999999999999</cx:pt>
          <cx:pt idx="268">14.477</cx:pt>
          <cx:pt idx="269">12.433999999999999</cx:pt>
          <cx:pt idx="270">17.564</cx:pt>
          <cx:pt idx="271">21.152000000000001</cx:pt>
          <cx:pt idx="272">17.459</cx:pt>
          <cx:pt idx="273">21.265999999999998</cx:pt>
          <cx:pt idx="274">13.231999999999999</cx:pt>
          <cx:pt idx="275">15.305</cx:pt>
          <cx:pt idx="276">24.724</cx:pt>
          <cx:pt idx="277">16.617000000000001</cx:pt>
          <cx:pt idx="278">12.942</cx:pt>
          <cx:pt idx="279">12.787000000000001</cx:pt>
          <cx:pt idx="280">14.169</cx:pt>
          <cx:pt idx="281">15.041</cx:pt>
          <cx:pt idx="282">22.632999999999999</cx:pt>
          <cx:pt idx="283">14.420999999999999</cx:pt>
          <cx:pt idx="284">11.135</cx:pt>
          <cx:pt idx="285">14.484</cx:pt>
          <cx:pt idx="286">14.257</cx:pt>
          <cx:pt idx="287">11.471</cx:pt>
          <cx:pt idx="288">27.835000000000001</cx:pt>
          <cx:pt idx="289">10.442</cx:pt>
          <cx:pt idx="290">22.193999999999999</cx:pt>
          <cx:pt idx="291">11.032</cx:pt>
          <cx:pt idx="292">13.382</cx:pt>
          <cx:pt idx="293">15.090999999999999</cx:pt>
          <cx:pt idx="294">20.213999999999999</cx:pt>
          <cx:pt idx="295">14.577</cx:pt>
          <cx:pt idx="296">11.803000000000001</cx:pt>
          <cx:pt idx="297">12.808999999999999</cx:pt>
          <cx:pt idx="298">26.088999999999999</cx:pt>
          <cx:pt idx="299">14.385999999999999</cx:pt>
          <cx:pt idx="300">22.158000000000001</cx:pt>
          <cx:pt idx="301">20.706</cx:pt>
          <cx:pt idx="302">21.097999999999999</cx:pt>
          <cx:pt idx="303">12.406000000000001</cx:pt>
          <cx:pt idx="304">12.079000000000001</cx:pt>
          <cx:pt idx="305">29.710000000000001</cx:pt>
          <cx:pt idx="306">15.993</cx:pt>
          <cx:pt idx="307">11.978999999999999</cx:pt>
          <cx:pt idx="308">18.690999999999999</cx:pt>
          <cx:pt idx="309">14.863</cx:pt>
          <cx:pt idx="310">10.382999999999999</cx:pt>
          <cx:pt idx="311">14.688000000000001</cx:pt>
          <cx:pt idx="312">13.406000000000001</cx:pt>
          <cx:pt idx="313">22.295999999999999</cx:pt>
          <cx:pt idx="314">13.475</cx:pt>
          <cx:pt idx="315">11.670999999999999</cx:pt>
          <cx:pt idx="316">10.436</cx:pt>
          <cx:pt idx="317">16.844000000000001</cx:pt>
          <cx:pt idx="318">10.353999999999999</cx:pt>
          <cx:pt idx="319">15.443</cx:pt>
          <cx:pt idx="320">18.701000000000001</cx:pt>
          <cx:pt idx="321">13.422000000000001</cx:pt>
          <cx:pt idx="322">16.059999999999999</cx:pt>
          <cx:pt idx="323">17.635999999999999</cx:pt>
          <cx:pt idx="324">13.474</cx:pt>
          <cx:pt idx="325">13.164999999999999</cx:pt>
          <cx:pt idx="326">17.059999999999999</cx:pt>
          <cx:pt idx="327">14.824999999999999</cx:pt>
          <cx:pt idx="328">19.425000000000001</cx:pt>
          <cx:pt idx="329">16.568000000000001</cx:pt>
          <cx:pt idx="330">14.183999999999999</cx:pt>
          <cx:pt idx="331">13.268000000000001</cx:pt>
          <cx:pt idx="332">19.062999999999999</cx:pt>
          <cx:pt idx="333">17.437999999999999</cx:pt>
          <cx:pt idx="334">18.132999999999999</cx:pt>
          <cx:pt idx="335">18.733000000000001</cx:pt>
          <cx:pt idx="336">19.158000000000001</cx:pt>
          <cx:pt idx="337">19.853999999999999</cx:pt>
          <cx:pt idx="338">13.877000000000001</cx:pt>
          <cx:pt idx="339">11.303000000000001</cx:pt>
          <cx:pt idx="340">16.417000000000002</cx:pt>
          <cx:pt idx="341">20.515999999999998</cx:pt>
          <cx:pt idx="342">14.85</cx:pt>
          <cx:pt idx="343">14.345000000000001</cx:pt>
          <cx:pt idx="344">26.936</cx:pt>
          <cx:pt idx="345">27.122</cx:pt>
          <cx:pt idx="346">15.878</cx:pt>
          <cx:pt idx="347">11.348000000000001</cx:pt>
          <cx:pt idx="348">14.801</cx:pt>
          <cx:pt idx="349">16.306999999999999</cx:pt>
          <cx:pt idx="350">12.289999999999999</cx:pt>
          <cx:pt idx="351">13.137</cx:pt>
          <cx:pt idx="352">11.329000000000001</cx:pt>
          <cx:pt idx="353">11.481</cx:pt>
          <cx:pt idx="354">22.777999999999999</cx:pt>
          <cx:pt idx="355">19.588000000000001</cx:pt>
          <cx:pt idx="356">13.288</cx:pt>
          <cx:pt idx="357">14.617000000000001</cx:pt>
          <cx:pt idx="358">34.247</cx:pt>
          <cx:pt idx="359">19.652000000000001</cx:pt>
          <cx:pt idx="360">12.186</cx:pt>
          <cx:pt idx="361">25.439</cx:pt>
          <cx:pt idx="362">13.673</cx:pt>
          <cx:pt idx="363">15.673</cx:pt>
          <cx:pt idx="364">17.204999999999998</cx:pt>
          <cx:pt idx="365">20.934000000000001</cx:pt>
          <cx:pt idx="366">11.26</cx:pt>
          <cx:pt idx="367">13.855</cx:pt>
          <cx:pt idx="368">16.443999999999999</cx:pt>
          <cx:pt idx="369">30.210999999999999</cx:pt>
          <cx:pt idx="370">15.923</cx:pt>
          <cx:pt idx="371">10.052</cx:pt>
          <cx:pt idx="372">23.178999999999998</cx:pt>
          <cx:pt idx="373">16.873000000000001</cx:pt>
          <cx:pt idx="374">13.279999999999999</cx:pt>
          <cx:pt idx="375">19.946999999999999</cx:pt>
          <cx:pt idx="376">12.933</cx:pt>
          <cx:pt idx="377">15.717000000000001</cx:pt>
          <cx:pt idx="378">18.622</cx:pt>
          <cx:pt idx="379">14.683999999999999</cx:pt>
          <cx:pt idx="380">44.582000000000001</cx:pt>
          <cx:pt idx="381">18.135000000000002</cx:pt>
          <cx:pt idx="382">18.164999999999999</cx:pt>
          <cx:pt idx="383">22.050999999999998</cx:pt>
          <cx:pt idx="384">13.919</cx:pt>
          <cx:pt idx="385">9.8840000000000003</cx:pt>
          <cx:pt idx="386">15.983000000000001</cx:pt>
          <cx:pt idx="387">14.220000000000001</cx:pt>
          <cx:pt idx="388">16.888999999999999</cx:pt>
          <cx:pt idx="389">19.157</cx:pt>
          <cx:pt idx="390">15.039999999999999</cx:pt>
          <cx:pt idx="391">48.906999999999996</cx:pt>
          <cx:pt idx="392">17.690000000000001</cx:pt>
          <cx:pt idx="393">14.847</cx:pt>
          <cx:pt idx="394">17.195</cx:pt>
          <cx:pt idx="395">17.568000000000001</cx:pt>
          <cx:pt idx="396">17.832000000000001</cx:pt>
          <cx:pt idx="397">12.714</cx:pt>
          <cx:pt idx="398">13.661</cx:pt>
          <cx:pt idx="399">22.501000000000001</cx:pt>
          <cx:pt idx="400">15.494</cx:pt>
          <cx:pt idx="401">10.138999999999999</cx:pt>
          <cx:pt idx="402">13.738</cx:pt>
          <cx:pt idx="403">12.98</cx:pt>
          <cx:pt idx="404">15.696</cx:pt>
          <cx:pt idx="405">14.599</cx:pt>
          <cx:pt idx="406">13.250999999999999</cx:pt>
          <cx:pt idx="407">16.82</cx:pt>
          <cx:pt idx="408">16.321000000000002</cx:pt>
          <cx:pt idx="409">13.005000000000001</cx:pt>
          <cx:pt idx="410">13.433999999999999</cx:pt>
          <cx:pt idx="411">13.372</cx:pt>
          <cx:pt idx="412">15</cx:pt>
          <cx:pt idx="413">15.695</cx:pt>
          <cx:pt idx="414">12.076000000000001</cx:pt>
          <cx:pt idx="415">12.771000000000001</cx:pt>
          <cx:pt idx="416">15.916</cx:pt>
          <cx:pt idx="417">10.881</cx:pt>
          <cx:pt idx="418">13.105</cx:pt>
          <cx:pt idx="419">19.071999999999999</cx:pt>
          <cx:pt idx="420">15.289</cx:pt>
          <cx:pt idx="421">11.388</cx:pt>
          <cx:pt idx="422">15.75</cx:pt>
          <cx:pt idx="423">16.273</cx:pt>
          <cx:pt idx="424">20.164999999999999</cx:pt>
          <cx:pt idx="425">12.539999999999999</cx:pt>
          <cx:pt idx="426">11.119</cx:pt>
          <cx:pt idx="427">20.859000000000002</cx:pt>
          <cx:pt idx="428">15.698</cx:pt>
          <cx:pt idx="429">11.343</cx:pt>
          <cx:pt idx="430">14.351000000000001</cx:pt>
          <cx:pt idx="431">19.123000000000001</cx:pt>
          <cx:pt idx="432">17.757999999999999</cx:pt>
          <cx:pt idx="433">51.927999999999997</cx:pt>
          <cx:pt idx="434">10.853999999999999</cx:pt>
          <cx:pt idx="435">12.669</cx:pt>
          <cx:pt idx="436">29.683</cx:pt>
          <cx:pt idx="437">17.123999999999999</cx:pt>
          <cx:pt idx="438">12.170999999999999</cx:pt>
          <cx:pt idx="439">13.426</cx:pt>
          <cx:pt idx="440">21.920999999999999</cx:pt>
          <cx:pt idx="441">12.215</cx:pt>
          <cx:pt idx="442">17.015000000000001</cx:pt>
          <cx:pt idx="443">13.177</cx:pt>
          <cx:pt idx="444">12.109</cx:pt>
          <cx:pt idx="445">20.125</cx:pt>
          <cx:pt idx="446">15.552</cx:pt>
          <cx:pt idx="447">17.504999999999999</cx:pt>
          <cx:pt idx="448">10.432</cx:pt>
          <cx:pt idx="449">17.826000000000001</cx:pt>
          <cx:pt idx="450">17.376999999999999</cx:pt>
          <cx:pt idx="451">15.617000000000001</cx:pt>
          <cx:pt idx="452">15.541</cx:pt>
          <cx:pt idx="453">12.949</cx:pt>
          <cx:pt idx="454">10.228</cx:pt>
          <cx:pt idx="455">16.620000000000001</cx:pt>
          <cx:pt idx="456">16.934000000000001</cx:pt>
          <cx:pt idx="457">12.404</cx:pt>
          <cx:pt idx="458">21.332000000000001</cx:pt>
          <cx:pt idx="459">13.369</cx:pt>
          <cx:pt idx="460">12.664999999999999</cx:pt>
          <cx:pt idx="461">14.016999999999999</cx:pt>
          <cx:pt idx="462">18.318000000000001</cx:pt>
          <cx:pt idx="463">17.233000000000001</cx:pt>
          <cx:pt idx="464">15.007</cx:pt>
          <cx:pt idx="465">11.614000000000001</cx:pt>
          <cx:pt idx="466">13.688000000000001</cx:pt>
          <cx:pt idx="467">14.145</cx:pt>
          <cx:pt idx="468">16.276</cx:pt>
          <cx:pt idx="469">15.259</cx:pt>
          <cx:pt idx="470">10.696</cx:pt>
          <cx:pt idx="471">14.117000000000001</cx:pt>
          <cx:pt idx="472">14.744</cx:pt>
          <cx:pt idx="473">15.374000000000001</cx:pt>
          <cx:pt idx="474">15.460000000000001</cx:pt>
          <cx:pt idx="475">15.18</cx:pt>
          <cx:pt idx="476">15.581</cx:pt>
          <cx:pt idx="477">17.347999999999999</cx:pt>
          <cx:pt idx="478">14.115</cx:pt>
          <cx:pt idx="479">30.469999999999999</cx:pt>
          <cx:pt idx="480">14.968</cx:pt>
          <cx:pt idx="481">20.257000000000001</cx:pt>
          <cx:pt idx="482">28.556999999999999</cx:pt>
          <cx:pt idx="483">19.103999999999999</cx:pt>
          <cx:pt idx="484">15.968999999999999</cx:pt>
          <cx:pt idx="485">30.821999999999999</cx:pt>
          <cx:pt idx="486">13.763</cx:pt>
          <cx:pt idx="487">17.57</cx:pt>
          <cx:pt idx="488">14.413</cx:pt>
          <cx:pt idx="489">20.436</cx:pt>
          <cx:pt idx="490">15.750999999999999</cx:pt>
          <cx:pt idx="491">10.99</cx:pt>
          <cx:pt idx="492">14.026</cx:pt>
          <cx:pt idx="493">16.585000000000001</cx:pt>
          <cx:pt idx="494">16.309000000000001</cx:pt>
          <cx:pt idx="495">25.558</cx:pt>
          <cx:pt idx="496">18.792000000000002</cx:pt>
          <cx:pt idx="497">26.126999999999999</cx:pt>
          <cx:pt idx="498">20.382999999999999</cx:pt>
          <cx:pt idx="499">11.456</cx:pt>
          <cx:pt idx="500">13.779999999999999</cx:pt>
          <cx:pt idx="501">14.24</cx:pt>
          <cx:pt idx="502">16.983000000000001</cx:pt>
          <cx:pt idx="503">20.847000000000001</cx:pt>
          <cx:pt idx="504">17.655000000000001</cx:pt>
          <cx:pt idx="505">12.742000000000001</cx:pt>
          <cx:pt idx="506">14.417999999999999</cx:pt>
          <cx:pt idx="507">19.803000000000001</cx:pt>
          <cx:pt idx="508">24.300999999999998</cx:pt>
          <cx:pt idx="509">20.183</cx:pt>
          <cx:pt idx="510">13.013999999999999</cx:pt>
          <cx:pt idx="511">29.992999999999999</cx:pt>
          <cx:pt idx="512">11.786</cx:pt>
          <cx:pt idx="513">23.960999999999999</cx:pt>
          <cx:pt idx="514">16.102</cx:pt>
          <cx:pt idx="515">15.477</cx:pt>
          <cx:pt idx="516">18.462</cx:pt>
          <cx:pt idx="517">76.712999999999994</cx:pt>
          <cx:pt idx="518">15.352</cx:pt>
          <cx:pt idx="519">20.100000000000001</cx:pt>
          <cx:pt idx="520">19.181999999999999</cx:pt>
          <cx:pt idx="521">11.545999999999999</cx:pt>
          <cx:pt idx="522">12.776</cx:pt>
          <cx:pt idx="523">19.872</cx:pt>
          <cx:pt idx="524">16.257000000000001</cx:pt>
          <cx:pt idx="525">11.967000000000001</cx:pt>
          <cx:pt idx="526">17.358000000000001</cx:pt>
          <cx:pt idx="527">10.692</cx:pt>
          <cx:pt idx="528">16.959</cx:pt>
          <cx:pt idx="529">18.274999999999999</cx:pt>
          <cx:pt idx="530">19.175999999999998</cx:pt>
          <cx:pt idx="531">9.7330000000000005</cx:pt>
          <cx:pt idx="532">12.776</cx:pt>
          <cx:pt idx="533">13.422000000000001</cx:pt>
          <cx:pt idx="534">24.510000000000002</cx:pt>
          <cx:pt idx="535">11.345000000000001</cx:pt>
          <cx:pt idx="536">14.407999999999999</cx:pt>
          <cx:pt idx="537">21.385999999999999</cx:pt>
          <cx:pt idx="538">12.412000000000001</cx:pt>
          <cx:pt idx="539">10.84</cx:pt>
          <cx:pt idx="540">11.659000000000001</cx:pt>
          <cx:pt idx="541">19.763000000000002</cx:pt>
          <cx:pt idx="542">12.444000000000001</cx:pt>
          <cx:pt idx="543">20.366</cx:pt>
          <cx:pt idx="544">13.946999999999999</cx:pt>
          <cx:pt idx="545">14.762</cx:pt>
          <cx:pt idx="546">21.416</cx:pt>
          <cx:pt idx="547">21.68</cx:pt>
          <cx:pt idx="548">11.923</cx:pt>
          <cx:pt idx="549">12.507</cx:pt>
          <cx:pt idx="550">13.35</cx:pt>
          <cx:pt idx="551">13.625999999999999</cx:pt>
          <cx:pt idx="552">11.132999999999999</cx:pt>
          <cx:pt idx="553">35.546999999999997</cx:pt>
          <cx:pt idx="554">17.033999999999999</cx:pt>
          <cx:pt idx="555">15.728</cx:pt>
          <cx:pt idx="556">13.131</cx:pt>
          <cx:pt idx="557">15.173</cx:pt>
          <cx:pt idx="558">14.837</cx:pt>
          <cx:pt idx="559">12.935</cx:pt>
          <cx:pt idx="560">50.567</cx:pt>
          <cx:pt idx="561">20.186</cx:pt>
          <cx:pt idx="562">13.965</cx:pt>
          <cx:pt idx="563">10.430999999999999</cx:pt>
          <cx:pt idx="564">11.632</cx:pt>
          <cx:pt idx="565">12.805999999999999</cx:pt>
          <cx:pt idx="566">15.689</cx:pt>
          <cx:pt idx="567">18.231000000000002</cx:pt>
          <cx:pt idx="568">14.393000000000001</cx:pt>
          <cx:pt idx="569">14.454000000000001</cx:pt>
          <cx:pt idx="570">16.823</cx:pt>
          <cx:pt idx="571">17.329999999999998</cx:pt>
          <cx:pt idx="572">12.298</cx:pt>
          <cx:pt idx="573">12.686999999999999</cx:pt>
          <cx:pt idx="574">23.744</cx:pt>
          <cx:pt idx="575">13.276</cx:pt>
          <cx:pt idx="576">18.684000000000001</cx:pt>
          <cx:pt idx="577">18.076000000000001</cx:pt>
          <cx:pt idx="578">13.135999999999999</cx:pt>
          <cx:pt idx="579">14.343999999999999</cx:pt>
          <cx:pt idx="580">15.837</cx:pt>
          <cx:pt idx="581">11.625999999999999</cx:pt>
          <cx:pt idx="582">12.173</cx:pt>
          <cx:pt idx="583">12.367000000000001</cx:pt>
          <cx:pt idx="584">12.916</cx:pt>
          <cx:pt idx="585">16.277999999999999</cx:pt>
          <cx:pt idx="586">24.606000000000002</cx:pt>
          <cx:pt idx="587">16.427</cx:pt>
          <cx:pt idx="588">56.573</cx:pt>
          <cx:pt idx="589">17.949000000000002</cx:pt>
          <cx:pt idx="590">15.922000000000001</cx:pt>
          <cx:pt idx="591">15.647</cx:pt>
          <cx:pt idx="592">27.956</cx:pt>
          <cx:pt idx="593">13.279</cx:pt>
          <cx:pt idx="594">11.952999999999999</cx:pt>
          <cx:pt idx="595">18.079999999999998</cx:pt>
          <cx:pt idx="596">13.76</cx:pt>
          <cx:pt idx="597">12.106</cx:pt>
          <cx:pt idx="598">14.576000000000001</cx:pt>
          <cx:pt idx="599">11.378</cx:pt>
          <cx:pt idx="600">13.319000000000001</cx:pt>
          <cx:pt idx="601">17.280000000000001</cx:pt>
          <cx:pt idx="602">14.208</cx:pt>
          <cx:pt idx="603">17.614000000000001</cx:pt>
          <cx:pt idx="604">14.002000000000001</cx:pt>
          <cx:pt idx="605">12.56</cx:pt>
          <cx:pt idx="606">19.187999999999999</cx:pt>
          <cx:pt idx="607">22.475999999999999</cx:pt>
          <cx:pt idx="608">14.576000000000001</cx:pt>
          <cx:pt idx="609">17.138999999999999</cx:pt>
          <cx:pt idx="610">12.654</cx:pt>
          <cx:pt idx="611">15.393000000000001</cx:pt>
          <cx:pt idx="612">27.509</cx:pt>
          <cx:pt idx="613">19.905999999999999</cx:pt>
          <cx:pt idx="614">20.475000000000001</cx:pt>
          <cx:pt idx="615">11.01</cx:pt>
          <cx:pt idx="616">11.369999999999999</cx:pt>
          <cx:pt idx="617">9.6319999999999997</cx:pt>
          <cx:pt idx="618">20.224</cx:pt>
          <cx:pt idx="619">13.951000000000001</cx:pt>
          <cx:pt idx="620">13.473000000000001</cx:pt>
          <cx:pt idx="621">19.672000000000001</cx:pt>
          <cx:pt idx="622">14.013</cx:pt>
          <cx:pt idx="623">10.840999999999999</cx:pt>
          <cx:pt idx="624">16.268000000000001</cx:pt>
          <cx:pt idx="625">9.7739999999999991</cx:pt>
          <cx:pt idx="626">17.629999999999999</cx:pt>
          <cx:pt idx="627">24.138000000000002</cx:pt>
          <cx:pt idx="628">26.295000000000002</cx:pt>
          <cx:pt idx="629">19.07</cx:pt>
          <cx:pt idx="630">15.065</cx:pt>
          <cx:pt idx="631">13.858000000000001</cx:pt>
          <cx:pt idx="632">22.547000000000001</cx:pt>
          <cx:pt idx="633">15.702999999999999</cx:pt>
          <cx:pt idx="634">18.167999999999999</cx:pt>
          <cx:pt idx="635">15.300000000000001</cx:pt>
          <cx:pt idx="636">17.516999999999999</cx:pt>
          <cx:pt idx="637">15.221</cx:pt>
          <cx:pt idx="638">17.616</cx:pt>
          <cx:pt idx="639">18.265999999999998</cx:pt>
          <cx:pt idx="640">16.655999999999999</cx:pt>
          <cx:pt idx="641">19.742999999999999</cx:pt>
          <cx:pt idx="642">17.629000000000001</cx:pt>
          <cx:pt idx="643">19.774999999999999</cx:pt>
          <cx:pt idx="644">12.268000000000001</cx:pt>
          <cx:pt idx="645">22.879999999999999</cx:pt>
          <cx:pt idx="646">11.896000000000001</cx:pt>
          <cx:pt idx="647">17.257999999999999</cx:pt>
          <cx:pt idx="648">13.846</cx:pt>
          <cx:pt idx="649">19.757000000000001</cx:pt>
          <cx:pt idx="650">22.977</cx:pt>
          <cx:pt idx="651">20.625</cx:pt>
          <cx:pt idx="652">10.788</cx:pt>
          <cx:pt idx="653">13.157999999999999</cx:pt>
          <cx:pt idx="654">14.266999999999999</cx:pt>
          <cx:pt idx="655">27.734000000000002</cx:pt>
          <cx:pt idx="656">35.981999999999999</cx:pt>
          <cx:pt idx="657">29.513999999999999</cx:pt>
          <cx:pt idx="658">15.212</cx:pt>
          <cx:pt idx="659">15.706</cx:pt>
          <cx:pt idx="660">15.119999999999999</cx:pt>
          <cx:pt idx="661">28.594999999999999</cx:pt>
          <cx:pt idx="662">19.725999999999999</cx:pt>
          <cx:pt idx="663">13.763</cx:pt>
          <cx:pt idx="664">18.032</cx:pt>
          <cx:pt idx="665">18.773</cx:pt>
          <cx:pt idx="666">12.718999999999999</cx:pt>
          <cx:pt idx="667">15.965999999999999</cx:pt>
          <cx:pt idx="668">15.481999999999999</cx:pt>
          <cx:pt idx="669">11.73</cx:pt>
          <cx:pt idx="670">15.555999999999999</cx:pt>
          <cx:pt idx="671">12.997</cx:pt>
          <cx:pt idx="672">10.637</cx:pt>
          <cx:pt idx="673">13.042</cx:pt>
          <cx:pt idx="674">44.100999999999999</cx:pt>
          <cx:pt idx="675">22.702999999999999</cx:pt>
          <cx:pt idx="676">30.420999999999999</cx:pt>
          <cx:pt idx="677">12.058999999999999</cx:pt>
          <cx:pt idx="678">18.911999999999999</cx:pt>
          <cx:pt idx="679">9.8100000000000005</cx:pt>
          <cx:pt idx="680">11.943</cx:pt>
          <cx:pt idx="681">16.113</cx:pt>
          <cx:pt idx="682">12.103999999999999</cx:pt>
          <cx:pt idx="683">17.321000000000002</cx:pt>
          <cx:pt idx="684">10.862</cx:pt>
          <cx:pt idx="685">15.430999999999999</cx:pt>
          <cx:pt idx="686">18.577999999999999</cx:pt>
          <cx:pt idx="687">10.597</cx:pt>
          <cx:pt idx="688">19.605</cx:pt>
          <cx:pt idx="689">14.289</cx:pt>
          <cx:pt idx="690">17.954000000000001</cx:pt>
          <cx:pt idx="691">25.995000000000001</cx:pt>
          <cx:pt idx="692">14.034000000000001</cx:pt>
          <cx:pt idx="693">11.039</cx:pt>
          <cx:pt idx="694">15.355</cx:pt>
          <cx:pt idx="695">13.103999999999999</cx:pt>
          <cx:pt idx="696">9.7370000000000001</cx:pt>
          <cx:pt idx="697">19.861999999999998</cx:pt>
          <cx:pt idx="698">14.334</cx:pt>
          <cx:pt idx="699">16.029</cx:pt>
          <cx:pt idx="700">19.989000000000001</cx:pt>
          <cx:pt idx="701">15.16</cx:pt>
          <cx:pt idx="702">12.486000000000001</cx:pt>
          <cx:pt idx="703">11.956</cx:pt>
          <cx:pt idx="704">14.18</cx:pt>
          <cx:pt idx="705">15.374000000000001</cx:pt>
          <cx:pt idx="706">14.988</cx:pt>
          <cx:pt idx="707">17.074000000000002</cx:pt>
          <cx:pt idx="708">14.470000000000001</cx:pt>
          <cx:pt idx="709">10.752000000000001</cx:pt>
          <cx:pt idx="710">12.67</cx:pt>
          <cx:pt idx="711">13.497999999999999</cx:pt>
          <cx:pt idx="712">24.268000000000001</cx:pt>
          <cx:pt idx="713">25.498999999999999</cx:pt>
          <cx:pt idx="714">16.231000000000002</cx:pt>
          <cx:pt idx="715">15.403</cx:pt>
          <cx:pt idx="716">17.655999999999999</cx:pt>
          <cx:pt idx="717">24.920999999999999</cx:pt>
          <cx:pt idx="718">14.111000000000001</cx:pt>
          <cx:pt idx="719">16.199000000000002</cx:pt>
          <cx:pt idx="720">12.644</cx:pt>
          <cx:pt idx="721">16.268999999999998</cx:pt>
          <cx:pt idx="722">13.4</cx:pt>
          <cx:pt idx="723">12.801</cx:pt>
          <cx:pt idx="724">36.444000000000003</cx:pt>
          <cx:pt idx="725">12.699999999999999</cx:pt>
          <cx:pt idx="726">13.579000000000001</cx:pt>
          <cx:pt idx="727">20.616</cx:pt>
          <cx:pt idx="728">12.436</cx:pt>
          <cx:pt idx="729">11.147</cx:pt>
          <cx:pt idx="730">19.314</cx:pt>
          <cx:pt idx="731">16.588000000000001</cx:pt>
          <cx:pt idx="732">19.117000000000001</cx:pt>
          <cx:pt idx="733">13.315</cx:pt>
          <cx:pt idx="734">11.955</cx:pt>
          <cx:pt idx="735">21.364999999999998</cx:pt>
          <cx:pt idx="736">12.907999999999999</cx:pt>
          <cx:pt idx="737">18.099</cx:pt>
          <cx:pt idx="738">15.263999999999999</cx:pt>
          <cx:pt idx="739">15.537000000000001</cx:pt>
          <cx:pt idx="740">11.698</cx:pt>
          <cx:pt idx="741">13.792999999999999</cx:pt>
          <cx:pt idx="742">14.178000000000001</cx:pt>
          <cx:pt idx="743">16.855</cx:pt>
          <cx:pt idx="744">12.946999999999999</cx:pt>
          <cx:pt idx="745">16.709</cx:pt>
          <cx:pt idx="746">14.07</cx:pt>
          <cx:pt idx="747">11.692</cx:pt>
          <cx:pt idx="748">11.734</cx:pt>
          <cx:pt idx="749">19.574000000000002</cx:pt>
          <cx:pt idx="750">14.343</cx:pt>
          <cx:pt idx="751">14.409000000000001</cx:pt>
          <cx:pt idx="752">16.155999999999999</cx:pt>
          <cx:pt idx="753">12.348000000000001</cx:pt>
          <cx:pt idx="754">28.431999999999999</cx:pt>
          <cx:pt idx="755">16.713999999999999</cx:pt>
          <cx:pt idx="756">16.800000000000001</cx:pt>
          <cx:pt idx="757">15.861000000000001</cx:pt>
          <cx:pt idx="758">28.535</cx:pt>
          <cx:pt idx="759">13.73</cx:pt>
          <cx:pt idx="760">19.376000000000001</cx:pt>
          <cx:pt idx="761">25.463999999999999</cx:pt>
          <cx:pt idx="762">25.654</cx:pt>
          <cx:pt idx="763">19.097000000000001</cx:pt>
          <cx:pt idx="764">20.603000000000002</cx:pt>
          <cx:pt idx="765">16.995999999999999</cx:pt>
          <cx:pt idx="766">11.635999999999999</cx:pt>
          <cx:pt idx="767">15.31</cx:pt>
          <cx:pt idx="768">15.111000000000001</cx:pt>
          <cx:pt idx="769">9.9390000000000001</cx:pt>
          <cx:pt idx="770">15.448</cx:pt>
          <cx:pt idx="771">13.872</cx:pt>
          <cx:pt idx="772">12.834</cx:pt>
          <cx:pt idx="773">12.923</cx:pt>
          <cx:pt idx="774">12.167999999999999</cx:pt>
          <cx:pt idx="775">21.699999999999999</cx:pt>
          <cx:pt idx="776">14.145</cx:pt>
          <cx:pt idx="777">12.035</cx:pt>
          <cx:pt idx="778">27.373000000000001</cx:pt>
          <cx:pt idx="779">12.555999999999999</cx:pt>
          <cx:pt idx="780">15.487</cx:pt>
          <cx:pt idx="781">27.565000000000001</cx:pt>
          <cx:pt idx="782">14.912000000000001</cx:pt>
          <cx:pt idx="783">20.163</cx:pt>
          <cx:pt idx="784">17.521000000000001</cx:pt>
          <cx:pt idx="785">17.085000000000001</cx:pt>
          <cx:pt idx="786">34.384999999999998</cx:pt>
          <cx:pt idx="787">15.135999999999999</cx:pt>
          <cx:pt idx="788">15.369</cx:pt>
          <cx:pt idx="789">18.143999999999998</cx:pt>
          <cx:pt idx="790">18.260000000000002</cx:pt>
          <cx:pt idx="791">13.276999999999999</cx:pt>
          <cx:pt idx="792">20.927</cx:pt>
          <cx:pt idx="793">16.911999999999999</cx:pt>
          <cx:pt idx="794">10.673</cx:pt>
          <cx:pt idx="795">15.045999999999999</cx:pt>
          <cx:pt idx="796">13.827999999999999</cx:pt>
          <cx:pt idx="797">27.105</cx:pt>
          <cx:pt idx="798">21.611999999999998</cx:pt>
          <cx:pt idx="799">15.218999999999999</cx:pt>
          <cx:pt idx="800">10.865</cx:pt>
          <cx:pt idx="801">14.401999999999999</cx:pt>
          <cx:pt idx="802">11.577999999999999</cx:pt>
          <cx:pt idx="803">17.91</cx:pt>
          <cx:pt idx="804">16.007000000000001</cx:pt>
          <cx:pt idx="805">19.545000000000002</cx:pt>
          <cx:pt idx="806">13.983000000000001</cx:pt>
          <cx:pt idx="807">16.719000000000001</cx:pt>
          <cx:pt idx="808">12.337999999999999</cx:pt>
          <cx:pt idx="809">13.907</cx:pt>
          <cx:pt idx="810">25.318000000000001</cx:pt>
          <cx:pt idx="811">17.164999999999999</cx:pt>
          <cx:pt idx="812">12.247999999999999</cx:pt>
          <cx:pt idx="813">11.053000000000001</cx:pt>
          <cx:pt idx="814">11.57</cx:pt>
          <cx:pt idx="815">20.119</cx:pt>
          <cx:pt idx="816">19.616</cx:pt>
          <cx:pt idx="817">31.452000000000002</cx:pt>
          <cx:pt idx="818">11.891999999999999</cx:pt>
          <cx:pt idx="819">17.992000000000001</cx:pt>
          <cx:pt idx="820">18.058</cx:pt>
          <cx:pt idx="821">23.452999999999999</cx:pt>
          <cx:pt idx="822">14.239000000000001</cx:pt>
          <cx:pt idx="823">24.789999999999999</cx:pt>
          <cx:pt idx="824">23.5</cx:pt>
          <cx:pt idx="825">21.303000000000001</cx:pt>
          <cx:pt idx="826">22.026</cx:pt>
          <cx:pt idx="827">24.541</cx:pt>
          <cx:pt idx="828">12.869</cx:pt>
          <cx:pt idx="829">22.524000000000001</cx:pt>
          <cx:pt idx="830">14.154999999999999</cx:pt>
          <cx:pt idx="831">19.827999999999999</cx:pt>
          <cx:pt idx="832">22.661000000000001</cx:pt>
          <cx:pt idx="833">14.342000000000001</cx:pt>
          <cx:pt idx="834">10.369</cx:pt>
          <cx:pt idx="835">13.279</cx:pt>
          <cx:pt idx="836">17.036999999999999</cx:pt>
          <cx:pt idx="837">13.864000000000001</cx:pt>
          <cx:pt idx="838">15.377000000000001</cx:pt>
          <cx:pt idx="839">13.794</cx:pt>
          <cx:pt idx="840">12.081</cx:pt>
          <cx:pt idx="841">15.904999999999999</cx:pt>
          <cx:pt idx="842">54.226999999999997</cx:pt>
          <cx:pt idx="843">16.033999999999999</cx:pt>
          <cx:pt idx="844">15.43</cx:pt>
          <cx:pt idx="845">17.303999999999998</cx:pt>
          <cx:pt idx="846">10.449999999999999</cx:pt>
          <cx:pt idx="847">13.903</cx:pt>
          <cx:pt idx="848">12.154999999999999</cx:pt>
          <cx:pt idx="849">12.864000000000001</cx:pt>
          <cx:pt idx="850">14.295</cx:pt>
          <cx:pt idx="851">14.82</cx:pt>
          <cx:pt idx="852">13.196999999999999</cx:pt>
          <cx:pt idx="853">13.657</cx:pt>
          <cx:pt idx="854">13.105</cx:pt>
          <cx:pt idx="855">15.24</cx:pt>
          <cx:pt idx="856">11.653</cx:pt>
          <cx:pt idx="857">15.917999999999999</cx:pt>
          <cx:pt idx="858">21.821000000000002</cx:pt>
          <cx:pt idx="859">26.638999999999999</cx:pt>
          <cx:pt idx="860">12.972</cx:pt>
          <cx:pt idx="861">16.358000000000001</cx:pt>
          <cx:pt idx="862">20.739999999999998</cx:pt>
          <cx:pt idx="863">13.581</cx:pt>
          <cx:pt idx="864">17.544</cx:pt>
          <cx:pt idx="865">23.803000000000001</cx:pt>
          <cx:pt idx="866">23.183</cx:pt>
          <cx:pt idx="867">14.244999999999999</cx:pt>
          <cx:pt idx="868">16.25</cx:pt>
          <cx:pt idx="869">17.216000000000001</cx:pt>
          <cx:pt idx="870">9.8930000000000007</cx:pt>
          <cx:pt idx="871">15.226000000000001</cx:pt>
          <cx:pt idx="872">15.593999999999999</cx:pt>
          <cx:pt idx="873">18.559000000000001</cx:pt>
          <cx:pt idx="874">12.988</cx:pt>
          <cx:pt idx="875">18.422000000000001</cx:pt>
          <cx:pt idx="876">21.718</cx:pt>
          <cx:pt idx="877">15.77</cx:pt>
          <cx:pt idx="878">17.359999999999999</cx:pt>
          <cx:pt idx="879">17.300999999999998</cx:pt>
          <cx:pt idx="880">11.837999999999999</cx:pt>
          <cx:pt idx="881">22.221</cx:pt>
          <cx:pt idx="882">25.382999999999999</cx:pt>
          <cx:pt idx="883">18.605</cx:pt>
          <cx:pt idx="884">14.006</cx:pt>
          <cx:pt idx="885">16.869</cx:pt>
          <cx:pt idx="886">14.266999999999999</cx:pt>
          <cx:pt idx="887">11.564</cx:pt>
          <cx:pt idx="888">11.593999999999999</cx:pt>
          <cx:pt idx="889">19.146999999999998</cx:pt>
          <cx:pt idx="890">19.844999999999999</cx:pt>
          <cx:pt idx="891">14.499000000000001</cx:pt>
          <cx:pt idx="892">14.971</cx:pt>
          <cx:pt idx="893">16.748999999999999</cx:pt>
          <cx:pt idx="894">17.077999999999999</cx:pt>
          <cx:pt idx="895">16.216000000000001</cx:pt>
          <cx:pt idx="896">13.337999999999999</cx:pt>
          <cx:pt idx="897">10.212999999999999</cx:pt>
          <cx:pt idx="898">12.494</cx:pt>
          <cx:pt idx="899">13.827</cx:pt>
          <cx:pt idx="900">18.962</cx:pt>
          <cx:pt idx="901">43.997999999999998</cx:pt>
          <cx:pt idx="902">22.157</cx:pt>
          <cx:pt idx="903">13.265000000000001</cx:pt>
          <cx:pt idx="904">17</cx:pt>
          <cx:pt idx="905">12.333</cx:pt>
          <cx:pt idx="906">23.690999999999999</cx:pt>
          <cx:pt idx="907">18.623000000000001</cx:pt>
          <cx:pt idx="908">16.082999999999998</cx:pt>
          <cx:pt idx="909">16.986999999999998</cx:pt>
          <cx:pt idx="910">19.152000000000001</cx:pt>
          <cx:pt idx="911">12.711</cx:pt>
          <cx:pt idx="912">19.341999999999999</cx:pt>
          <cx:pt idx="913">22.882999999999999</cx:pt>
          <cx:pt idx="914">13.387</cx:pt>
          <cx:pt idx="915">14.561</cx:pt>
          <cx:pt idx="916">18.353999999999999</cx:pt>
          <cx:pt idx="917">14.818</cx:pt>
          <cx:pt idx="918">17.106999999999999</cx:pt>
          <cx:pt idx="919">13.621</cx:pt>
          <cx:pt idx="920">16.791</cx:pt>
          <cx:pt idx="921">15.715</cx:pt>
          <cx:pt idx="922">16.004999999999999</cx:pt>
          <cx:pt idx="923">11.694000000000001</cx:pt>
          <cx:pt idx="924">13.436</cx:pt>
          <cx:pt idx="925">12.016999999999999</cx:pt>
          <cx:pt idx="926">15.537000000000001</cx:pt>
          <cx:pt idx="927">11.794</cx:pt>
          <cx:pt idx="928">14.369</cx:pt>
          <cx:pt idx="929">15.128</cx:pt>
          <cx:pt idx="930">12.221</cx:pt>
          <cx:pt idx="931">13.724</cx:pt>
          <cx:pt idx="932">16.298999999999999</cx:pt>
          <cx:pt idx="933">15.318</cx:pt>
          <cx:pt idx="934">16.552</cx:pt>
          <cx:pt idx="935">13.131</cx:pt>
          <cx:pt idx="936">13.942</cx:pt>
          <cx:pt idx="937">15.023999999999999</cx:pt>
          <cx:pt idx="938">15.504</cx:pt>
          <cx:pt idx="939">16.399999999999999</cx:pt>
          <cx:pt idx="940">13.662000000000001</cx:pt>
          <cx:pt idx="941">45.027000000000001</cx:pt>
          <cx:pt idx="942">11.654999999999999</cx:pt>
          <cx:pt idx="943">28.48</cx:pt>
          <cx:pt idx="944">16.056000000000001</cx:pt>
          <cx:pt idx="945">16.649999999999999</cx:pt>
          <cx:pt idx="946">11.305999999999999</cx:pt>
          <cx:pt idx="947">19.521000000000001</cx:pt>
          <cx:pt idx="948">19.323</cx:pt>
          <cx:pt idx="949">26.457000000000001</cx:pt>
          <cx:pt idx="950">15.115</cx:pt>
          <cx:pt idx="951">10.435</cx:pt>
          <cx:pt idx="952">17.131</cx:pt>
          <cx:pt idx="953">16.870000000000001</cx:pt>
          <cx:pt idx="954">21.831</cx:pt>
          <cx:pt idx="955">10.630000000000001</cx:pt>
          <cx:pt idx="956">15.471</cx:pt>
          <cx:pt idx="957">21.367000000000001</cx:pt>
          <cx:pt idx="958">26.721</cx:pt>
          <cx:pt idx="959">11.778</cx:pt>
          <cx:pt idx="960">17.713000000000001</cx:pt>
          <cx:pt idx="961">16.957000000000001</cx:pt>
          <cx:pt idx="962">11.81</cx:pt>
          <cx:pt idx="963">19.309000000000001</cx:pt>
          <cx:pt idx="964">14.361000000000001</cx:pt>
          <cx:pt idx="965">16.609999999999999</cx:pt>
          <cx:pt idx="966">14.083</cx:pt>
          <cx:pt idx="967">22.395</cx:pt>
          <cx:pt idx="968">25.241</cx:pt>
          <cx:pt idx="969">14.664999999999999</cx:pt>
          <cx:pt idx="970">13.81</cx:pt>
          <cx:pt idx="971">12.294</cx:pt>
          <cx:pt idx="972">11.265000000000001</cx:pt>
          <cx:pt idx="973">18.062000000000001</cx:pt>
          <cx:pt idx="974">24.504999999999999</cx:pt>
          <cx:pt idx="975">11.082000000000001</cx:pt>
          <cx:pt idx="976">14.449999999999999</cx:pt>
          <cx:pt idx="977">12.946999999999999</cx:pt>
          <cx:pt idx="978">27.244</cx:pt>
          <cx:pt idx="979">27.263000000000002</cx:pt>
          <cx:pt idx="980">47.234999999999999</cx:pt>
          <cx:pt idx="981">16.73</cx:pt>
          <cx:pt idx="982">12.638</cx:pt>
          <cx:pt idx="983">17.132000000000001</cx:pt>
          <cx:pt idx="984">18.847000000000001</cx:pt>
          <cx:pt idx="985">12.614000000000001</cx:pt>
          <cx:pt idx="986">9.4000000000000004</cx:pt>
          <cx:pt idx="987">21.751000000000001</cx:pt>
          <cx:pt idx="988">13.525</cx:pt>
          <cx:pt idx="989">13.012</cx:pt>
          <cx:pt idx="990">14.428000000000001</cx:pt>
          <cx:pt idx="991">12.781000000000001</cx:pt>
          <cx:pt idx="992">19.956</cx:pt>
          <cx:pt idx="993">16.577000000000002</cx:pt>
          <cx:pt idx="994">18.047999999999998</cx:pt>
          <cx:pt idx="995">15.202999999999999</cx:pt>
          <cx:pt idx="996">19.841999999999999</cx:pt>
          <cx:pt idx="997">17.312000000000001</cx:pt>
          <cx:pt idx="998">17.077000000000002</cx:pt>
          <cx:pt idx="999">13.15</cx:pt>
        </cx:lvl>
      </cx:numDim>
    </cx:data>
  </cx:chartData>
  <cx:chart>
    <cx:title pos="t" align="ctr" overlay="0">
      <cx:tx>
        <cx:txData>
          <cx:v>Cost per CAB-LA injection (2021 USD)</cx:v>
        </cx:txData>
      </cx:tx>
      <cx:txPr>
        <a:bodyPr rot="0" spcFirstLastPara="1" vertOverflow="ellipsis" vert="horz" wrap="square" lIns="0" tIns="0" rIns="0" bIns="0" anchor="ctr" anchorCtr="1"/>
        <a:lstStyle/>
        <a:p>
          <a:pPr algn="ctr">
            <a:defRPr>
              <a:solidFill>
                <a:schemeClr val="tx1"/>
              </a:solidFill>
            </a:defRPr>
          </a:pPr>
          <a:r>
            <a:rPr lang="en-US" dirty="0">
              <a:solidFill>
                <a:schemeClr val="tx1"/>
              </a:solidFill>
            </a:rPr>
            <a:t>Cost per CAB-LA injection (2021 USD)</a:t>
          </a:r>
        </a:p>
      </cx:txPr>
    </cx:title>
    <cx:plotArea>
      <cx:plotAreaRegion>
        <cx:series layoutId="boxWhisker" uniqueId="{1EBD3C53-6CDB-4989-9ABC-AC0B1F3040B8}">
          <cx:tx>
            <cx:txData>
              <cx:f>'Solved for Cost'!$B$1</cx:f>
              <cx:v>CAB-LA maximum duration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782BB907-47BC-4A6C-970F-7C4F40920362}">
          <cx:tx>
            <cx:txData>
              <cx:f>'Solved for Cost'!$C$1</cx:f>
              <cx:v>CAB-LA minimum duration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80" min="0"/>
        <cx:majorGridlines/>
        <cx:tickLabels/>
        <cx:numFmt formatCode="[$$-en-CA]#,##0" sourceLinked="0"/>
        <cx:txPr>
          <a:bodyPr rot="-60000000" spcFirstLastPara="1" vertOverflow="ellipsis" vert="horz" wrap="square" lIns="0" tIns="0" rIns="0" bIns="0" anchor="ctr" anchorCtr="1"/>
          <a:lstStyle/>
          <a:p>
            <a:pPr>
              <a:defRPr sz="1400">
                <a:solidFill>
                  <a:schemeClr val="tx1"/>
                </a:solidFill>
                <a:latin typeface="+mn-lt"/>
              </a:defRPr>
            </a:pPr>
            <a:endParaRPr lang="en-US" sz="1400">
              <a:solidFill>
                <a:schemeClr val="tx1"/>
              </a:solidFill>
              <a:latin typeface="+mn-lt"/>
            </a:endParaRPr>
          </a:p>
        </cx:txPr>
      </cx:axis>
    </cx:plotArea>
    <cx:legend pos="r" align="ctr" overlay="0">
      <cx:spPr>
        <a:solidFill>
          <a:schemeClr val="bg1"/>
        </a:solidFill>
        <a:ln>
          <a:solidFill>
            <a:schemeClr val="bg1">
              <a:lumMod val="50000"/>
            </a:schemeClr>
          </a:solidFill>
        </a:ln>
      </cx:spPr>
      <cx:txPr>
        <a:bodyPr spcFirstLastPara="1" vertOverflow="ellipsis" wrap="square" lIns="0" tIns="0" rIns="0" bIns="0" anchor="ctr" anchorCtr="1"/>
        <a:lstStyle/>
        <a:p>
          <a:pPr>
            <a:defRPr sz="1400"/>
          </a:pPr>
          <a:endParaRPr lang="en-US" sz="1400"/>
        </a:p>
      </cx:txPr>
    </cx:legend>
  </cx:chart>
  <cx:spPr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0.0941</cdr:x>
      <cdr:y>0.56058</cdr:y>
    </cdr:from>
    <cdr:to>
      <cdr:x>0.5265</cdr:x>
      <cdr:y>0.66682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091" y="1647027"/>
          <a:ext cx="2380631" cy="312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i="1" dirty="0"/>
            <a:t>0.1%</a:t>
          </a:r>
          <a:r>
            <a:rPr lang="en-GB" sz="1400" i="1" baseline="0" dirty="0"/>
            <a:t> HIV elimination threshold</a:t>
          </a:r>
          <a:endParaRPr lang="en-GB" sz="14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0.24212</cdr:x>
      <cdr:y>0.06362</cdr:y>
    </cdr:from>
    <cdr:to>
      <cdr:x>0.92654</cdr:x>
      <cdr:y>0.64804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C6E002C-2A97-495A-BD87-E98B0CFD4FB1}"/>
            </a:ext>
          </a:extLst>
        </cdr:cNvPr>
        <cdr:cNvCxnSpPr/>
      </cdr:nvCxnSpPr>
      <cdr:spPr>
        <a:xfrm xmlns:a="http://schemas.openxmlformats.org/drawingml/2006/main" flipV="1">
          <a:off x="1314365" y="178515"/>
          <a:ext cx="3715512" cy="16398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0.23819</cdr:x>
      <cdr:y>0.06451</cdr:y>
    </cdr:from>
    <cdr:to>
      <cdr:x>0.92879</cdr:x>
      <cdr:y>0.6598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269412A-7FD5-42A7-B6C5-A3EA9FA86E9D}"/>
            </a:ext>
          </a:extLst>
        </cdr:cNvPr>
        <cdr:cNvCxnSpPr/>
      </cdr:nvCxnSpPr>
      <cdr:spPr>
        <a:xfrm xmlns:a="http://schemas.openxmlformats.org/drawingml/2006/main" flipV="1">
          <a:off x="1293030" y="181015"/>
          <a:ext cx="3749040" cy="16703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0.59191</cdr:x>
      <cdr:y>0.40942</cdr:y>
    </cdr:from>
    <cdr:to>
      <cdr:x>0.94722</cdr:x>
      <cdr:y>0.70888</cdr:y>
    </cdr:to>
    <cdr:sp macro="" textlink="">
      <cdr:nvSpPr>
        <cdr:cNvPr id="5" name="Content Placeholder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213270" y="1148802"/>
          <a:ext cx="1928865" cy="840226"/>
        </a:xfrm>
        <a:prstGeom xmlns:a="http://schemas.openxmlformats.org/drawingml/2006/main" prst="rect">
          <a:avLst/>
        </a:prstGeom>
        <a:ln xmlns:a="http://schemas.openxmlformats.org/drawingml/2006/main" w="12700">
          <a:noFill/>
        </a:ln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1" dirty="0">
              <a:solidFill>
                <a:srgbClr val="FF0000"/>
              </a:solidFill>
            </a:rPr>
            <a:t>14% of simulations: CAB-LA is more cost-effective than oral PrEP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84217-B39E-4DB6-A657-18F876728E8B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9CF3-DCFE-4D3B-8C8B-EE56BCCB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1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7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95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3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1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5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9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0510" y="6006353"/>
            <a:ext cx="1371489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1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F0E-442A-43E8-AD88-E7CB7FFFCC65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8B5E-8DA9-4E4B-B799-8CA4B62801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image" Target="../media/image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jpe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14/relationships/chartEx" Target="../charts/chartEx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4091"/>
            <a:ext cx="12192000" cy="3655799"/>
          </a:xfrm>
          <a:solidFill>
            <a:srgbClr val="009999"/>
          </a:solidFill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bg1"/>
                </a:solidFill>
              </a:rPr>
              <a:t>The relative cost-effectiveness of long-acting injectable cabotegravir versus oral pre-exposure prophylaxis</a:t>
            </a:r>
            <a:br>
              <a:rPr lang="en-GB" sz="4000" b="1" dirty="0">
                <a:solidFill>
                  <a:schemeClr val="bg1"/>
                </a:solidFill>
              </a:rPr>
            </a:br>
            <a:br>
              <a:rPr lang="en-GB" sz="105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A modelled economic evaluation and threshold analysis in South Africa based on the HPTN 083 and 084 trials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4935" y="4010036"/>
            <a:ext cx="12192000" cy="8328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Lise Jamieson</a:t>
            </a:r>
            <a:r>
              <a:rPr lang="en-GB" baseline="30000" dirty="0"/>
              <a:t>1,2</a:t>
            </a:r>
            <a:r>
              <a:rPr lang="en-GB" dirty="0"/>
              <a:t>, Leigh F. Johnson</a:t>
            </a:r>
            <a:r>
              <a:rPr lang="en-GB" baseline="30000" dirty="0"/>
              <a:t>3</a:t>
            </a:r>
            <a:r>
              <a:rPr lang="en-GB" dirty="0"/>
              <a:t>, Brooke E. Nichols,</a:t>
            </a:r>
            <a:r>
              <a:rPr lang="en-GB" baseline="30000" dirty="0"/>
              <a:t>1,2,4</a:t>
            </a:r>
            <a:r>
              <a:rPr lang="en-GB" dirty="0"/>
              <a:t>, Sinead Delany-Moretlwe</a:t>
            </a:r>
            <a:r>
              <a:rPr lang="en-GB" baseline="30000" dirty="0"/>
              <a:t>5</a:t>
            </a:r>
            <a:r>
              <a:rPr lang="en-GB" dirty="0"/>
              <a:t>, </a:t>
            </a:r>
          </a:p>
          <a:p>
            <a:r>
              <a:rPr lang="en-GB" dirty="0"/>
              <a:t>Mina C. Hosseinipour</a:t>
            </a:r>
            <a:r>
              <a:rPr lang="en-GB" baseline="30000" dirty="0"/>
              <a:t>6,7</a:t>
            </a:r>
            <a:r>
              <a:rPr lang="en-GB" dirty="0"/>
              <a:t>, Colin Russell</a:t>
            </a:r>
            <a:r>
              <a:rPr lang="en-GB" baseline="30000" dirty="0"/>
              <a:t>2,4</a:t>
            </a:r>
            <a:r>
              <a:rPr lang="en-GB" dirty="0"/>
              <a:t>, </a:t>
            </a:r>
            <a:r>
              <a:rPr lang="en-GB" b="1" u="sng" dirty="0"/>
              <a:t>Gesine Meyer-Rath</a:t>
            </a:r>
            <a:r>
              <a:rPr lang="en-GB" baseline="30000" dirty="0"/>
              <a:t>1,4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955" y="4951728"/>
            <a:ext cx="12192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aseline="30000" dirty="0">
                <a:latin typeface="Arial Nova Light" panose="020B0304020202020204" pitchFamily="34" charset="0"/>
              </a:rPr>
              <a:t>1. Health Economics and Epidemiology Research Office, Department of Internal Medicine, School of Clinical Medicine, Faculty of Health Sciences, University of the Witwatersrand, Johannesburg, South Africa; 2. Department of Medical Microbiology, Amsterdam University Medical Centre, Amsterdam, The Netherlands; 3. Centre of Infectious Disease Epidemiology and Research (CIDER), University of Cape Town, Rondebosch, Western Cape, South Africa; 4. Department of Global Health, Boston University School of Public Health, Boston, Massachusetts, USA; 5. Wits RHI, Faculty of Health Sciences, University of the Witwatersrand, Johannesburg, South Africa; 6. University North Carolina, Chapel Hill, NC, USA; 7. UNC Project, Lilongwe, Malawi.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97669" y="6086637"/>
            <a:ext cx="5196661" cy="653871"/>
            <a:chOff x="2268833" y="6140127"/>
            <a:chExt cx="5092628" cy="692696"/>
          </a:xfrm>
        </p:grpSpPr>
        <p:pic>
          <p:nvPicPr>
            <p:cNvPr id="6" name="Picture 2" descr="C:\Documents and Settings\sbrosen\My Documents\boston_univ_rgb.gif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3551" y="6228577"/>
              <a:ext cx="1173029" cy="515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93062" y="6218308"/>
              <a:ext cx="1003844" cy="53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C:\Users\CIH\Downloads\wits_logo_white.gif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90689" y="6155561"/>
              <a:ext cx="661828" cy="661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 l="8612" t="10696" r="7716" b="15479"/>
            <a:stretch>
              <a:fillRect/>
            </a:stretch>
          </p:blipFill>
          <p:spPr bwMode="auto">
            <a:xfrm>
              <a:off x="2268833" y="6221569"/>
              <a:ext cx="1487880" cy="506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 l="11801" t="8639" r="10706" b="8202"/>
            <a:stretch>
              <a:fillRect/>
            </a:stretch>
          </p:blipFill>
          <p:spPr bwMode="auto">
            <a:xfrm>
              <a:off x="6715187" y="6140127"/>
              <a:ext cx="646274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7051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65" y="0"/>
            <a:ext cx="10515600" cy="1325563"/>
          </a:xfrm>
        </p:spPr>
        <p:txBody>
          <a:bodyPr/>
          <a:lstStyle/>
          <a:p>
            <a:r>
              <a:rPr lang="en-GB" dirty="0"/>
              <a:t>Cost effectiveness over 20 years </a:t>
            </a:r>
            <a:br>
              <a:rPr lang="en-GB" dirty="0"/>
            </a:br>
            <a:r>
              <a:rPr lang="en-GB" sz="3600" b="1" i="1" dirty="0"/>
              <a:t>High coverage </a:t>
            </a:r>
            <a:r>
              <a:rPr lang="en-GB" sz="3600" i="1" dirty="0"/>
              <a:t>scale-up for PrEP interventions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30925"/>
              </p:ext>
            </p:extLst>
          </p:nvPr>
        </p:nvGraphicFramePr>
        <p:xfrm>
          <a:off x="475365" y="1422528"/>
          <a:ext cx="11267653" cy="5113973"/>
        </p:xfrm>
        <a:graphic>
          <a:graphicData uri="http://schemas.openxmlformats.org/drawingml/2006/table">
            <a:tbl>
              <a:tblPr firstRow="1" firstCol="1" bandRow="1"/>
              <a:tblGrid>
                <a:gridCol w="2041945">
                  <a:extLst>
                    <a:ext uri="{9D8B030D-6E8A-4147-A177-3AD203B41FA5}">
                      <a16:colId xmlns:a16="http://schemas.microsoft.com/office/drawing/2014/main" val="524343731"/>
                    </a:ext>
                  </a:extLst>
                </a:gridCol>
                <a:gridCol w="948492">
                  <a:extLst>
                    <a:ext uri="{9D8B030D-6E8A-4147-A177-3AD203B41FA5}">
                      <a16:colId xmlns:a16="http://schemas.microsoft.com/office/drawing/2014/main" val="3546861656"/>
                    </a:ext>
                  </a:extLst>
                </a:gridCol>
                <a:gridCol w="948492">
                  <a:extLst>
                    <a:ext uri="{9D8B030D-6E8A-4147-A177-3AD203B41FA5}">
                      <a16:colId xmlns:a16="http://schemas.microsoft.com/office/drawing/2014/main" val="1539243447"/>
                    </a:ext>
                  </a:extLst>
                </a:gridCol>
                <a:gridCol w="939853">
                  <a:extLst>
                    <a:ext uri="{9D8B030D-6E8A-4147-A177-3AD203B41FA5}">
                      <a16:colId xmlns:a16="http://schemas.microsoft.com/office/drawing/2014/main" val="3705344173"/>
                    </a:ext>
                  </a:extLst>
                </a:gridCol>
                <a:gridCol w="891849">
                  <a:extLst>
                    <a:ext uri="{9D8B030D-6E8A-4147-A177-3AD203B41FA5}">
                      <a16:colId xmlns:a16="http://schemas.microsoft.com/office/drawing/2014/main" val="637853946"/>
                    </a:ext>
                  </a:extLst>
                </a:gridCol>
                <a:gridCol w="1094412">
                  <a:extLst>
                    <a:ext uri="{9D8B030D-6E8A-4147-A177-3AD203B41FA5}">
                      <a16:colId xmlns:a16="http://schemas.microsoft.com/office/drawing/2014/main" val="1974756454"/>
                    </a:ext>
                  </a:extLst>
                </a:gridCol>
                <a:gridCol w="1076172">
                  <a:extLst>
                    <a:ext uri="{9D8B030D-6E8A-4147-A177-3AD203B41FA5}">
                      <a16:colId xmlns:a16="http://schemas.microsoft.com/office/drawing/2014/main" val="1874837106"/>
                    </a:ext>
                  </a:extLst>
                </a:gridCol>
                <a:gridCol w="1180814">
                  <a:extLst>
                    <a:ext uri="{9D8B030D-6E8A-4147-A177-3AD203B41FA5}">
                      <a16:colId xmlns:a16="http://schemas.microsoft.com/office/drawing/2014/main" val="642089599"/>
                    </a:ext>
                  </a:extLst>
                </a:gridCol>
                <a:gridCol w="1180814">
                  <a:extLst>
                    <a:ext uri="{9D8B030D-6E8A-4147-A177-3AD203B41FA5}">
                      <a16:colId xmlns:a16="http://schemas.microsoft.com/office/drawing/2014/main" val="1356857155"/>
                    </a:ext>
                  </a:extLst>
                </a:gridCol>
                <a:gridCol w="964810">
                  <a:extLst>
                    <a:ext uri="{9D8B030D-6E8A-4147-A177-3AD203B41FA5}">
                      <a16:colId xmlns:a16="http://schemas.microsoft.com/office/drawing/2014/main" val="1027932715"/>
                    </a:ext>
                  </a:extLst>
                </a:gridCol>
              </a:tblGrid>
              <a:tr h="4544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Scenario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HIV infections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Life years lost due to AIDS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CAB-LA drug cost 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relative to oral PrEP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cost of the HIV programme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(billions 2021 USD)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Incremental cost effectiveness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(2021 USD)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035864"/>
                  </a:ext>
                </a:extLst>
              </a:tr>
              <a:tr h="4544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[millions]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averted over BL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[millions]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saved over BL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Incremental cost over BL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Cost/ infection averted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Cost/ life year saved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719648"/>
                  </a:ext>
                </a:extLst>
              </a:tr>
              <a:tr h="18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37.34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41.29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70924"/>
                  </a:ext>
                </a:extLst>
              </a:tr>
              <a:tr h="18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Oral PrEP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2.79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36.72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57023"/>
                  </a:ext>
                </a:extLst>
              </a:tr>
              <a:tr h="18876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CAB-LA</a:t>
                      </a:r>
                      <a:b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minimum duration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35.41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400143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327873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50.24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12,515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4,644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77519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52.64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15,882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5,894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909502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55.05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19,250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7,144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829068"/>
                  </a:ext>
                </a:extLst>
              </a:tr>
              <a:tr h="18876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CAB-LA</a:t>
                      </a:r>
                      <a:b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maximum duration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35.03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22551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799790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54.16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15,045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5,566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123099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57.70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19,175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7,094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749703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61.23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23,305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8,622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97823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831385" y="3721537"/>
            <a:ext cx="1817225" cy="567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831385" y="5125758"/>
            <a:ext cx="1817225" cy="567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8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Threshold analysis: </a:t>
            </a:r>
            <a:br>
              <a:rPr lang="en-GB" dirty="0"/>
            </a:br>
            <a:r>
              <a:rPr lang="en-GB" sz="3600" dirty="0"/>
              <a:t>Solving the equation for the </a:t>
            </a:r>
            <a:r>
              <a:rPr lang="en-GB" sz="3600" i="1" dirty="0"/>
              <a:t>exact</a:t>
            </a:r>
            <a:r>
              <a:rPr lang="en-GB" sz="3600" dirty="0"/>
              <a:t> cost for CAB-LA (per injection) to be as cost-effective as oral PrEP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2493"/>
              </p:ext>
            </p:extLst>
          </p:nvPr>
        </p:nvGraphicFramePr>
        <p:xfrm>
          <a:off x="939546" y="2053146"/>
          <a:ext cx="10414254" cy="37726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281620">
                  <a:extLst>
                    <a:ext uri="{9D8B030D-6E8A-4147-A177-3AD203B41FA5}">
                      <a16:colId xmlns:a16="http://schemas.microsoft.com/office/drawing/2014/main" val="1692418877"/>
                    </a:ext>
                  </a:extLst>
                </a:gridCol>
                <a:gridCol w="2334079">
                  <a:extLst>
                    <a:ext uri="{9D8B030D-6E8A-4147-A177-3AD203B41FA5}">
                      <a16:colId xmlns:a16="http://schemas.microsoft.com/office/drawing/2014/main" val="1042259652"/>
                    </a:ext>
                  </a:extLst>
                </a:gridCol>
                <a:gridCol w="1238758">
                  <a:extLst>
                    <a:ext uri="{9D8B030D-6E8A-4147-A177-3AD203B41FA5}">
                      <a16:colId xmlns:a16="http://schemas.microsoft.com/office/drawing/2014/main" val="1586663771"/>
                    </a:ext>
                  </a:extLst>
                </a:gridCol>
                <a:gridCol w="2321039">
                  <a:extLst>
                    <a:ext uri="{9D8B030D-6E8A-4147-A177-3AD203B41FA5}">
                      <a16:colId xmlns:a16="http://schemas.microsoft.com/office/drawing/2014/main" val="1421794943"/>
                    </a:ext>
                  </a:extLst>
                </a:gridCol>
                <a:gridCol w="1238758">
                  <a:extLst>
                    <a:ext uri="{9D8B030D-6E8A-4147-A177-3AD203B41FA5}">
                      <a16:colId xmlns:a16="http://schemas.microsoft.com/office/drawing/2014/main" val="1354315454"/>
                    </a:ext>
                  </a:extLst>
                </a:gridCol>
              </a:tblGrid>
              <a:tr h="610047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i="1" u="none" strike="noStrike" dirty="0">
                          <a:effectLst/>
                        </a:rPr>
                        <a:t>Minimum </a:t>
                      </a:r>
                    </a:p>
                    <a:p>
                      <a:pPr algn="ctr" fontAlgn="b"/>
                      <a:r>
                        <a:rPr lang="en-GB" sz="2400" i="1" u="none" strike="noStrike" dirty="0">
                          <a:effectLst/>
                        </a:rPr>
                        <a:t>duration scenario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i="1" u="none" strike="noStrike" dirty="0">
                          <a:effectLst/>
                        </a:rPr>
                        <a:t>Maximum </a:t>
                      </a:r>
                    </a:p>
                    <a:p>
                      <a:pPr algn="ctr" fontAlgn="b"/>
                      <a:r>
                        <a:rPr lang="en-GB" sz="2400" i="1" u="none" strike="noStrike" dirty="0">
                          <a:effectLst/>
                        </a:rPr>
                        <a:t>duration scenario</a:t>
                      </a:r>
                      <a:endParaRPr lang="en-GB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90860"/>
                  </a:ext>
                </a:extLst>
              </a:tr>
              <a:tr h="91089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Cost per CAB-LA injection</a:t>
                      </a:r>
                      <a:r>
                        <a:rPr lang="en-GB" sz="2000" b="1" u="none" strike="noStrike" baseline="0" dirty="0">
                          <a:effectLst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2000" b="1" u="none" strike="noStrike" baseline="0" dirty="0">
                          <a:effectLst/>
                        </a:rPr>
                        <a:t>(2021 USD)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Medium 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coverage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High coverage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Medium </a:t>
                      </a:r>
                    </a:p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coverage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High coverage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6870125"/>
                  </a:ext>
                </a:extLst>
              </a:tr>
              <a:tr h="121173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Equal ICERS for </a:t>
                      </a:r>
                    </a:p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cost/HIV infection averted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$14.47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$11.57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$11.79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$9.03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4252940"/>
                  </a:ext>
                </a:extLst>
              </a:tr>
              <a:tr h="91089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Equal ICERS for </a:t>
                      </a:r>
                    </a:p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cost/life</a:t>
                      </a:r>
                      <a:r>
                        <a:rPr lang="en-GB" sz="2000" u="none" strike="noStrike" baseline="0" dirty="0">
                          <a:effectLst/>
                        </a:rPr>
                        <a:t> year saved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$14.47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$11.88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$11.70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$9.33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55944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7A42142-1ACE-43E4-BFAB-EC896AA976E8}"/>
              </a:ext>
            </a:extLst>
          </p:cNvPr>
          <p:cNvSpPr/>
          <p:nvPr/>
        </p:nvSpPr>
        <p:spPr>
          <a:xfrm>
            <a:off x="838200" y="6096970"/>
            <a:ext cx="7420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Acceptable</a:t>
            </a:r>
            <a:r>
              <a:rPr lang="en-GB" sz="2800" b="1" dirty="0"/>
              <a:t>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range of cost per injection $9-$15 </a:t>
            </a:r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359222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30" y="255218"/>
            <a:ext cx="10515600" cy="1325563"/>
          </a:xfrm>
        </p:spPr>
        <p:txBody>
          <a:bodyPr/>
          <a:lstStyle/>
          <a:p>
            <a:r>
              <a:rPr lang="en-GB" dirty="0"/>
              <a:t>Probabilistic sensitivity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79" y="1368555"/>
            <a:ext cx="6520678" cy="4165363"/>
          </a:xfrm>
        </p:spPr>
        <p:txBody>
          <a:bodyPr>
            <a:normAutofit/>
          </a:bodyPr>
          <a:lstStyle/>
          <a:p>
            <a:r>
              <a:rPr lang="en-GB" sz="2000" dirty="0"/>
              <a:t>We run 1,000 Monte Carlo simulations, sampling from distributions for key parameters 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(coverage, effectiveness, reduction in condom use while on PrEP, relative uptake rate in low HIV risk users, cost of PrEP provision)</a:t>
            </a:r>
          </a:p>
          <a:p>
            <a:r>
              <a:rPr lang="en-GB" sz="2000" dirty="0"/>
              <a:t>With uncertainty,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acceptable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range of cost per injection $11-$19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dirty="0"/>
              <a:t>(interquartile range) </a:t>
            </a:r>
          </a:p>
          <a:p>
            <a:endParaRPr lang="en-GB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8377"/>
              </p:ext>
            </p:extLst>
          </p:nvPr>
        </p:nvGraphicFramePr>
        <p:xfrm>
          <a:off x="6576907" y="1363773"/>
          <a:ext cx="5428647" cy="280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781054"/>
              </p:ext>
            </p:extLst>
          </p:nvPr>
        </p:nvGraphicFramePr>
        <p:xfrm>
          <a:off x="6576906" y="4092281"/>
          <a:ext cx="5428647" cy="280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/>
              <p:cNvGraphicFramePr/>
              <p:nvPr>
                <p:extLst>
                  <p:ext uri="{D42A27DB-BD31-4B8C-83A1-F6EECF244321}">
                    <p14:modId xmlns:p14="http://schemas.microsoft.com/office/powerpoint/2010/main" val="1292498688"/>
                  </p:ext>
                </p:extLst>
              </p:nvPr>
            </p:nvGraphicFramePr>
            <p:xfrm>
              <a:off x="438330" y="3773369"/>
              <a:ext cx="5886691" cy="29283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Chart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330" y="3773369"/>
                <a:ext cx="5886691" cy="292837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9735311" y="2582234"/>
            <a:ext cx="1928865" cy="840226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>
                <a:solidFill>
                  <a:srgbClr val="FF0000"/>
                </a:solidFill>
              </a:rPr>
              <a:t>25% of simulations: CAB-LA is more cost-effective than oral PrEP</a:t>
            </a:r>
          </a:p>
        </p:txBody>
      </p:sp>
      <p:sp>
        <p:nvSpPr>
          <p:cNvPr id="9" name="Rectangle 8"/>
          <p:cNvSpPr/>
          <p:nvPr/>
        </p:nvSpPr>
        <p:spPr>
          <a:xfrm>
            <a:off x="8441222" y="539881"/>
            <a:ext cx="258817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Cost of CAB-LA = 2x cost of oral PrEP</a:t>
            </a:r>
          </a:p>
        </p:txBody>
      </p:sp>
    </p:spTree>
    <p:extLst>
      <p:ext uri="{BB962C8B-B14F-4D97-AF65-F5344CB8AC3E}">
        <p14:creationId xmlns:p14="http://schemas.microsoft.com/office/powerpoint/2010/main" val="375232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383"/>
            <a:ext cx="10515600" cy="46065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CAB-LA is a highly effective in preventing HIV transmission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Estimated 3- to 5-fold increase in averting HIV infections and AIDS deaths </a:t>
            </a:r>
            <a:r>
              <a:rPr lang="en-GB" dirty="0"/>
              <a:t>over 20 years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Cost of CAB-LA drug needs to be &lt;$9/injection (high coverage) or &lt;$15/injection (medium coverage) for it to be similarly or more cost-effective than TDF/FTC in South Africa</a:t>
            </a:r>
          </a:p>
          <a:p>
            <a:pPr>
              <a:lnSpc>
                <a:spcPct val="120000"/>
              </a:lnSpc>
            </a:pPr>
            <a:r>
              <a:rPr lang="en-GB" dirty="0"/>
              <a:t>Current US list price = $3,700/injection – unaffordable for low- and middle-income countries</a:t>
            </a:r>
          </a:p>
          <a:p>
            <a:pPr>
              <a:lnSpc>
                <a:spcPct val="120000"/>
              </a:lnSpc>
            </a:pPr>
            <a:r>
              <a:rPr lang="en-GB" dirty="0"/>
              <a:t>Manufacturer has very recently agreed to discussions on voluntary licensing terms with the Medicines Patent Pool </a:t>
            </a:r>
          </a:p>
          <a:p>
            <a:pPr>
              <a:lnSpc>
                <a:spcPct val="120000"/>
              </a:lnSpc>
            </a:pPr>
            <a:r>
              <a:rPr lang="en-GB" dirty="0"/>
              <a:t>The last of the 6 current patents on CAB-LA is due to expire in 2031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61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84"/>
            <a:ext cx="10515600" cy="5142104"/>
          </a:xfrm>
        </p:spPr>
        <p:txBody>
          <a:bodyPr>
            <a:normAutofit/>
          </a:bodyPr>
          <a:lstStyle/>
          <a:p>
            <a:r>
              <a:rPr lang="en-GB" sz="2200" dirty="0"/>
              <a:t>Oral pre-exposure prophylaxis (PrEP), in the combination drug tenofovir (TDF) and emtricitabine (FTC), is 65%-85% effective in preventing HIV infection </a:t>
            </a:r>
            <a:r>
              <a:rPr lang="en-GB" sz="2200" i="1" dirty="0"/>
              <a:t>(Hansom 2016, Fonner 2016, </a:t>
            </a:r>
            <a:r>
              <a:rPr lang="en-GB" sz="2200" i="1" dirty="0" err="1"/>
              <a:t>Baeten</a:t>
            </a:r>
            <a:r>
              <a:rPr lang="en-GB" sz="2200" i="1" dirty="0"/>
              <a:t> 2012)</a:t>
            </a:r>
          </a:p>
          <a:p>
            <a:r>
              <a:rPr lang="en-GB" sz="2200" dirty="0"/>
              <a:t>Compared to TDF/FTC, long-acting injectable cabotegravir (CAB-LA) reduced risk of HIV infection by 66% in gay men and other men who have sex with men and transgender women </a:t>
            </a:r>
            <a:r>
              <a:rPr lang="en-GB" sz="2200" i="1" dirty="0"/>
              <a:t>(HPTN 083: </a:t>
            </a:r>
            <a:r>
              <a:rPr lang="en-GB" sz="2200" i="1" dirty="0" err="1"/>
              <a:t>Landovitz</a:t>
            </a:r>
            <a:r>
              <a:rPr lang="en-GB" sz="2200" i="1" dirty="0"/>
              <a:t> 2021)</a:t>
            </a:r>
            <a:r>
              <a:rPr lang="en-GB" sz="2200" dirty="0"/>
              <a:t>, and 89% young cisgender women </a:t>
            </a:r>
            <a:r>
              <a:rPr lang="en-GB" sz="2200" i="1" dirty="0"/>
              <a:t>(HPTN 084: Delany-</a:t>
            </a:r>
            <a:r>
              <a:rPr lang="en-GB" sz="2200" i="1" dirty="0" err="1"/>
              <a:t>Moretlwe</a:t>
            </a:r>
            <a:r>
              <a:rPr lang="en-GB" sz="2200" i="1" dirty="0"/>
              <a:t> 2022)</a:t>
            </a:r>
          </a:p>
          <a:p>
            <a:r>
              <a:rPr lang="en-GB" sz="2200" dirty="0"/>
              <a:t>CAB-LA removes the need for users to take daily pills, allowing for persistent use and improving adherence in the short term</a:t>
            </a:r>
          </a:p>
          <a:p>
            <a:r>
              <a:rPr lang="en-GB" sz="2200" dirty="0"/>
              <a:t>Acceptability studies have found a higher stated preference for long-acting injectable products compared to daily pills </a:t>
            </a:r>
            <a:r>
              <a:rPr lang="en-GB" sz="2200" i="1" dirty="0"/>
              <a:t>(Tolley 2019, 2020; Cheng 2019; Gill 2020)</a:t>
            </a:r>
          </a:p>
          <a:p>
            <a:r>
              <a:rPr lang="en-GB" sz="2200" dirty="0"/>
              <a:t>Limited studies on the cost and impact of injectable PrEP in sub-Saharan Africa, and no studies comparing injectable PrEP to oral PrEP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lvl="1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8776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0652185" cy="4758055"/>
          </a:xfrm>
        </p:spPr>
        <p:txBody>
          <a:bodyPr>
            <a:noAutofit/>
          </a:bodyPr>
          <a:lstStyle/>
          <a:p>
            <a:r>
              <a:rPr lang="en-GB" sz="2200" dirty="0"/>
              <a:t>Model the </a:t>
            </a:r>
            <a:r>
              <a:rPr lang="en-GB" sz="2200" b="1" dirty="0"/>
              <a:t>impact and cost-effectiveness of CAB-LA compared to TDF/FTC </a:t>
            </a:r>
            <a:r>
              <a:rPr lang="en-GB" sz="2200" dirty="0"/>
              <a:t>over a 20-year time horizon (2022-2041) </a:t>
            </a:r>
            <a:r>
              <a:rPr lang="en-GB" sz="2200" b="1" dirty="0"/>
              <a:t>in South Africa</a:t>
            </a:r>
          </a:p>
          <a:p>
            <a:r>
              <a:rPr lang="en-GB" sz="2200" dirty="0"/>
              <a:t>We estimate the </a:t>
            </a:r>
            <a:r>
              <a:rPr lang="en-GB" sz="2200" b="1" dirty="0"/>
              <a:t>threshold cost of CAB-LA</a:t>
            </a:r>
            <a:r>
              <a:rPr lang="en-GB" sz="2200" dirty="0"/>
              <a:t>, per injection, that makes it similarly or more cost-effective compared to TDF/FTC</a:t>
            </a:r>
          </a:p>
          <a:p>
            <a:r>
              <a:rPr lang="en-GB" sz="2200" dirty="0"/>
              <a:t>Model used: </a:t>
            </a:r>
            <a:r>
              <a:rPr lang="en-GB" sz="2200" b="1" dirty="0"/>
              <a:t>Thembisa</a:t>
            </a:r>
            <a:r>
              <a:rPr lang="en-GB" sz="2200" dirty="0"/>
              <a:t>, a deterministic compartmental HIV transmission model of the South African HIV epidemic (https://thembisa.org)</a:t>
            </a:r>
          </a:p>
          <a:p>
            <a:r>
              <a:rPr lang="en-GB" sz="2200" dirty="0"/>
              <a:t>We model </a:t>
            </a:r>
            <a:r>
              <a:rPr lang="en-GB" sz="2200" b="1" dirty="0"/>
              <a:t>two coverage scenarios </a:t>
            </a:r>
            <a:r>
              <a:rPr lang="en-GB" sz="2200" dirty="0"/>
              <a:t>(medium/high) and, for CAB-LA, </a:t>
            </a:r>
            <a:r>
              <a:rPr lang="en-GB" sz="2200" b="1" dirty="0"/>
              <a:t>two duration scenarios </a:t>
            </a:r>
            <a:r>
              <a:rPr lang="en-GB" sz="2200" dirty="0"/>
              <a:t>(minimum: average duration on PrEP same as oral PrEP, maximum: longer than oral PrEP)</a:t>
            </a:r>
          </a:p>
          <a:p>
            <a:r>
              <a:rPr lang="en-GB" sz="2200" b="1" dirty="0"/>
              <a:t>Baseline</a:t>
            </a:r>
            <a:r>
              <a:rPr lang="en-GB" sz="2200" dirty="0"/>
              <a:t>: current TDF/FTC roll-out programme (low coverage 0.5-3% of target populations)</a:t>
            </a:r>
          </a:p>
          <a:p>
            <a:r>
              <a:rPr lang="en-GB" sz="2200" dirty="0"/>
              <a:t>We target adolescent girls and young women (AGYW), female sex workers (FSW), adolescent boys and young men (ABYM), gay men and other men who have sex with men (MSM)</a:t>
            </a:r>
          </a:p>
          <a:p>
            <a:endParaRPr lang="en-GB" sz="2200" dirty="0"/>
          </a:p>
          <a:p>
            <a:endParaRPr lang="en-GB" sz="2200" dirty="0"/>
          </a:p>
          <a:p>
            <a:pPr lvl="1"/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5065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Methods: Cost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5910"/>
            <a:ext cx="10840279" cy="50520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Ingredients-based costing from the </a:t>
            </a:r>
            <a:r>
              <a:rPr lang="en-GB" b="1" dirty="0"/>
              <a:t>provider’s perspective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Resource use data: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Oral PrEP: guidelines, implementation and demonstration projects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CAB-LA:</a:t>
            </a:r>
            <a:r>
              <a:rPr lang="en-GB" b="1" dirty="0"/>
              <a:t> </a:t>
            </a:r>
            <a:r>
              <a:rPr lang="en-GB" dirty="0"/>
              <a:t>trial protocols, adjusted for public sector implementation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Cost includes lowest staff cadre, demand creation and training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Drug prices: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Oral PrEP: current generic drug prices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CAB-LA: </a:t>
            </a:r>
            <a:r>
              <a:rPr lang="en-GB" b="1" dirty="0"/>
              <a:t>range between 1-5x </a:t>
            </a:r>
            <a:r>
              <a:rPr lang="en-GB" dirty="0"/>
              <a:t>that of oral PrEP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CAB-LA costs include staff time for injections, excludes creatinine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Costs in 2021 USD, undiscounted</a:t>
            </a: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35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68" y="120770"/>
            <a:ext cx="10515600" cy="1325563"/>
          </a:xfrm>
        </p:spPr>
        <p:txBody>
          <a:bodyPr/>
          <a:lstStyle/>
          <a:p>
            <a:r>
              <a:rPr lang="en-GB" dirty="0"/>
              <a:t>Methods: Scenarios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9765"/>
              </p:ext>
            </p:extLst>
          </p:nvPr>
        </p:nvGraphicFramePr>
        <p:xfrm>
          <a:off x="665702" y="1446333"/>
          <a:ext cx="11116230" cy="5100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0286">
                  <a:extLst>
                    <a:ext uri="{9D8B030D-6E8A-4147-A177-3AD203B41FA5}">
                      <a16:colId xmlns:a16="http://schemas.microsoft.com/office/drawing/2014/main" val="3653755286"/>
                    </a:ext>
                  </a:extLst>
                </a:gridCol>
                <a:gridCol w="1593319">
                  <a:extLst>
                    <a:ext uri="{9D8B030D-6E8A-4147-A177-3AD203B41FA5}">
                      <a16:colId xmlns:a16="http://schemas.microsoft.com/office/drawing/2014/main" val="2181297331"/>
                    </a:ext>
                  </a:extLst>
                </a:gridCol>
                <a:gridCol w="1479100">
                  <a:extLst>
                    <a:ext uri="{9D8B030D-6E8A-4147-A177-3AD203B41FA5}">
                      <a16:colId xmlns:a16="http://schemas.microsoft.com/office/drawing/2014/main" val="1813069544"/>
                    </a:ext>
                  </a:extLst>
                </a:gridCol>
                <a:gridCol w="1707539">
                  <a:extLst>
                    <a:ext uri="{9D8B030D-6E8A-4147-A177-3AD203B41FA5}">
                      <a16:colId xmlns:a16="http://schemas.microsoft.com/office/drawing/2014/main" val="470728003"/>
                    </a:ext>
                  </a:extLst>
                </a:gridCol>
                <a:gridCol w="1409869">
                  <a:extLst>
                    <a:ext uri="{9D8B030D-6E8A-4147-A177-3AD203B41FA5}">
                      <a16:colId xmlns:a16="http://schemas.microsoft.com/office/drawing/2014/main" val="4099440312"/>
                    </a:ext>
                  </a:extLst>
                </a:gridCol>
                <a:gridCol w="183450">
                  <a:extLst>
                    <a:ext uri="{9D8B030D-6E8A-4147-A177-3AD203B41FA5}">
                      <a16:colId xmlns:a16="http://schemas.microsoft.com/office/drawing/2014/main" val="288883016"/>
                    </a:ext>
                  </a:extLst>
                </a:gridCol>
                <a:gridCol w="1593319">
                  <a:extLst>
                    <a:ext uri="{9D8B030D-6E8A-4147-A177-3AD203B41FA5}">
                      <a16:colId xmlns:a16="http://schemas.microsoft.com/office/drawing/2014/main" val="1380171721"/>
                    </a:ext>
                  </a:extLst>
                </a:gridCol>
                <a:gridCol w="1429348">
                  <a:extLst>
                    <a:ext uri="{9D8B030D-6E8A-4147-A177-3AD203B41FA5}">
                      <a16:colId xmlns:a16="http://schemas.microsoft.com/office/drawing/2014/main" val="2969818653"/>
                    </a:ext>
                  </a:extLst>
                </a:gridCol>
              </a:tblGrid>
              <a:tr h="374659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8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Oral PrEP (TDF/FTC)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B9BD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CAB-LA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5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chemeClr val="bg1"/>
                          </a:solidFill>
                          <a:latin typeface="+mn-lt"/>
                        </a:rPr>
                        <a:t>Minimum duration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i="1">
                          <a:solidFill>
                            <a:schemeClr val="bg1"/>
                          </a:solidFill>
                          <a:latin typeface="+mn-lt"/>
                        </a:rPr>
                        <a:t>Maximum duration</a:t>
                      </a:r>
                      <a:endParaRPr lang="en-GB" sz="1800" b="1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chemeClr val="bg1"/>
                          </a:solidFill>
                          <a:latin typeface="+mn-lt"/>
                        </a:rPr>
                        <a:t>Maximum duration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85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  <a:p>
                      <a:pPr algn="ctr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High 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Medium 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High 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chemeClr val="bg1"/>
                          </a:solidFill>
                          <a:latin typeface="+mn-lt"/>
                        </a:rPr>
                        <a:t>Medium </a:t>
                      </a:r>
                      <a:r>
                        <a:rPr lang="en-GB" sz="1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  <a:endParaRPr lang="en-GB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Medium 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High </a:t>
                      </a:r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0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+mn-lt"/>
                        </a:rPr>
                        <a:t>Duration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latin typeface="+mn-lt"/>
                        </a:rPr>
                        <a:t>5 </a:t>
                      </a:r>
                      <a:r>
                        <a:rPr lang="en-GB" sz="1800" dirty="0" err="1">
                          <a:latin typeface="+mn-lt"/>
                        </a:rPr>
                        <a:t>mo</a:t>
                      </a:r>
                      <a:r>
                        <a:rPr lang="en-GB" sz="1800" baseline="0" dirty="0">
                          <a:latin typeface="+mn-lt"/>
                        </a:rPr>
                        <a:t> 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(AGYW, FSW, ABYM); </a:t>
                      </a:r>
                    </a:p>
                    <a:p>
                      <a:pPr algn="l"/>
                      <a:r>
                        <a:rPr lang="en-GB" sz="1800" baseline="0" dirty="0">
                          <a:latin typeface="+mn-lt"/>
                        </a:rPr>
                        <a:t>11 </a:t>
                      </a:r>
                      <a:r>
                        <a:rPr lang="en-GB" sz="1800" baseline="0" dirty="0" err="1">
                          <a:latin typeface="+mn-lt"/>
                        </a:rPr>
                        <a:t>mo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 (MSM)</a:t>
                      </a:r>
                      <a:endParaRPr lang="en-GB" sz="18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latin typeface="+mn-lt"/>
                        </a:rPr>
                        <a:t>Same as for TDF/FTC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latin typeface="+mn-lt"/>
                        </a:rPr>
                        <a:t>12 mo</a:t>
                      </a:r>
                      <a:r>
                        <a:rPr lang="en-GB" sz="1800" baseline="0">
                          <a:latin typeface="+mn-lt"/>
                        </a:rPr>
                        <a:t> </a:t>
                      </a:r>
                      <a:r>
                        <a:rPr lang="en-GB" sz="18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(AGYW, FSW, ABYM);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>
                          <a:latin typeface="+mn-lt"/>
                        </a:rPr>
                        <a:t>24 mo </a:t>
                      </a:r>
                      <a:r>
                        <a:rPr lang="en-GB" sz="1800" baseline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(MSM)</a:t>
                      </a:r>
                      <a:endParaRPr lang="en-GB" sz="1800" i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12 </a:t>
                      </a:r>
                      <a:r>
                        <a:rPr lang="en-GB" sz="1800" dirty="0" err="1">
                          <a:latin typeface="+mn-lt"/>
                        </a:rPr>
                        <a:t>mo</a:t>
                      </a:r>
                      <a:r>
                        <a:rPr lang="en-GB" sz="1800" baseline="0" dirty="0">
                          <a:latin typeface="+mn-lt"/>
                        </a:rPr>
                        <a:t> 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(AGYW, FSW, ABYM);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</a:rPr>
                        <a:t>24 </a:t>
                      </a:r>
                      <a:r>
                        <a:rPr lang="en-GB" sz="1800" baseline="0" dirty="0" err="1">
                          <a:latin typeface="+mn-lt"/>
                        </a:rPr>
                        <a:t>mo</a:t>
                      </a:r>
                      <a:r>
                        <a:rPr lang="en-GB" sz="1800" baseline="0" dirty="0">
                          <a:latin typeface="+mn-lt"/>
                        </a:rPr>
                        <a:t> 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(MSM)</a:t>
                      </a:r>
                      <a:endParaRPr lang="en-GB" sz="18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50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+mn-lt"/>
                        </a:rPr>
                        <a:t>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5%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(AGYW, ABYM);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15%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(FSW, MSM)</a:t>
                      </a:r>
                      <a:endParaRPr lang="en-GB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10%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(AGYW, ABYM);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30%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(FSW, MSM)</a:t>
                      </a:r>
                      <a:endParaRPr lang="en-GB" sz="18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10%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(ABYM)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20%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(AGYW)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25% </a:t>
                      </a:r>
                      <a:r>
                        <a:rPr lang="en-GB" sz="18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(FSW, MSM)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20%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(ABYM);</a:t>
                      </a:r>
                      <a:endParaRPr lang="en-GB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40%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(AGYW);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50%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(FSW, MSM)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20%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(ABYM);</a:t>
                      </a:r>
                      <a:endParaRPr lang="en-GB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35%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(AGYW);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40%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(FSW, MSM)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20%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(ABYM);</a:t>
                      </a:r>
                      <a:endParaRPr lang="en-GB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35%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(AGYW);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40%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(FSW, MSM)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35%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(ABYM);</a:t>
                      </a:r>
                      <a:endParaRPr lang="en-GB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dirty="0">
                          <a:effectLst/>
                          <a:latin typeface="+mn-lt"/>
                        </a:rPr>
                        <a:t>60% </a:t>
                      </a:r>
                      <a:r>
                        <a:rPr lang="en-GB" sz="1800" u="non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(AGYW);</a:t>
                      </a:r>
                      <a:r>
                        <a:rPr lang="en-GB" sz="1800" u="none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u="none" dirty="0">
                          <a:effectLst/>
                          <a:latin typeface="+mn-lt"/>
                        </a:rPr>
                        <a:t>67% </a:t>
                      </a:r>
                      <a:r>
                        <a:rPr lang="en-GB" sz="1800" u="non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(FSW, MSM)</a:t>
                      </a:r>
                      <a:endParaRPr lang="en-GB" sz="2800" u="non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06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+mn-lt"/>
                        </a:rPr>
                        <a:t>Effectiveness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65%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(AGYW, FSW); </a:t>
                      </a:r>
                    </a:p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85%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(ABYM, MSM)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95% </a:t>
                      </a:r>
                      <a:r>
                        <a:rPr lang="en-GB" sz="18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(all populations)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739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+mn-lt"/>
                        </a:rPr>
                        <a:t>Annual cost per person initiated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latin typeface="+mn-lt"/>
                        </a:rPr>
                        <a:t>$76-78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 (AGYW, FSW, ABYM); </a:t>
                      </a:r>
                      <a:r>
                        <a:rPr lang="en-GB" sz="1800" baseline="0" dirty="0">
                          <a:latin typeface="+mn-lt"/>
                        </a:rPr>
                        <a:t>$116 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(MSM)</a:t>
                      </a:r>
                      <a:endParaRPr lang="en-GB" sz="18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$78-81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 (AGYW, FSW, ABYM);</a:t>
                      </a:r>
                      <a:r>
                        <a:rPr lang="en-GB" sz="1800" baseline="0" dirty="0">
                          <a:latin typeface="+mn-lt"/>
                        </a:rPr>
                        <a:t> $122 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(MSM)</a:t>
                      </a:r>
                      <a:endParaRPr lang="en-GB" sz="18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+mn-lt"/>
                        </a:rPr>
                        <a:t>$131-137</a:t>
                      </a:r>
                      <a:r>
                        <a:rPr lang="en-GB" sz="1800" baseline="0" dirty="0">
                          <a:latin typeface="+mn-lt"/>
                        </a:rPr>
                        <a:t> 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(AGYW, FSW, ABYM, MSM 1</a:t>
                      </a:r>
                      <a:r>
                        <a:rPr lang="en-GB" sz="1800" baseline="300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st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 year);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latin typeface="+mn-lt"/>
                        </a:rPr>
                        <a:t>$105 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(MSM 2</a:t>
                      </a:r>
                      <a:r>
                        <a:rPr lang="en-GB" sz="1800" baseline="300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en-GB" sz="18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</a:rPr>
                        <a:t> year)</a:t>
                      </a:r>
                      <a:endParaRPr lang="en-GB" sz="18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65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5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7" y="-237776"/>
            <a:ext cx="10515600" cy="1325563"/>
          </a:xfrm>
        </p:spPr>
        <p:txBody>
          <a:bodyPr/>
          <a:lstStyle/>
          <a:p>
            <a:r>
              <a:rPr lang="en-GB" dirty="0"/>
              <a:t>Results: Impact on HIV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5227" y="3312507"/>
            <a:ext cx="61879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At baseline, HIV incidence is declining from 0.39% to 0.17%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By 2041, incidence decreased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0.15%-0.16%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(TDF/FTC)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0.10%-0.13%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(CAB-LA)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HIV infections averted: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max. 8,900-16,300 infections/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(TDF/FTC)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max. 26,400-52,000 infections/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(CAB-LA)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FBBA3-D43D-44B1-B68C-77086EC4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40" y="1087787"/>
            <a:ext cx="2443377" cy="2084669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586217"/>
              </p:ext>
            </p:extLst>
          </p:nvPr>
        </p:nvGraphicFramePr>
        <p:xfrm>
          <a:off x="308695" y="3692841"/>
          <a:ext cx="5626532" cy="302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636468"/>
              </p:ext>
            </p:extLst>
          </p:nvPr>
        </p:nvGraphicFramePr>
        <p:xfrm>
          <a:off x="429614" y="754769"/>
          <a:ext cx="5505613" cy="293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729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7" y="-237776"/>
            <a:ext cx="10515600" cy="1325563"/>
          </a:xfrm>
        </p:spPr>
        <p:txBody>
          <a:bodyPr/>
          <a:lstStyle/>
          <a:p>
            <a:r>
              <a:rPr lang="en-GB" dirty="0"/>
              <a:t>Results: Impact on AIDS deaths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427" y="4549676"/>
            <a:ext cx="10822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Under CAB-LA, more AIDS deaths are averted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Over 20 years, AIDS deaths averted: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6,500 (0.6%) – 12,400 (1.2%)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(TDF/FTC)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21,500 (2%) – 43,400 (4%)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(CAB-LA)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828066"/>
              </p:ext>
            </p:extLst>
          </p:nvPr>
        </p:nvGraphicFramePr>
        <p:xfrm>
          <a:off x="494818" y="884028"/>
          <a:ext cx="7287309" cy="359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8663266-AEEA-4252-B372-F1738F79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22" y="1265989"/>
            <a:ext cx="2443377" cy="20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02543" y="3685545"/>
            <a:ext cx="6172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By 2041, the number of people on ART, compared to baseline: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reduced by 1%-2%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(TDF/FTC)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reduced by 4%-8%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(CAB-LA)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Total HIV programme cost higher with CAB-LA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despite less need for 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due to assumed higher uptake </a:t>
            </a:r>
          </a:p>
          <a:p>
            <a:pPr lvl="1"/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compared to TDF/FTC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57060"/>
              </p:ext>
            </p:extLst>
          </p:nvPr>
        </p:nvGraphicFramePr>
        <p:xfrm>
          <a:off x="596999" y="3845299"/>
          <a:ext cx="5154872" cy="287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980289"/>
              </p:ext>
            </p:extLst>
          </p:nvPr>
        </p:nvGraphicFramePr>
        <p:xfrm>
          <a:off x="105385" y="1007917"/>
          <a:ext cx="5646486" cy="298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44743" y="-548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Results: Impact on cost of the HIV programme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DE5C4E-B803-4578-B409-3DB9E8228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040" y="1087787"/>
            <a:ext cx="2443377" cy="20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1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65" y="0"/>
            <a:ext cx="10515600" cy="1325563"/>
          </a:xfrm>
        </p:spPr>
        <p:txBody>
          <a:bodyPr/>
          <a:lstStyle/>
          <a:p>
            <a:r>
              <a:rPr lang="en-GB" dirty="0"/>
              <a:t>Cost effectiveness over 20 years </a:t>
            </a:r>
            <a:br>
              <a:rPr lang="en-GB" dirty="0"/>
            </a:br>
            <a:r>
              <a:rPr lang="en-GB" sz="3600" b="1" i="1" dirty="0"/>
              <a:t>Medium coverage </a:t>
            </a:r>
            <a:r>
              <a:rPr lang="en-GB" sz="3600" i="1" dirty="0"/>
              <a:t>scale-up for PrEP interventions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36074"/>
              </p:ext>
            </p:extLst>
          </p:nvPr>
        </p:nvGraphicFramePr>
        <p:xfrm>
          <a:off x="475365" y="1422528"/>
          <a:ext cx="11267653" cy="5113973"/>
        </p:xfrm>
        <a:graphic>
          <a:graphicData uri="http://schemas.openxmlformats.org/drawingml/2006/table">
            <a:tbl>
              <a:tblPr firstRow="1" firstCol="1" bandRow="1"/>
              <a:tblGrid>
                <a:gridCol w="2041945">
                  <a:extLst>
                    <a:ext uri="{9D8B030D-6E8A-4147-A177-3AD203B41FA5}">
                      <a16:colId xmlns:a16="http://schemas.microsoft.com/office/drawing/2014/main" val="524343731"/>
                    </a:ext>
                  </a:extLst>
                </a:gridCol>
                <a:gridCol w="948492">
                  <a:extLst>
                    <a:ext uri="{9D8B030D-6E8A-4147-A177-3AD203B41FA5}">
                      <a16:colId xmlns:a16="http://schemas.microsoft.com/office/drawing/2014/main" val="3546861656"/>
                    </a:ext>
                  </a:extLst>
                </a:gridCol>
                <a:gridCol w="948492">
                  <a:extLst>
                    <a:ext uri="{9D8B030D-6E8A-4147-A177-3AD203B41FA5}">
                      <a16:colId xmlns:a16="http://schemas.microsoft.com/office/drawing/2014/main" val="1539243447"/>
                    </a:ext>
                  </a:extLst>
                </a:gridCol>
                <a:gridCol w="939853">
                  <a:extLst>
                    <a:ext uri="{9D8B030D-6E8A-4147-A177-3AD203B41FA5}">
                      <a16:colId xmlns:a16="http://schemas.microsoft.com/office/drawing/2014/main" val="3705344173"/>
                    </a:ext>
                  </a:extLst>
                </a:gridCol>
                <a:gridCol w="891849">
                  <a:extLst>
                    <a:ext uri="{9D8B030D-6E8A-4147-A177-3AD203B41FA5}">
                      <a16:colId xmlns:a16="http://schemas.microsoft.com/office/drawing/2014/main" val="637853946"/>
                    </a:ext>
                  </a:extLst>
                </a:gridCol>
                <a:gridCol w="1094412">
                  <a:extLst>
                    <a:ext uri="{9D8B030D-6E8A-4147-A177-3AD203B41FA5}">
                      <a16:colId xmlns:a16="http://schemas.microsoft.com/office/drawing/2014/main" val="1974756454"/>
                    </a:ext>
                  </a:extLst>
                </a:gridCol>
                <a:gridCol w="1076172">
                  <a:extLst>
                    <a:ext uri="{9D8B030D-6E8A-4147-A177-3AD203B41FA5}">
                      <a16:colId xmlns:a16="http://schemas.microsoft.com/office/drawing/2014/main" val="1874837106"/>
                    </a:ext>
                  </a:extLst>
                </a:gridCol>
                <a:gridCol w="1180814">
                  <a:extLst>
                    <a:ext uri="{9D8B030D-6E8A-4147-A177-3AD203B41FA5}">
                      <a16:colId xmlns:a16="http://schemas.microsoft.com/office/drawing/2014/main" val="642089599"/>
                    </a:ext>
                  </a:extLst>
                </a:gridCol>
                <a:gridCol w="1180814">
                  <a:extLst>
                    <a:ext uri="{9D8B030D-6E8A-4147-A177-3AD203B41FA5}">
                      <a16:colId xmlns:a16="http://schemas.microsoft.com/office/drawing/2014/main" val="1356857155"/>
                    </a:ext>
                  </a:extLst>
                </a:gridCol>
                <a:gridCol w="964810">
                  <a:extLst>
                    <a:ext uri="{9D8B030D-6E8A-4147-A177-3AD203B41FA5}">
                      <a16:colId xmlns:a16="http://schemas.microsoft.com/office/drawing/2014/main" val="1027932715"/>
                    </a:ext>
                  </a:extLst>
                </a:gridCol>
              </a:tblGrid>
              <a:tr h="4544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Scenario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New HIV infections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Life years lost due to AIDS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CAB-LA drug cost 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relative to oral PrEP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cost of the HIV programme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(billions 2021 USD)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Incremental cost effectiveness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(2021 USD)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035864"/>
                  </a:ext>
                </a:extLst>
              </a:tr>
              <a:tr h="4544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 [millions]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averted over BL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Number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[millions]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saved over BL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Incremental cost over BL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Cost/ infection averted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Cost/ life year saved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719648"/>
                  </a:ext>
                </a:extLst>
              </a:tr>
              <a:tr h="18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37.34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41.29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170924"/>
                  </a:ext>
                </a:extLst>
              </a:tr>
              <a:tr h="18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Oral PrEP</a:t>
                      </a:r>
                      <a:endParaRPr lang="en-GB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2.90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37.02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6,053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2,309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57023"/>
                  </a:ext>
                </a:extLst>
              </a:tr>
              <a:tr h="18876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CAB-LA</a:t>
                      </a:r>
                      <a:b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minimum duration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2.58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400143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327873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45.66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9,952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3,796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77519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46.86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12,692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4,842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909502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48.07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15,433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5,887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829068"/>
                  </a:ext>
                </a:extLst>
              </a:tr>
              <a:tr h="18876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CAB-LA</a:t>
                      </a:r>
                      <a:b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maximum duration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2.44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35.81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1,978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122551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2x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799790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48.16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11,737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4,501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123099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50.09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15,027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5,763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749703"/>
                  </a:ext>
                </a:extLst>
              </a:tr>
              <a:tr h="1887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5x</a:t>
                      </a:r>
                      <a:endParaRPr lang="en-GB" sz="2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30" marR="5473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52.02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18,317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7,025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97823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831385" y="3695934"/>
            <a:ext cx="1817225" cy="567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831384" y="5112956"/>
            <a:ext cx="1817225" cy="567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78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90Cl72BtnJPguq9Kg0e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Fs0qhXLaMcXwsOxXK1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y21o8wIy9DUsl9kHLDI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iXYldigc5MS6UYoSPer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C0tnC2gCRABUK4qNjqi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1743</Words>
  <Application>Microsoft Office PowerPoint</Application>
  <PresentationFormat>Widescreen</PresentationFormat>
  <Paragraphs>335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Nova Light</vt:lpstr>
      <vt:lpstr>Calibri</vt:lpstr>
      <vt:lpstr>Calibri Light</vt:lpstr>
      <vt:lpstr>Times New Roman</vt:lpstr>
      <vt:lpstr>Wingdings</vt:lpstr>
      <vt:lpstr>Office Theme</vt:lpstr>
      <vt:lpstr>The relative cost-effectiveness of long-acting injectable cabotegravir versus oral pre-exposure prophylaxis  A modelled economic evaluation and threshold analysis in South Africa based on the HPTN 083 and 084 trials</vt:lpstr>
      <vt:lpstr>Background </vt:lpstr>
      <vt:lpstr>Methods</vt:lpstr>
      <vt:lpstr>Methods: Cost analysis</vt:lpstr>
      <vt:lpstr>Methods: Scenarios</vt:lpstr>
      <vt:lpstr>Results: Impact on HIV</vt:lpstr>
      <vt:lpstr>Results: Impact on AIDS deaths</vt:lpstr>
      <vt:lpstr>PowerPoint Presentation</vt:lpstr>
      <vt:lpstr>Cost effectiveness over 20 years  Medium coverage scale-up for PrEP interventions</vt:lpstr>
      <vt:lpstr>Cost effectiveness over 20 years  High coverage scale-up for PrEP interventions</vt:lpstr>
      <vt:lpstr>Threshold analysis:  Solving the equation for the exact cost for CAB-LA (per injection) to be as cost-effective as oral PrEP</vt:lpstr>
      <vt:lpstr>Probabilistic sensitivity analysis</vt:lpstr>
      <vt:lpstr>Conclusion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Lise Jamieson</dc:creator>
  <cp:lastModifiedBy>Gesine Meyer-Rath</cp:lastModifiedBy>
  <cp:revision>116</cp:revision>
  <dcterms:created xsi:type="dcterms:W3CDTF">2021-11-26T06:39:51Z</dcterms:created>
  <dcterms:modified xsi:type="dcterms:W3CDTF">2022-07-15T16:02:50Z</dcterms:modified>
</cp:coreProperties>
</file>