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5"/>
    <p:sldMasterId id="2147483867" r:id="rId6"/>
    <p:sldMasterId id="2147483892" r:id="rId7"/>
  </p:sldMasterIdLst>
  <p:notesMasterIdLst>
    <p:notesMasterId r:id="rId24"/>
  </p:notesMasterIdLst>
  <p:handoutMasterIdLst>
    <p:handoutMasterId r:id="rId25"/>
  </p:handoutMasterIdLst>
  <p:sldIdLst>
    <p:sldId id="256" r:id="rId8"/>
    <p:sldId id="6355" r:id="rId9"/>
    <p:sldId id="6356" r:id="rId10"/>
    <p:sldId id="1278" r:id="rId11"/>
    <p:sldId id="6349" r:id="rId12"/>
    <p:sldId id="6341" r:id="rId13"/>
    <p:sldId id="6345" r:id="rId14"/>
    <p:sldId id="6342" r:id="rId15"/>
    <p:sldId id="257" r:id="rId16"/>
    <p:sldId id="259" r:id="rId17"/>
    <p:sldId id="6347" r:id="rId18"/>
    <p:sldId id="6348" r:id="rId19"/>
    <p:sldId id="6314" r:id="rId20"/>
    <p:sldId id="6326" r:id="rId21"/>
    <p:sldId id="6346" r:id="rId22"/>
    <p:sldId id="298" r:id="rId23"/>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jnert, Cyprian (CDC/OID/NCHHSTP)" initials="WC(" lastIdx="2" clrIdx="0"/>
  <p:cmAuthor id="2" name="Dawn" initials="D" lastIdx="12" clrIdx="1">
    <p:extLst>
      <p:ext uri="{19B8F6BF-5375-455C-9EA6-DF929625EA0E}">
        <p15:presenceInfo xmlns:p15="http://schemas.microsoft.com/office/powerpoint/2012/main" userId="S::dks0@cdc.gov::746338bc-48bd-4320-a2ee-cd8b486efb12" providerId="AD"/>
      </p:ext>
    </p:extLst>
  </p:cmAuthor>
  <p:cmAuthor id="3" name="Bonacci, Robert (CDC/DDID/NCHHSTP/DHP)" initials="BR(" lastIdx="43" clrIdx="2">
    <p:extLst>
      <p:ext uri="{19B8F6BF-5375-455C-9EA6-DF929625EA0E}">
        <p15:presenceInfo xmlns:p15="http://schemas.microsoft.com/office/powerpoint/2012/main" userId="S::qdu0@cdc.gov::c4a6d0bb-17ef-415a-8048-c568d93f0d43" providerId="AD"/>
      </p:ext>
    </p:extLst>
  </p:cmAuthor>
  <p:cmAuthor id="4" name="Huggins, Rebecca (CDC/DDID/NCHHSTP/DHP)" initials="HR(" lastIdx="35" clrIdx="3">
    <p:extLst>
      <p:ext uri="{19B8F6BF-5375-455C-9EA6-DF929625EA0E}">
        <p15:presenceInfo xmlns:p15="http://schemas.microsoft.com/office/powerpoint/2012/main" userId="S::zmg5@cdc.gov::69b6c8f8-ae19-4358-938d-edaf9e616eec" providerId="AD"/>
      </p:ext>
    </p:extLst>
  </p:cmAuthor>
  <p:cmAuthor id="5" name="Van Handel, Michelle (CDC/DDID/NCHHSTP/OD)" initials="VHM(" lastIdx="10" clrIdx="4">
    <p:extLst>
      <p:ext uri="{19B8F6BF-5375-455C-9EA6-DF929625EA0E}">
        <p15:presenceInfo xmlns:p15="http://schemas.microsoft.com/office/powerpoint/2012/main" userId="S::ioq4@cdc.gov::2259ed54-77cd-463b-afaa-48496b135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5DAA"/>
    <a:srgbClr val="F6A01A"/>
    <a:srgbClr val="86B2D8"/>
    <a:srgbClr val="BF311A"/>
    <a:srgbClr val="9A4E9E"/>
    <a:srgbClr val="00788A"/>
    <a:srgbClr val="006B7A"/>
    <a:srgbClr val="005F6C"/>
    <a:srgbClr val="D73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0B3FF-4866-468E-A0EA-77A6D9A2CD88}" v="147" dt="2022-07-29T18:40:55.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86" autoAdjust="0"/>
  </p:normalViewPr>
  <p:slideViewPr>
    <p:cSldViewPr snapToGrid="0">
      <p:cViewPr varScale="1">
        <p:scale>
          <a:sx n="109" d="100"/>
          <a:sy n="109" d="100"/>
        </p:scale>
        <p:origin x="1596"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acci, Robert (CDC/DDID/NCHHSTP/DHP)" userId="c4a6d0bb-17ef-415a-8048-c568d93f0d43" providerId="ADAL" clId="{4E60B3FF-4866-468E-A0EA-77A6D9A2CD88}"/>
    <pc:docChg chg="undo redo custSel addSld delSld modSld">
      <pc:chgData name="Bonacci, Robert (CDC/DDID/NCHHSTP/DHP)" userId="c4a6d0bb-17ef-415a-8048-c568d93f0d43" providerId="ADAL" clId="{4E60B3FF-4866-468E-A0EA-77A6D9A2CD88}" dt="2022-07-29T19:49:42.438" v="1387" actId="20577"/>
      <pc:docMkLst>
        <pc:docMk/>
      </pc:docMkLst>
      <pc:sldChg chg="del">
        <pc:chgData name="Bonacci, Robert (CDC/DDID/NCHHSTP/DHP)" userId="c4a6d0bb-17ef-415a-8048-c568d93f0d43" providerId="ADAL" clId="{4E60B3FF-4866-468E-A0EA-77A6D9A2CD88}" dt="2022-07-22T14:58:30.071" v="1" actId="47"/>
        <pc:sldMkLst>
          <pc:docMk/>
          <pc:sldMk cId="1299718044" sldId="256"/>
        </pc:sldMkLst>
      </pc:sldChg>
      <pc:sldChg chg="addSp delSp modSp mod modNotesTx">
        <pc:chgData name="Bonacci, Robert (CDC/DDID/NCHHSTP/DHP)" userId="c4a6d0bb-17ef-415a-8048-c568d93f0d43" providerId="ADAL" clId="{4E60B3FF-4866-468E-A0EA-77A6D9A2CD88}" dt="2022-07-29T19:49:26.777" v="1385"/>
        <pc:sldMkLst>
          <pc:docMk/>
          <pc:sldMk cId="1860858758" sldId="256"/>
        </pc:sldMkLst>
        <pc:spChg chg="mod">
          <ac:chgData name="Bonacci, Robert (CDC/DDID/NCHHSTP/DHP)" userId="c4a6d0bb-17ef-415a-8048-c568d93f0d43" providerId="ADAL" clId="{4E60B3FF-4866-468E-A0EA-77A6D9A2CD88}" dt="2022-07-29T19:48:20.367" v="1365" actId="1076"/>
          <ac:spMkLst>
            <pc:docMk/>
            <pc:sldMk cId="1860858758" sldId="256"/>
            <ac:spMk id="2" creationId="{52B43FCC-9810-5A40-BD99-79D9BA351B05}"/>
          </ac:spMkLst>
        </pc:spChg>
        <pc:spChg chg="del mod">
          <ac:chgData name="Bonacci, Robert (CDC/DDID/NCHHSTP/DHP)" userId="c4a6d0bb-17ef-415a-8048-c568d93f0d43" providerId="ADAL" clId="{4E60B3FF-4866-468E-A0EA-77A6D9A2CD88}" dt="2022-07-29T19:48:14.419" v="1363" actId="478"/>
          <ac:spMkLst>
            <pc:docMk/>
            <pc:sldMk cId="1860858758" sldId="256"/>
            <ac:spMk id="3" creationId="{583E17C1-788B-8242-9BB1-6B5637005F08}"/>
          </ac:spMkLst>
        </pc:spChg>
        <pc:spChg chg="mod">
          <ac:chgData name="Bonacci, Robert (CDC/DDID/NCHHSTP/DHP)" userId="c4a6d0bb-17ef-415a-8048-c568d93f0d43" providerId="ADAL" clId="{4E60B3FF-4866-468E-A0EA-77A6D9A2CD88}" dt="2022-07-29T19:48:22.791" v="1366" actId="1076"/>
          <ac:spMkLst>
            <pc:docMk/>
            <pc:sldMk cId="1860858758" sldId="256"/>
            <ac:spMk id="4" creationId="{1D540861-3520-0A4D-9A4B-9F2AF674CEDB}"/>
          </ac:spMkLst>
        </pc:spChg>
        <pc:spChg chg="add del mod">
          <ac:chgData name="Bonacci, Robert (CDC/DDID/NCHHSTP/DHP)" userId="c4a6d0bb-17ef-415a-8048-c568d93f0d43" providerId="ADAL" clId="{4E60B3FF-4866-468E-A0EA-77A6D9A2CD88}" dt="2022-07-29T19:48:15.953" v="1364" actId="478"/>
          <ac:spMkLst>
            <pc:docMk/>
            <pc:sldMk cId="1860858758" sldId="256"/>
            <ac:spMk id="6" creationId="{F3B0FEF7-3262-4C9B-93A1-3075A1837CFC}"/>
          </ac:spMkLst>
        </pc:spChg>
      </pc:sldChg>
      <pc:sldChg chg="delCm">
        <pc:chgData name="Bonacci, Robert (CDC/DDID/NCHHSTP/DHP)" userId="c4a6d0bb-17ef-415a-8048-c568d93f0d43" providerId="ADAL" clId="{4E60B3FF-4866-468E-A0EA-77A6D9A2CD88}" dt="2022-07-23T01:00:21.361" v="671" actId="1592"/>
        <pc:sldMkLst>
          <pc:docMk/>
          <pc:sldMk cId="4200183271" sldId="257"/>
        </pc:sldMkLst>
      </pc:sldChg>
      <pc:sldChg chg="modSp del mod">
        <pc:chgData name="Bonacci, Robert (CDC/DDID/NCHHSTP/DHP)" userId="c4a6d0bb-17ef-415a-8048-c568d93f0d43" providerId="ADAL" clId="{4E60B3FF-4866-468E-A0EA-77A6D9A2CD88}" dt="2022-07-29T19:48:57.152" v="1377" actId="47"/>
        <pc:sldMkLst>
          <pc:docMk/>
          <pc:sldMk cId="1878835253" sldId="260"/>
        </pc:sldMkLst>
        <pc:spChg chg="mod">
          <ac:chgData name="Bonacci, Robert (CDC/DDID/NCHHSTP/DHP)" userId="c4a6d0bb-17ef-415a-8048-c568d93f0d43" providerId="ADAL" clId="{4E60B3FF-4866-468E-A0EA-77A6D9A2CD88}" dt="2022-07-29T19:48:45.043" v="1375" actId="14100"/>
          <ac:spMkLst>
            <pc:docMk/>
            <pc:sldMk cId="1878835253" sldId="260"/>
            <ac:spMk id="4" creationId="{C93E86D9-734E-CD4A-98AC-D989E4E5E744}"/>
          </ac:spMkLst>
        </pc:spChg>
        <pc:spChg chg="mod">
          <ac:chgData name="Bonacci, Robert (CDC/DDID/NCHHSTP/DHP)" userId="c4a6d0bb-17ef-415a-8048-c568d93f0d43" providerId="ADAL" clId="{4E60B3FF-4866-468E-A0EA-77A6D9A2CD88}" dt="2022-07-29T19:48:47.608" v="1376" actId="14100"/>
          <ac:spMkLst>
            <pc:docMk/>
            <pc:sldMk cId="1878835253" sldId="260"/>
            <ac:spMk id="5" creationId="{19700112-9DA5-B142-8765-ED6A3B94F2B2}"/>
          </ac:spMkLst>
        </pc:spChg>
      </pc:sldChg>
      <pc:sldChg chg="del">
        <pc:chgData name="Bonacci, Robert (CDC/DDID/NCHHSTP/DHP)" userId="c4a6d0bb-17ef-415a-8048-c568d93f0d43" providerId="ADAL" clId="{4E60B3FF-4866-468E-A0EA-77A6D9A2CD88}" dt="2022-07-22T14:59:57.042" v="15" actId="47"/>
        <pc:sldMkLst>
          <pc:docMk/>
          <pc:sldMk cId="2045070875" sldId="275"/>
        </pc:sldMkLst>
      </pc:sldChg>
      <pc:sldChg chg="modSp mod delCm">
        <pc:chgData name="Bonacci, Robert (CDC/DDID/NCHHSTP/DHP)" userId="c4a6d0bb-17ef-415a-8048-c568d93f0d43" providerId="ADAL" clId="{4E60B3FF-4866-468E-A0EA-77A6D9A2CD88}" dt="2022-07-23T01:16:39.326" v="794" actId="20577"/>
        <pc:sldMkLst>
          <pc:docMk/>
          <pc:sldMk cId="3278872889" sldId="298"/>
        </pc:sldMkLst>
        <pc:spChg chg="mod">
          <ac:chgData name="Bonacci, Robert (CDC/DDID/NCHHSTP/DHP)" userId="c4a6d0bb-17ef-415a-8048-c568d93f0d43" providerId="ADAL" clId="{4E60B3FF-4866-468E-A0EA-77A6D9A2CD88}" dt="2022-07-23T01:16:39.326" v="794" actId="20577"/>
          <ac:spMkLst>
            <pc:docMk/>
            <pc:sldMk cId="3278872889" sldId="298"/>
            <ac:spMk id="7" creationId="{5AEE9A57-D866-4FFB-8031-10B4572552DE}"/>
          </ac:spMkLst>
        </pc:spChg>
        <pc:spChg chg="mod">
          <ac:chgData name="Bonacci, Robert (CDC/DDID/NCHHSTP/DHP)" userId="c4a6d0bb-17ef-415a-8048-c568d93f0d43" providerId="ADAL" clId="{4E60B3FF-4866-468E-A0EA-77A6D9A2CD88}" dt="2022-07-23T00:28:55.723" v="389" actId="21"/>
          <ac:spMkLst>
            <pc:docMk/>
            <pc:sldMk cId="3278872889" sldId="298"/>
            <ac:spMk id="10" creationId="{85DC51DA-9660-48C9-B65B-D77D5BA5DD6C}"/>
          </ac:spMkLst>
        </pc:spChg>
      </pc:sldChg>
      <pc:sldChg chg="addSp delSp modSp mod delCm modNotesTx">
        <pc:chgData name="Bonacci, Robert (CDC/DDID/NCHHSTP/DHP)" userId="c4a6d0bb-17ef-415a-8048-c568d93f0d43" providerId="ADAL" clId="{4E60B3FF-4866-468E-A0EA-77A6D9A2CD88}" dt="2022-07-23T01:14:27.266" v="741" actId="20577"/>
        <pc:sldMkLst>
          <pc:docMk/>
          <pc:sldMk cId="2733964112" sldId="1278"/>
        </pc:sldMkLst>
        <pc:spChg chg="del">
          <ac:chgData name="Bonacci, Robert (CDC/DDID/NCHHSTP/DHP)" userId="c4a6d0bb-17ef-415a-8048-c568d93f0d43" providerId="ADAL" clId="{4E60B3FF-4866-468E-A0EA-77A6D9A2CD88}" dt="2022-07-23T00:38:14.371" v="432" actId="478"/>
          <ac:spMkLst>
            <pc:docMk/>
            <pc:sldMk cId="2733964112" sldId="1278"/>
            <ac:spMk id="8" creationId="{5B9ACAFF-D251-4A97-9D47-9C5104AE5AB2}"/>
          </ac:spMkLst>
        </pc:spChg>
        <pc:spChg chg="mod">
          <ac:chgData name="Bonacci, Robert (CDC/DDID/NCHHSTP/DHP)" userId="c4a6d0bb-17ef-415a-8048-c568d93f0d43" providerId="ADAL" clId="{4E60B3FF-4866-468E-A0EA-77A6D9A2CD88}" dt="2022-07-23T00:57:36.881" v="669" actId="255"/>
          <ac:spMkLst>
            <pc:docMk/>
            <pc:sldMk cId="2733964112" sldId="1278"/>
            <ac:spMk id="10" creationId="{A1E024AC-C1B1-4BAB-9127-D2E0A1F99AB3}"/>
          </ac:spMkLst>
        </pc:spChg>
        <pc:spChg chg="del">
          <ac:chgData name="Bonacci, Robert (CDC/DDID/NCHHSTP/DHP)" userId="c4a6d0bb-17ef-415a-8048-c568d93f0d43" providerId="ADAL" clId="{4E60B3FF-4866-468E-A0EA-77A6D9A2CD88}" dt="2022-07-23T00:39:39.138" v="450" actId="478"/>
          <ac:spMkLst>
            <pc:docMk/>
            <pc:sldMk cId="2733964112" sldId="1278"/>
            <ac:spMk id="12" creationId="{03C5D8F9-967A-4FC0-AAAC-731DFCB99054}"/>
          </ac:spMkLst>
        </pc:spChg>
        <pc:picChg chg="del">
          <ac:chgData name="Bonacci, Robert (CDC/DDID/NCHHSTP/DHP)" userId="c4a6d0bb-17ef-415a-8048-c568d93f0d43" providerId="ADAL" clId="{4E60B3FF-4866-468E-A0EA-77A6D9A2CD88}" dt="2022-07-23T00:38:11.003" v="431" actId="478"/>
          <ac:picMkLst>
            <pc:docMk/>
            <pc:sldMk cId="2733964112" sldId="1278"/>
            <ac:picMk id="3" creationId="{DB688F8D-FC52-4118-8DD7-6F3022E9915D}"/>
          </ac:picMkLst>
        </pc:picChg>
        <pc:picChg chg="add mod ord modCrop">
          <ac:chgData name="Bonacci, Robert (CDC/DDID/NCHHSTP/DHP)" userId="c4a6d0bb-17ef-415a-8048-c568d93f0d43" providerId="ADAL" clId="{4E60B3FF-4866-468E-A0EA-77A6D9A2CD88}" dt="2022-07-23T00:51:35.254" v="662" actId="1076"/>
          <ac:picMkLst>
            <pc:docMk/>
            <pc:sldMk cId="2733964112" sldId="1278"/>
            <ac:picMk id="9" creationId="{57513F02-5951-40CD-9863-537DB761EDFC}"/>
          </ac:picMkLst>
        </pc:picChg>
        <pc:picChg chg="add mod ord modCrop">
          <ac:chgData name="Bonacci, Robert (CDC/DDID/NCHHSTP/DHP)" userId="c4a6d0bb-17ef-415a-8048-c568d93f0d43" providerId="ADAL" clId="{4E60B3FF-4866-468E-A0EA-77A6D9A2CD88}" dt="2022-07-23T00:51:25.487" v="660" actId="1076"/>
          <ac:picMkLst>
            <pc:docMk/>
            <pc:sldMk cId="2733964112" sldId="1278"/>
            <ac:picMk id="11" creationId="{622C2AEC-6E8F-48E3-8549-A05D6350A6EA}"/>
          </ac:picMkLst>
        </pc:picChg>
        <pc:cxnChg chg="del">
          <ac:chgData name="Bonacci, Robert (CDC/DDID/NCHHSTP/DHP)" userId="c4a6d0bb-17ef-415a-8048-c568d93f0d43" providerId="ADAL" clId="{4E60B3FF-4866-468E-A0EA-77A6D9A2CD88}" dt="2022-07-23T00:38:15.896" v="433" actId="478"/>
          <ac:cxnSpMkLst>
            <pc:docMk/>
            <pc:sldMk cId="2733964112" sldId="1278"/>
            <ac:cxnSpMk id="7" creationId="{CF44B78D-E273-4879-985F-C82992B9EFEA}"/>
          </ac:cxnSpMkLst>
        </pc:cxnChg>
      </pc:sldChg>
      <pc:sldChg chg="del">
        <pc:chgData name="Bonacci, Robert (CDC/DDID/NCHHSTP/DHP)" userId="c4a6d0bb-17ef-415a-8048-c568d93f0d43" providerId="ADAL" clId="{4E60B3FF-4866-468E-A0EA-77A6D9A2CD88}" dt="2022-07-22T15:06:45.950" v="124" actId="47"/>
        <pc:sldMkLst>
          <pc:docMk/>
          <pc:sldMk cId="5882869" sldId="1285"/>
        </pc:sldMkLst>
      </pc:sldChg>
      <pc:sldChg chg="del">
        <pc:chgData name="Bonacci, Robert (CDC/DDID/NCHHSTP/DHP)" userId="c4a6d0bb-17ef-415a-8048-c568d93f0d43" providerId="ADAL" clId="{4E60B3FF-4866-468E-A0EA-77A6D9A2CD88}" dt="2022-07-23T00:29:57.469" v="394" actId="47"/>
        <pc:sldMkLst>
          <pc:docMk/>
          <pc:sldMk cId="3386445068" sldId="1286"/>
        </pc:sldMkLst>
      </pc:sldChg>
      <pc:sldChg chg="del modNotesTx">
        <pc:chgData name="Bonacci, Robert (CDC/DDID/NCHHSTP/DHP)" userId="c4a6d0bb-17ef-415a-8048-c568d93f0d43" providerId="ADAL" clId="{4E60B3FF-4866-468E-A0EA-77A6D9A2CD88}" dt="2022-07-22T15:36:03.254" v="348" actId="47"/>
        <pc:sldMkLst>
          <pc:docMk/>
          <pc:sldMk cId="3303951449" sldId="6309"/>
        </pc:sldMkLst>
      </pc:sldChg>
      <pc:sldChg chg="del">
        <pc:chgData name="Bonacci, Robert (CDC/DDID/NCHHSTP/DHP)" userId="c4a6d0bb-17ef-415a-8048-c568d93f0d43" providerId="ADAL" clId="{4E60B3FF-4866-468E-A0EA-77A6D9A2CD88}" dt="2022-07-23T00:29:59.277" v="395" actId="47"/>
        <pc:sldMkLst>
          <pc:docMk/>
          <pc:sldMk cId="715725398" sldId="6310"/>
        </pc:sldMkLst>
      </pc:sldChg>
      <pc:sldChg chg="del">
        <pc:chgData name="Bonacci, Robert (CDC/DDID/NCHHSTP/DHP)" userId="c4a6d0bb-17ef-415a-8048-c568d93f0d43" providerId="ADAL" clId="{4E60B3FF-4866-468E-A0EA-77A6D9A2CD88}" dt="2022-07-23T01:01:01.544" v="672" actId="47"/>
        <pc:sldMkLst>
          <pc:docMk/>
          <pc:sldMk cId="3135389760" sldId="6311"/>
        </pc:sldMkLst>
      </pc:sldChg>
      <pc:sldChg chg="del">
        <pc:chgData name="Bonacci, Robert (CDC/DDID/NCHHSTP/DHP)" userId="c4a6d0bb-17ef-415a-8048-c568d93f0d43" providerId="ADAL" clId="{4E60B3FF-4866-468E-A0EA-77A6D9A2CD88}" dt="2022-07-23T00:30:03.146" v="396" actId="47"/>
        <pc:sldMkLst>
          <pc:docMk/>
          <pc:sldMk cId="3286178419" sldId="6312"/>
        </pc:sldMkLst>
      </pc:sldChg>
      <pc:sldChg chg="del">
        <pc:chgData name="Bonacci, Robert (CDC/DDID/NCHHSTP/DHP)" userId="c4a6d0bb-17ef-415a-8048-c568d93f0d43" providerId="ADAL" clId="{4E60B3FF-4866-468E-A0EA-77A6D9A2CD88}" dt="2022-07-23T00:30:18.264" v="397" actId="47"/>
        <pc:sldMkLst>
          <pc:docMk/>
          <pc:sldMk cId="3634515008" sldId="6315"/>
        </pc:sldMkLst>
      </pc:sldChg>
      <pc:sldChg chg="del">
        <pc:chgData name="Bonacci, Robert (CDC/DDID/NCHHSTP/DHP)" userId="c4a6d0bb-17ef-415a-8048-c568d93f0d43" providerId="ADAL" clId="{4E60B3FF-4866-468E-A0EA-77A6D9A2CD88}" dt="2022-07-23T01:01:28.806" v="674" actId="47"/>
        <pc:sldMkLst>
          <pc:docMk/>
          <pc:sldMk cId="3205562346" sldId="6316"/>
        </pc:sldMkLst>
      </pc:sldChg>
      <pc:sldChg chg="del">
        <pc:chgData name="Bonacci, Robert (CDC/DDID/NCHHSTP/DHP)" userId="c4a6d0bb-17ef-415a-8048-c568d93f0d43" providerId="ADAL" clId="{4E60B3FF-4866-468E-A0EA-77A6D9A2CD88}" dt="2022-07-23T00:30:20.843" v="398" actId="47"/>
        <pc:sldMkLst>
          <pc:docMk/>
          <pc:sldMk cId="3589081627" sldId="6318"/>
        </pc:sldMkLst>
      </pc:sldChg>
      <pc:sldChg chg="del">
        <pc:chgData name="Bonacci, Robert (CDC/DDID/NCHHSTP/DHP)" userId="c4a6d0bb-17ef-415a-8048-c568d93f0d43" providerId="ADAL" clId="{4E60B3FF-4866-468E-A0EA-77A6D9A2CD88}" dt="2022-07-23T00:25:53.993" v="375" actId="47"/>
        <pc:sldMkLst>
          <pc:docMk/>
          <pc:sldMk cId="28379373" sldId="6320"/>
        </pc:sldMkLst>
      </pc:sldChg>
      <pc:sldChg chg="delCm modNotesTx">
        <pc:chgData name="Bonacci, Robert (CDC/DDID/NCHHSTP/DHP)" userId="c4a6d0bb-17ef-415a-8048-c568d93f0d43" providerId="ADAL" clId="{4E60B3FF-4866-468E-A0EA-77A6D9A2CD88}" dt="2022-07-23T01:09:42.452" v="683" actId="20577"/>
        <pc:sldMkLst>
          <pc:docMk/>
          <pc:sldMk cId="369765138" sldId="6326"/>
        </pc:sldMkLst>
      </pc:sldChg>
      <pc:sldChg chg="del">
        <pc:chgData name="Bonacci, Robert (CDC/DDID/NCHHSTP/DHP)" userId="c4a6d0bb-17ef-415a-8048-c568d93f0d43" providerId="ADAL" clId="{4E60B3FF-4866-468E-A0EA-77A6D9A2CD88}" dt="2022-07-23T00:31:09.329" v="400" actId="47"/>
        <pc:sldMkLst>
          <pc:docMk/>
          <pc:sldMk cId="1541067595" sldId="6332"/>
        </pc:sldMkLst>
      </pc:sldChg>
      <pc:sldChg chg="del">
        <pc:chgData name="Bonacci, Robert (CDC/DDID/NCHHSTP/DHP)" userId="c4a6d0bb-17ef-415a-8048-c568d93f0d43" providerId="ADAL" clId="{4E60B3FF-4866-468E-A0EA-77A6D9A2CD88}" dt="2022-07-23T00:31:12.092" v="401" actId="47"/>
        <pc:sldMkLst>
          <pc:docMk/>
          <pc:sldMk cId="1228890268" sldId="6339"/>
        </pc:sldMkLst>
      </pc:sldChg>
      <pc:sldChg chg="del">
        <pc:chgData name="Bonacci, Robert (CDC/DDID/NCHHSTP/DHP)" userId="c4a6d0bb-17ef-415a-8048-c568d93f0d43" providerId="ADAL" clId="{4E60B3FF-4866-468E-A0EA-77A6D9A2CD88}" dt="2022-07-23T00:30:22.283" v="399" actId="47"/>
        <pc:sldMkLst>
          <pc:docMk/>
          <pc:sldMk cId="1200338276" sldId="6340"/>
        </pc:sldMkLst>
      </pc:sldChg>
      <pc:sldChg chg="delSp modSp mod delCm">
        <pc:chgData name="Bonacci, Robert (CDC/DDID/NCHHSTP/DHP)" userId="c4a6d0bb-17ef-415a-8048-c568d93f0d43" providerId="ADAL" clId="{4E60B3FF-4866-468E-A0EA-77A6D9A2CD88}" dt="2022-07-22T15:31:40.752" v="263" actId="478"/>
        <pc:sldMkLst>
          <pc:docMk/>
          <pc:sldMk cId="3849904844" sldId="6341"/>
        </pc:sldMkLst>
        <pc:picChg chg="del">
          <ac:chgData name="Bonacci, Robert (CDC/DDID/NCHHSTP/DHP)" userId="c4a6d0bb-17ef-415a-8048-c568d93f0d43" providerId="ADAL" clId="{4E60B3FF-4866-468E-A0EA-77A6D9A2CD88}" dt="2022-07-22T15:31:40.752" v="263" actId="478"/>
          <ac:picMkLst>
            <pc:docMk/>
            <pc:sldMk cId="3849904844" sldId="6341"/>
            <ac:picMk id="4" creationId="{3DB93061-2D31-480D-A5F9-694263A960EB}"/>
          </ac:picMkLst>
        </pc:picChg>
        <pc:picChg chg="mod">
          <ac:chgData name="Bonacci, Robert (CDC/DDID/NCHHSTP/DHP)" userId="c4a6d0bb-17ef-415a-8048-c568d93f0d43" providerId="ADAL" clId="{4E60B3FF-4866-468E-A0EA-77A6D9A2CD88}" dt="2022-07-22T15:31:19.834" v="258" actId="207"/>
          <ac:picMkLst>
            <pc:docMk/>
            <pc:sldMk cId="3849904844" sldId="6341"/>
            <ac:picMk id="25" creationId="{5DB0B5F2-649D-4F4D-91C9-E7B54C97D203}"/>
          </ac:picMkLst>
        </pc:picChg>
        <pc:picChg chg="mod">
          <ac:chgData name="Bonacci, Robert (CDC/DDID/NCHHSTP/DHP)" userId="c4a6d0bb-17ef-415a-8048-c568d93f0d43" providerId="ADAL" clId="{4E60B3FF-4866-468E-A0EA-77A6D9A2CD88}" dt="2022-07-22T15:31:28.268" v="260" actId="207"/>
          <ac:picMkLst>
            <pc:docMk/>
            <pc:sldMk cId="3849904844" sldId="6341"/>
            <ac:picMk id="26" creationId="{0650F185-0F2B-4323-8219-195A77DDB679}"/>
          </ac:picMkLst>
        </pc:picChg>
        <pc:picChg chg="mod">
          <ac:chgData name="Bonacci, Robert (CDC/DDID/NCHHSTP/DHP)" userId="c4a6d0bb-17ef-415a-8048-c568d93f0d43" providerId="ADAL" clId="{4E60B3FF-4866-468E-A0EA-77A6D9A2CD88}" dt="2022-07-22T15:31:24.057" v="259" actId="207"/>
          <ac:picMkLst>
            <pc:docMk/>
            <pc:sldMk cId="3849904844" sldId="6341"/>
            <ac:picMk id="30" creationId="{7467A1C2-E58F-4096-B0DE-3605943EEE74}"/>
          </ac:picMkLst>
        </pc:picChg>
      </pc:sldChg>
      <pc:sldChg chg="del">
        <pc:chgData name="Bonacci, Robert (CDC/DDID/NCHHSTP/DHP)" userId="c4a6d0bb-17ef-415a-8048-c568d93f0d43" providerId="ADAL" clId="{4E60B3FF-4866-468E-A0EA-77A6D9A2CD88}" dt="2022-07-23T01:01:02.446" v="673" actId="47"/>
        <pc:sldMkLst>
          <pc:docMk/>
          <pc:sldMk cId="3761286168" sldId="6343"/>
        </pc:sldMkLst>
      </pc:sldChg>
      <pc:sldChg chg="del delCm modNotesTx">
        <pc:chgData name="Bonacci, Robert (CDC/DDID/NCHHSTP/DHP)" userId="c4a6d0bb-17ef-415a-8048-c568d93f0d43" providerId="ADAL" clId="{4E60B3FF-4866-468E-A0EA-77A6D9A2CD88}" dt="2022-07-29T19:49:37.771" v="1386" actId="47"/>
        <pc:sldMkLst>
          <pc:docMk/>
          <pc:sldMk cId="3522782635" sldId="6344"/>
        </pc:sldMkLst>
      </pc:sldChg>
      <pc:sldChg chg="delCm modNotes modNotesTx">
        <pc:chgData name="Bonacci, Robert (CDC/DDID/NCHHSTP/DHP)" userId="c4a6d0bb-17ef-415a-8048-c568d93f0d43" providerId="ADAL" clId="{4E60B3FF-4866-468E-A0EA-77A6D9A2CD88}" dt="2022-07-29T18:31:17.717" v="830" actId="27636"/>
        <pc:sldMkLst>
          <pc:docMk/>
          <pc:sldMk cId="1774960260" sldId="6345"/>
        </pc:sldMkLst>
      </pc:sldChg>
      <pc:sldChg chg="delCm">
        <pc:chgData name="Bonacci, Robert (CDC/DDID/NCHHSTP/DHP)" userId="c4a6d0bb-17ef-415a-8048-c568d93f0d43" providerId="ADAL" clId="{4E60B3FF-4866-468E-A0EA-77A6D9A2CD88}" dt="2022-07-23T00:27:00.687" v="377" actId="1592"/>
        <pc:sldMkLst>
          <pc:docMk/>
          <pc:sldMk cId="2682543885" sldId="6346"/>
        </pc:sldMkLst>
      </pc:sldChg>
      <pc:sldChg chg="modSp mod delCm">
        <pc:chgData name="Bonacci, Robert (CDC/DDID/NCHHSTP/DHP)" userId="c4a6d0bb-17ef-415a-8048-c568d93f0d43" providerId="ADAL" clId="{4E60B3FF-4866-468E-A0EA-77A6D9A2CD88}" dt="2022-07-23T00:25:49.392" v="374" actId="1592"/>
        <pc:sldMkLst>
          <pc:docMk/>
          <pc:sldMk cId="200981196" sldId="6348"/>
        </pc:sldMkLst>
        <pc:graphicFrameChg chg="modGraphic">
          <ac:chgData name="Bonacci, Robert (CDC/DDID/NCHHSTP/DHP)" userId="c4a6d0bb-17ef-415a-8048-c568d93f0d43" providerId="ADAL" clId="{4E60B3FF-4866-468E-A0EA-77A6D9A2CD88}" dt="2022-07-23T00:25:11.786" v="373" actId="2084"/>
          <ac:graphicFrameMkLst>
            <pc:docMk/>
            <pc:sldMk cId="200981196" sldId="6348"/>
            <ac:graphicFrameMk id="7" creationId="{33EB303D-3F29-4470-9FF1-FE2FEAE4440F}"/>
          </ac:graphicFrameMkLst>
        </pc:graphicFrameChg>
      </pc:sldChg>
      <pc:sldChg chg="modSp mod delCm modNotesTx">
        <pc:chgData name="Bonacci, Robert (CDC/DDID/NCHHSTP/DHP)" userId="c4a6d0bb-17ef-415a-8048-c568d93f0d43" providerId="ADAL" clId="{4E60B3FF-4866-468E-A0EA-77A6D9A2CD88}" dt="2022-07-23T01:10:24.076" v="708" actId="20577"/>
        <pc:sldMkLst>
          <pc:docMk/>
          <pc:sldMk cId="3001623731" sldId="6349"/>
        </pc:sldMkLst>
        <pc:spChg chg="mod">
          <ac:chgData name="Bonacci, Robert (CDC/DDID/NCHHSTP/DHP)" userId="c4a6d0bb-17ef-415a-8048-c568d93f0d43" providerId="ADAL" clId="{4E60B3FF-4866-468E-A0EA-77A6D9A2CD88}" dt="2022-07-23T00:57:44.255" v="670" actId="1076"/>
          <ac:spMkLst>
            <pc:docMk/>
            <pc:sldMk cId="3001623731" sldId="6349"/>
            <ac:spMk id="3" creationId="{1DB56A27-5843-4025-9F44-A9CBBEBE75A7}"/>
          </ac:spMkLst>
        </pc:spChg>
        <pc:graphicFrameChg chg="mod">
          <ac:chgData name="Bonacci, Robert (CDC/DDID/NCHHSTP/DHP)" userId="c4a6d0bb-17ef-415a-8048-c568d93f0d43" providerId="ADAL" clId="{4E60B3FF-4866-468E-A0EA-77A6D9A2CD88}" dt="2022-07-23T00:18:26.335" v="370"/>
          <ac:graphicFrameMkLst>
            <pc:docMk/>
            <pc:sldMk cId="3001623731" sldId="6349"/>
            <ac:graphicFrameMk id="6" creationId="{3C4FCEEC-E4B2-400C-B7F5-DDB34253981D}"/>
          </ac:graphicFrameMkLst>
        </pc:graphicFrameChg>
      </pc:sldChg>
      <pc:sldChg chg="addSp delSp modSp mod modTransition modAnim delCm chgLayout modNotesTx">
        <pc:chgData name="Bonacci, Robert (CDC/DDID/NCHHSTP/DHP)" userId="c4a6d0bb-17ef-415a-8048-c568d93f0d43" providerId="ADAL" clId="{4E60B3FF-4866-468E-A0EA-77A6D9A2CD88}" dt="2022-07-29T19:49:42.438" v="1387" actId="20577"/>
        <pc:sldMkLst>
          <pc:docMk/>
          <pc:sldMk cId="477068884" sldId="6355"/>
        </pc:sldMkLst>
        <pc:spChg chg="add mod ord">
          <ac:chgData name="Bonacci, Robert (CDC/DDID/NCHHSTP/DHP)" userId="c4a6d0bb-17ef-415a-8048-c568d93f0d43" providerId="ADAL" clId="{4E60B3FF-4866-468E-A0EA-77A6D9A2CD88}" dt="2022-07-29T18:31:40.650" v="833"/>
          <ac:spMkLst>
            <pc:docMk/>
            <pc:sldMk cId="477068884" sldId="6355"/>
            <ac:spMk id="2" creationId="{CBE44FE9-4EC0-417B-9BC5-842E8D156388}"/>
          </ac:spMkLst>
        </pc:spChg>
        <pc:spChg chg="mod ord">
          <ac:chgData name="Bonacci, Robert (CDC/DDID/NCHHSTP/DHP)" userId="c4a6d0bb-17ef-415a-8048-c568d93f0d43" providerId="ADAL" clId="{4E60B3FF-4866-468E-A0EA-77A6D9A2CD88}" dt="2022-07-29T18:31:51.479" v="866" actId="20577"/>
          <ac:spMkLst>
            <pc:docMk/>
            <pc:sldMk cId="477068884" sldId="6355"/>
            <ac:spMk id="3" creationId="{EDDE70D9-F20A-471F-9DFE-690ADC65EE05}"/>
          </ac:spMkLst>
        </pc:spChg>
        <pc:spChg chg="del">
          <ac:chgData name="Bonacci, Robert (CDC/DDID/NCHHSTP/DHP)" userId="c4a6d0bb-17ef-415a-8048-c568d93f0d43" providerId="ADAL" clId="{4E60B3FF-4866-468E-A0EA-77A6D9A2CD88}" dt="2022-07-29T18:31:17.617" v="829" actId="478"/>
          <ac:spMkLst>
            <pc:docMk/>
            <pc:sldMk cId="477068884" sldId="6355"/>
            <ac:spMk id="9" creationId="{F8F5473E-CA7F-40CA-B3E7-3399A5D9A9C1}"/>
          </ac:spMkLst>
        </pc:spChg>
        <pc:spChg chg="del">
          <ac:chgData name="Bonacci, Robert (CDC/DDID/NCHHSTP/DHP)" userId="c4a6d0bb-17ef-415a-8048-c568d93f0d43" providerId="ADAL" clId="{4E60B3FF-4866-468E-A0EA-77A6D9A2CD88}" dt="2022-07-29T18:31:17.617" v="829" actId="478"/>
          <ac:spMkLst>
            <pc:docMk/>
            <pc:sldMk cId="477068884" sldId="6355"/>
            <ac:spMk id="11" creationId="{6F809592-E4D6-4A1D-80B1-F010B9DFFD6B}"/>
          </ac:spMkLst>
        </pc:spChg>
        <pc:spChg chg="del">
          <ac:chgData name="Bonacci, Robert (CDC/DDID/NCHHSTP/DHP)" userId="c4a6d0bb-17ef-415a-8048-c568d93f0d43" providerId="ADAL" clId="{4E60B3FF-4866-468E-A0EA-77A6D9A2CD88}" dt="2022-07-29T18:31:17.617" v="829" actId="478"/>
          <ac:spMkLst>
            <pc:docMk/>
            <pc:sldMk cId="477068884" sldId="6355"/>
            <ac:spMk id="12" creationId="{81FA9EF2-8D67-4D51-B52E-0F088BF6FADF}"/>
          </ac:spMkLst>
        </pc:spChg>
        <pc:spChg chg="del">
          <ac:chgData name="Bonacci, Robert (CDC/DDID/NCHHSTP/DHP)" userId="c4a6d0bb-17ef-415a-8048-c568d93f0d43" providerId="ADAL" clId="{4E60B3FF-4866-468E-A0EA-77A6D9A2CD88}" dt="2022-07-29T18:31:20.222" v="831" actId="478"/>
          <ac:spMkLst>
            <pc:docMk/>
            <pc:sldMk cId="477068884" sldId="6355"/>
            <ac:spMk id="13" creationId="{49F57A95-D5AA-46E9-AC5F-8DE385936DA0}"/>
          </ac:spMkLst>
        </pc:spChg>
        <pc:spChg chg="del">
          <ac:chgData name="Bonacci, Robert (CDC/DDID/NCHHSTP/DHP)" userId="c4a6d0bb-17ef-415a-8048-c568d93f0d43" providerId="ADAL" clId="{4E60B3FF-4866-468E-A0EA-77A6D9A2CD88}" dt="2022-07-29T18:31:20.222" v="831" actId="478"/>
          <ac:spMkLst>
            <pc:docMk/>
            <pc:sldMk cId="477068884" sldId="6355"/>
            <ac:spMk id="15" creationId="{49211886-EEE4-441A-9DC0-E3CAA6049BF3}"/>
          </ac:spMkLst>
        </pc:spChg>
        <pc:picChg chg="del">
          <ac:chgData name="Bonacci, Robert (CDC/DDID/NCHHSTP/DHP)" userId="c4a6d0bb-17ef-415a-8048-c568d93f0d43" providerId="ADAL" clId="{4E60B3FF-4866-468E-A0EA-77A6D9A2CD88}" dt="2022-07-29T18:31:20.222" v="831" actId="478"/>
          <ac:picMkLst>
            <pc:docMk/>
            <pc:sldMk cId="477068884" sldId="6355"/>
            <ac:picMk id="1026" creationId="{62567A80-321A-44A8-A458-142F84240C10}"/>
          </ac:picMkLst>
        </pc:picChg>
        <pc:picChg chg="del">
          <ac:chgData name="Bonacci, Robert (CDC/DDID/NCHHSTP/DHP)" userId="c4a6d0bb-17ef-415a-8048-c568d93f0d43" providerId="ADAL" clId="{4E60B3FF-4866-468E-A0EA-77A6D9A2CD88}" dt="2022-07-29T18:31:17.617" v="829" actId="478"/>
          <ac:picMkLst>
            <pc:docMk/>
            <pc:sldMk cId="477068884" sldId="6355"/>
            <ac:picMk id="1028" creationId="{595FD516-5B21-4902-911F-A87B831E392C}"/>
          </ac:picMkLst>
        </pc:picChg>
        <pc:picChg chg="del">
          <ac:chgData name="Bonacci, Robert (CDC/DDID/NCHHSTP/DHP)" userId="c4a6d0bb-17ef-415a-8048-c568d93f0d43" providerId="ADAL" clId="{4E60B3FF-4866-468E-A0EA-77A6D9A2CD88}" dt="2022-07-29T18:31:17.617" v="829" actId="478"/>
          <ac:picMkLst>
            <pc:docMk/>
            <pc:sldMk cId="477068884" sldId="6355"/>
            <ac:picMk id="1030" creationId="{329FCAF7-EDD4-476C-B7A0-DB07DD181F53}"/>
          </ac:picMkLst>
        </pc:picChg>
        <pc:picChg chg="del">
          <ac:chgData name="Bonacci, Robert (CDC/DDID/NCHHSTP/DHP)" userId="c4a6d0bb-17ef-415a-8048-c568d93f0d43" providerId="ADAL" clId="{4E60B3FF-4866-468E-A0EA-77A6D9A2CD88}" dt="2022-07-29T18:31:17.617" v="829" actId="478"/>
          <ac:picMkLst>
            <pc:docMk/>
            <pc:sldMk cId="477068884" sldId="6355"/>
            <ac:picMk id="1032" creationId="{D06B7A13-DCE3-4F41-A5AC-1D79626601BC}"/>
          </ac:picMkLst>
        </pc:picChg>
      </pc:sldChg>
      <pc:sldChg chg="add">
        <pc:chgData name="Bonacci, Robert (CDC/DDID/NCHHSTP/DHP)" userId="c4a6d0bb-17ef-415a-8048-c568d93f0d43" providerId="ADAL" clId="{4E60B3FF-4866-468E-A0EA-77A6D9A2CD88}" dt="2022-07-29T18:31:05.762" v="828" actId="2890"/>
        <pc:sldMkLst>
          <pc:docMk/>
          <pc:sldMk cId="3659829730" sldId="6356"/>
        </pc:sldMkLst>
      </pc:sldChg>
      <pc:sldChg chg="del modTransition delCm modNotesTx">
        <pc:chgData name="Bonacci, Robert (CDC/DDID/NCHHSTP/DHP)" userId="c4a6d0bb-17ef-415a-8048-c568d93f0d43" providerId="ADAL" clId="{4E60B3FF-4866-468E-A0EA-77A6D9A2CD88}" dt="2022-07-23T00:42:58.162" v="483" actId="2696"/>
        <pc:sldMkLst>
          <pc:docMk/>
          <pc:sldMk cId="2914705018" sldId="2145706870"/>
        </pc:sldMkLst>
      </pc:sldChg>
      <pc:sldChg chg="del">
        <pc:chgData name="Bonacci, Robert (CDC/DDID/NCHHSTP/DHP)" userId="c4a6d0bb-17ef-415a-8048-c568d93f0d43" providerId="ADAL" clId="{4E60B3FF-4866-468E-A0EA-77A6D9A2CD88}" dt="2022-07-22T15:30:34.749" v="256" actId="47"/>
        <pc:sldMkLst>
          <pc:docMk/>
          <pc:sldMk cId="1841170899" sldId="2145706871"/>
        </pc:sldMkLst>
      </pc:sldChg>
      <pc:sldMasterChg chg="delSldLayout">
        <pc:chgData name="Bonacci, Robert (CDC/DDID/NCHHSTP/DHP)" userId="c4a6d0bb-17ef-415a-8048-c568d93f0d43" providerId="ADAL" clId="{4E60B3FF-4866-468E-A0EA-77A6D9A2CD88}" dt="2022-07-29T19:49:37.771" v="1386" actId="47"/>
        <pc:sldMasterMkLst>
          <pc:docMk/>
          <pc:sldMasterMk cId="2969961348" sldId="2147483808"/>
        </pc:sldMasterMkLst>
        <pc:sldLayoutChg chg="del">
          <pc:chgData name="Bonacci, Robert (CDC/DDID/NCHHSTP/DHP)" userId="c4a6d0bb-17ef-415a-8048-c568d93f0d43" providerId="ADAL" clId="{4E60B3FF-4866-468E-A0EA-77A6D9A2CD88}" dt="2022-07-29T19:49:37.771" v="1386" actId="47"/>
          <pc:sldLayoutMkLst>
            <pc:docMk/>
            <pc:sldMasterMk cId="2969961348" sldId="2147483808"/>
            <pc:sldLayoutMk cId="1301842448" sldId="21474838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Employer-based</c:v>
                </c:pt>
              </c:strCache>
            </c:strRef>
          </c:tx>
          <c:spPr>
            <a:solidFill>
              <a:srgbClr val="00788A"/>
            </a:solidFill>
            <a:ln w="19050">
              <a:noFill/>
            </a:ln>
            <a:effectLst/>
          </c:spPr>
          <c:invertIfNegative val="0"/>
          <c:dPt>
            <c:idx val="0"/>
            <c:invertIfNegative val="0"/>
            <c:bubble3D val="0"/>
            <c:spPr>
              <a:solidFill>
                <a:srgbClr val="00788A"/>
              </a:solidFill>
              <a:ln w="19050">
                <a:noFill/>
              </a:ln>
              <a:effectLst/>
            </c:spPr>
            <c:extLst>
              <c:ext xmlns:c16="http://schemas.microsoft.com/office/drawing/2014/chart" uri="{C3380CC4-5D6E-409C-BE32-E72D297353CC}">
                <c16:uniqueId val="{00000004-4E56-43D7-9A1A-7EA7F19A9BC1}"/>
              </c:ext>
            </c:extLst>
          </c:dPt>
          <c:dPt>
            <c:idx val="1"/>
            <c:invertIfNegative val="0"/>
            <c:bubble3D val="0"/>
            <c:spPr>
              <a:solidFill>
                <a:srgbClr val="00788A"/>
              </a:solidFill>
              <a:ln w="19050">
                <a:noFill/>
              </a:ln>
              <a:effectLst/>
            </c:spPr>
            <c:extLst>
              <c:ext xmlns:c16="http://schemas.microsoft.com/office/drawing/2014/chart" uri="{C3380CC4-5D6E-409C-BE32-E72D297353CC}">
                <c16:uniqueId val="{00000003-4E56-43D7-9A1A-7EA7F19A9BC1}"/>
              </c:ext>
            </c:extLst>
          </c:dPt>
          <c:dPt>
            <c:idx val="2"/>
            <c:invertIfNegative val="0"/>
            <c:bubble3D val="0"/>
            <c:spPr>
              <a:solidFill>
                <a:srgbClr val="00788A"/>
              </a:solidFill>
              <a:ln w="19050">
                <a:noFill/>
              </a:ln>
              <a:effectLst/>
            </c:spPr>
            <c:extLst>
              <c:ext xmlns:c16="http://schemas.microsoft.com/office/drawing/2014/chart" uri="{C3380CC4-5D6E-409C-BE32-E72D297353CC}">
                <c16:uniqueId val="{00000002-4E56-43D7-9A1A-7EA7F19A9BC1}"/>
              </c:ext>
            </c:extLst>
          </c:dPt>
          <c:dPt>
            <c:idx val="3"/>
            <c:invertIfNegative val="0"/>
            <c:bubble3D val="0"/>
            <c:spPr>
              <a:solidFill>
                <a:srgbClr val="00788A"/>
              </a:solidFill>
              <a:ln w="19050">
                <a:noFill/>
              </a:ln>
              <a:effectLst/>
            </c:spPr>
            <c:extLst>
              <c:ext xmlns:c16="http://schemas.microsoft.com/office/drawing/2014/chart" uri="{C3380CC4-5D6E-409C-BE32-E72D297353CC}">
                <c16:uniqueId val="{00000005-4E56-43D7-9A1A-7EA7F19A9BC1}"/>
              </c:ext>
            </c:extLst>
          </c:dPt>
          <c:dPt>
            <c:idx val="4"/>
            <c:invertIfNegative val="0"/>
            <c:bubble3D val="0"/>
            <c:spPr>
              <a:solidFill>
                <a:srgbClr val="00788A"/>
              </a:solidFill>
              <a:ln w="19050">
                <a:noFill/>
              </a:ln>
              <a:effectLst/>
            </c:spPr>
            <c:extLst>
              <c:ext xmlns:c16="http://schemas.microsoft.com/office/drawing/2014/chart" uri="{C3380CC4-5D6E-409C-BE32-E72D297353CC}">
                <c16:uniqueId val="{00000006-4E56-43D7-9A1A-7EA7F19A9BC1}"/>
              </c:ext>
            </c:extLst>
          </c:dPt>
          <c:dPt>
            <c:idx val="5"/>
            <c:invertIfNegative val="0"/>
            <c:bubble3D val="0"/>
            <c:spPr>
              <a:solidFill>
                <a:srgbClr val="00788A"/>
              </a:solidFill>
              <a:ln w="19050">
                <a:noFill/>
              </a:ln>
              <a:effectLst/>
            </c:spPr>
            <c:extLst>
              <c:ext xmlns:c16="http://schemas.microsoft.com/office/drawing/2014/chart" uri="{C3380CC4-5D6E-409C-BE32-E72D297353CC}">
                <c16:uniqueId val="{00000007-4E56-43D7-9A1A-7EA7F19A9BC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c:f>
              <c:strCache>
                <c:ptCount val="1"/>
                <c:pt idx="0">
                  <c:v>Insurance Category</c:v>
                </c:pt>
              </c:strCache>
            </c:strRef>
          </c:cat>
          <c:val>
            <c:numRef>
              <c:f>Sheet1!$B$2</c:f>
              <c:numCache>
                <c:formatCode>0.0%</c:formatCode>
                <c:ptCount val="1"/>
                <c:pt idx="0">
                  <c:v>0.54500000000000004</c:v>
                </c:pt>
              </c:numCache>
            </c:numRef>
          </c:val>
          <c:extLst>
            <c:ext xmlns:c16="http://schemas.microsoft.com/office/drawing/2014/chart" uri="{C3380CC4-5D6E-409C-BE32-E72D297353CC}">
              <c16:uniqueId val="{00000000-4E56-43D7-9A1A-7EA7F19A9BC1}"/>
            </c:ext>
          </c:extLst>
        </c:ser>
        <c:ser>
          <c:idx val="1"/>
          <c:order val="1"/>
          <c:tx>
            <c:strRef>
              <c:f>Sheet1!$A$3</c:f>
              <c:strCache>
                <c:ptCount val="1"/>
                <c:pt idx="0">
                  <c:v>Non-group</c:v>
                </c:pt>
              </c:strCache>
            </c:strRef>
          </c:tx>
          <c:spPr>
            <a:solidFill>
              <a:srgbClr val="9A4E9E"/>
            </a:solidFill>
            <a:ln w="19050">
              <a:noFill/>
            </a:ln>
            <a:effectLst/>
          </c:spPr>
          <c:invertIfNegative val="0"/>
          <c:dLbls>
            <c:dLbl>
              <c:idx val="0"/>
              <c:layout>
                <c:manualLayout>
                  <c:x val="-5.5566714874926868E-3"/>
                  <c:y val="1.231883970109838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fld id="{6A111F31-E5E4-4942-A708-48DF3D74107E}" type="SERIESNAME">
                      <a:rPr lang="en-US" sz="1800">
                        <a:solidFill>
                          <a:schemeClr val="bg2"/>
                        </a:solidFill>
                      </a:rPr>
                      <a:pPr>
                        <a:defRPr sz="1800">
                          <a:solidFill>
                            <a:schemeClr val="bg2"/>
                          </a:solidFill>
                        </a:defRPr>
                      </a:pPr>
                      <a:t>[SERIES NAME]</a:t>
                    </a:fld>
                    <a:r>
                      <a:rPr lang="en-US" sz="1800" baseline="0" dirty="0">
                        <a:solidFill>
                          <a:schemeClr val="bg2"/>
                        </a:solidFill>
                      </a:rPr>
                      <a:t>,</a:t>
                    </a:r>
                  </a:p>
                  <a:p>
                    <a:pPr>
                      <a:defRPr sz="1800">
                        <a:solidFill>
                          <a:schemeClr val="bg2"/>
                        </a:solidFill>
                      </a:defRPr>
                    </a:pPr>
                    <a:r>
                      <a:rPr lang="en-US" sz="1800" baseline="0" dirty="0">
                        <a:solidFill>
                          <a:schemeClr val="bg2"/>
                        </a:solidFill>
                      </a:rPr>
                      <a:t> </a:t>
                    </a:r>
                    <a:fld id="{8B89FEB5-DD23-40CF-BC01-C48641BDBF93}" type="VALUE">
                      <a:rPr lang="en-US" sz="1800" baseline="0">
                        <a:solidFill>
                          <a:schemeClr val="bg2"/>
                        </a:solidFill>
                      </a:rPr>
                      <a:pPr>
                        <a:defRPr sz="1800">
                          <a:solidFill>
                            <a:schemeClr val="bg2"/>
                          </a:solidFill>
                        </a:defRPr>
                      </a:pPr>
                      <a:t>[VALUE]</a:t>
                    </a:fld>
                    <a:endParaRPr lang="en-US" sz="1800" baseline="0" dirty="0">
                      <a:solidFill>
                        <a:schemeClr val="bg2"/>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EA7-4FF7-87C3-A5149BA747B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c:f>
              <c:strCache>
                <c:ptCount val="1"/>
                <c:pt idx="0">
                  <c:v>Insurance Category</c:v>
                </c:pt>
              </c:strCache>
            </c:strRef>
          </c:cat>
          <c:val>
            <c:numRef>
              <c:f>Sheet1!$B$3</c:f>
              <c:numCache>
                <c:formatCode>0.0%</c:formatCode>
                <c:ptCount val="1"/>
                <c:pt idx="0">
                  <c:v>0.105</c:v>
                </c:pt>
              </c:numCache>
            </c:numRef>
          </c:val>
          <c:extLst>
            <c:ext xmlns:c16="http://schemas.microsoft.com/office/drawing/2014/chart" uri="{C3380CC4-5D6E-409C-BE32-E72D297353CC}">
              <c16:uniqueId val="{00000013-6EA7-4FF7-87C3-A5149BA747B4}"/>
            </c:ext>
          </c:extLst>
        </c:ser>
        <c:ser>
          <c:idx val="2"/>
          <c:order val="2"/>
          <c:tx>
            <c:strRef>
              <c:f>Sheet1!$A$4</c:f>
              <c:strCache>
                <c:ptCount val="1"/>
                <c:pt idx="0">
                  <c:v>Medicare</c:v>
                </c:pt>
              </c:strCache>
            </c:strRef>
          </c:tx>
          <c:spPr>
            <a:solidFill>
              <a:srgbClr val="BF311A"/>
            </a:solidFill>
            <a:ln w="19050">
              <a:noFill/>
            </a:ln>
            <a:effectLst/>
          </c:spPr>
          <c:invertIfNegative val="0"/>
          <c:dLbls>
            <c:dLbl>
              <c:idx val="0"/>
              <c:tx>
                <c:rich>
                  <a:bodyPr/>
                  <a:lstStyle/>
                  <a:p>
                    <a:fld id="{F58BD90C-D0B4-41D4-8591-9373CFFC4143}" type="SERIESNAME">
                      <a:rPr lang="en-US"/>
                      <a:pPr/>
                      <a:t>[SERIES NAME]</a:t>
                    </a:fld>
                    <a:r>
                      <a:rPr lang="en-US" baseline="0"/>
                      <a:t>,</a:t>
                    </a:r>
                  </a:p>
                  <a:p>
                    <a:r>
                      <a:rPr lang="en-US" baseline="0"/>
                      <a:t> </a:t>
                    </a:r>
                    <a:fld id="{8F408EE4-9F0F-437C-A89E-9A39A9DF6CE1}" type="VALUE">
                      <a:rPr lang="en-US" baseline="0"/>
                      <a:pPr/>
                      <a:t>[VALUE]</a:t>
                    </a:fld>
                    <a:endParaRPr lang="en-US"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6EA7-4FF7-87C3-A5149BA747B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c:f>
              <c:strCache>
                <c:ptCount val="1"/>
                <c:pt idx="0">
                  <c:v>Insurance Category</c:v>
                </c:pt>
              </c:strCache>
            </c:strRef>
          </c:cat>
          <c:val>
            <c:numRef>
              <c:f>Sheet1!$B$4</c:f>
              <c:numCache>
                <c:formatCode>0.0%</c:formatCode>
                <c:ptCount val="1"/>
                <c:pt idx="0">
                  <c:v>0.184</c:v>
                </c:pt>
              </c:numCache>
            </c:numRef>
          </c:val>
          <c:extLst>
            <c:ext xmlns:c16="http://schemas.microsoft.com/office/drawing/2014/chart" uri="{C3380CC4-5D6E-409C-BE32-E72D297353CC}">
              <c16:uniqueId val="{00000014-6EA7-4FF7-87C3-A5149BA747B4}"/>
            </c:ext>
          </c:extLst>
        </c:ser>
        <c:ser>
          <c:idx val="3"/>
          <c:order val="3"/>
          <c:tx>
            <c:strRef>
              <c:f>Sheet1!$A$5</c:f>
              <c:strCache>
                <c:ptCount val="1"/>
                <c:pt idx="0">
                  <c:v>Medicaid</c:v>
                </c:pt>
              </c:strCache>
            </c:strRef>
          </c:tx>
          <c:spPr>
            <a:solidFill>
              <a:srgbClr val="86B2D8"/>
            </a:solidFill>
            <a:ln w="19050">
              <a:noFill/>
            </a:ln>
            <a:effectLst/>
          </c:spPr>
          <c:invertIfNegative val="0"/>
          <c:dLbls>
            <c:dLbl>
              <c:idx val="0"/>
              <c:tx>
                <c:rich>
                  <a:bodyPr/>
                  <a:lstStyle/>
                  <a:p>
                    <a:fld id="{74A23948-53DC-4803-A996-07FC7ED37BCA}" type="SERIESNAME">
                      <a:rPr lang="en-US"/>
                      <a:pPr/>
                      <a:t>[SERIES NAME]</a:t>
                    </a:fld>
                    <a:r>
                      <a:rPr lang="en-US" baseline="0"/>
                      <a:t>,</a:t>
                    </a:r>
                  </a:p>
                  <a:p>
                    <a:r>
                      <a:rPr lang="en-US" baseline="0"/>
                      <a:t> </a:t>
                    </a:r>
                    <a:fld id="{54CD9B2D-96DE-44FF-B9EF-3DFC7C816924}" type="VALUE">
                      <a:rPr lang="en-US" baseline="0"/>
                      <a:pPr/>
                      <a:t>[VALUE]</a:t>
                    </a:fld>
                    <a:endParaRPr lang="en-US"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6EA7-4FF7-87C3-A5149BA747B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c:f>
              <c:strCache>
                <c:ptCount val="1"/>
                <c:pt idx="0">
                  <c:v>Insurance Category</c:v>
                </c:pt>
              </c:strCache>
            </c:strRef>
          </c:cat>
          <c:val>
            <c:numRef>
              <c:f>Sheet1!$B$5</c:f>
              <c:numCache>
                <c:formatCode>0.0%</c:formatCode>
                <c:ptCount val="1"/>
                <c:pt idx="0">
                  <c:v>0.17799999999999999</c:v>
                </c:pt>
              </c:numCache>
            </c:numRef>
          </c:val>
          <c:extLst>
            <c:ext xmlns:c16="http://schemas.microsoft.com/office/drawing/2014/chart" uri="{C3380CC4-5D6E-409C-BE32-E72D297353CC}">
              <c16:uniqueId val="{00000015-6EA7-4FF7-87C3-A5149BA747B4}"/>
            </c:ext>
          </c:extLst>
        </c:ser>
        <c:ser>
          <c:idx val="4"/>
          <c:order val="4"/>
          <c:tx>
            <c:strRef>
              <c:f>Sheet1!$A$6</c:f>
              <c:strCache>
                <c:ptCount val="1"/>
                <c:pt idx="0">
                  <c:v>Military</c:v>
                </c:pt>
              </c:strCache>
            </c:strRef>
          </c:tx>
          <c:spPr>
            <a:solidFill>
              <a:srgbClr val="F6A01A"/>
            </a:solidFill>
            <a:ln w="19050">
              <a:noFill/>
            </a:ln>
            <a:effectLst/>
          </c:spPr>
          <c:invertIfNegative val="0"/>
          <c:dLbls>
            <c:dLbl>
              <c:idx val="0"/>
              <c:layout>
                <c:manualLayout>
                  <c:x val="-4.4762261860125663E-3"/>
                  <c:y val="-0.38188403073405008"/>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6EA7-4FF7-87C3-A5149BA747B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c:f>
              <c:strCache>
                <c:ptCount val="1"/>
                <c:pt idx="0">
                  <c:v>Insurance Category</c:v>
                </c:pt>
              </c:strCache>
            </c:strRef>
          </c:cat>
          <c:val>
            <c:numRef>
              <c:f>Sheet1!$B$6</c:f>
              <c:numCache>
                <c:formatCode>0.0%</c:formatCode>
                <c:ptCount val="1"/>
                <c:pt idx="0">
                  <c:v>3.6999999999999998E-2</c:v>
                </c:pt>
              </c:numCache>
            </c:numRef>
          </c:val>
          <c:extLst>
            <c:ext xmlns:c16="http://schemas.microsoft.com/office/drawing/2014/chart" uri="{C3380CC4-5D6E-409C-BE32-E72D297353CC}">
              <c16:uniqueId val="{00000016-6EA7-4FF7-87C3-A5149BA747B4}"/>
            </c:ext>
          </c:extLst>
        </c:ser>
        <c:ser>
          <c:idx val="5"/>
          <c:order val="5"/>
          <c:tx>
            <c:strRef>
              <c:f>Sheet1!$A$7</c:f>
              <c:strCache>
                <c:ptCount val="1"/>
                <c:pt idx="0">
                  <c:v>Uninsured</c:v>
                </c:pt>
              </c:strCache>
            </c:strRef>
          </c:tx>
          <c:spPr>
            <a:solidFill>
              <a:srgbClr val="005DAA"/>
            </a:solidFill>
            <a:ln w="19050">
              <a:noFill/>
            </a:ln>
            <a:effectLst/>
          </c:spPr>
          <c:invertIfNegative val="0"/>
          <c:dLbls>
            <c:dLbl>
              <c:idx val="0"/>
              <c:layout>
                <c:manualLayout>
                  <c:x val="0"/>
                  <c:y val="0.39112316050987378"/>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6EA7-4FF7-87C3-A5149BA747B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c:f>
              <c:strCache>
                <c:ptCount val="1"/>
                <c:pt idx="0">
                  <c:v>Insurance Category</c:v>
                </c:pt>
              </c:strCache>
            </c:strRef>
          </c:cat>
          <c:val>
            <c:numRef>
              <c:f>Sheet1!$B$7</c:f>
              <c:numCache>
                <c:formatCode>0.0%</c:formatCode>
                <c:ptCount val="1"/>
                <c:pt idx="0">
                  <c:v>8.5999999999999993E-2</c:v>
                </c:pt>
              </c:numCache>
            </c:numRef>
          </c:val>
          <c:extLst>
            <c:ext xmlns:c16="http://schemas.microsoft.com/office/drawing/2014/chart" uri="{C3380CC4-5D6E-409C-BE32-E72D297353CC}">
              <c16:uniqueId val="{00000017-6EA7-4FF7-87C3-A5149BA747B4}"/>
            </c:ext>
          </c:extLst>
        </c:ser>
        <c:dLbls>
          <c:dLblPos val="ctr"/>
          <c:showLegendKey val="0"/>
          <c:showVal val="1"/>
          <c:showCatName val="0"/>
          <c:showSerName val="0"/>
          <c:showPercent val="0"/>
          <c:showBubbleSize val="0"/>
        </c:dLbls>
        <c:gapWidth val="100"/>
        <c:overlap val="100"/>
        <c:axId val="952196464"/>
        <c:axId val="952205200"/>
      </c:barChart>
      <c:valAx>
        <c:axId val="952205200"/>
        <c:scaling>
          <c:orientation val="minMax"/>
        </c:scaling>
        <c:delete val="1"/>
        <c:axPos val="b"/>
        <c:numFmt formatCode="0%" sourceLinked="1"/>
        <c:majorTickMark val="out"/>
        <c:minorTickMark val="none"/>
        <c:tickLblPos val="nextTo"/>
        <c:crossAx val="952196464"/>
        <c:crosses val="autoZero"/>
        <c:crossBetween val="between"/>
      </c:valAx>
      <c:catAx>
        <c:axId val="952196464"/>
        <c:scaling>
          <c:orientation val="minMax"/>
        </c:scaling>
        <c:delete val="1"/>
        <c:axPos val="l"/>
        <c:numFmt formatCode="General" sourceLinked="1"/>
        <c:majorTickMark val="out"/>
        <c:minorTickMark val="none"/>
        <c:tickLblPos val="nextTo"/>
        <c:crossAx val="9522052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FBD46-278A-4205-9754-DBB356B6A2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226A8C7-1AEA-4F97-BBF6-216E10334062}">
      <dgm:prSet phldrT="[Text]" custT="1"/>
      <dgm:spPr>
        <a:solidFill>
          <a:srgbClr val="00788A"/>
        </a:solidFill>
        <a:ln>
          <a:noFill/>
        </a:ln>
      </dgm:spPr>
      <dgm:t>
        <a:bodyPr/>
        <a:lstStyle/>
        <a:p>
          <a:r>
            <a:rPr lang="en-US" sz="1200" dirty="0">
              <a:ln>
                <a:noFill/>
              </a:ln>
              <a:solidFill>
                <a:schemeClr val="bg2"/>
              </a:solidFill>
              <a:latin typeface="Calibri" panose="020F0502020204030204" pitchFamily="34" charset="0"/>
              <a:cs typeface="Calibri" panose="020F0502020204030204" pitchFamily="34" charset="0"/>
            </a:rPr>
            <a:t>Adults with PrEP Indications (by risk group)</a:t>
          </a:r>
        </a:p>
      </dgm:t>
    </dgm:pt>
    <dgm:pt modelId="{E3CE73C0-3462-4FDF-A745-37F5309E63D3}" type="parTrans" cxnId="{3C1DEA97-DA43-40CD-B032-5635FD0C4D2B}">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A3D5BF35-799D-4CB3-9B6B-77CA8C37BE02}" type="sibTrans" cxnId="{3C1DEA97-DA43-40CD-B032-5635FD0C4D2B}">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B5946B31-1422-42FE-B223-BE63FC661755}">
      <dgm:prSet phldrT="[Text]" custT="1"/>
      <dgm:spPr>
        <a:solidFill>
          <a:srgbClr val="00788A"/>
        </a:solidFill>
        <a:ln>
          <a:noFill/>
        </a:ln>
      </dgm:spPr>
      <dgm:t>
        <a:bodyPr/>
        <a:lstStyle/>
        <a:p>
          <a:r>
            <a:rPr lang="en-US" sz="1200">
              <a:ln>
                <a:noFill/>
              </a:ln>
              <a:solidFill>
                <a:schemeClr val="bg2"/>
              </a:solidFill>
              <a:latin typeface="Calibri" panose="020F0502020204030204" pitchFamily="34" charset="0"/>
              <a:cs typeface="Calibri" panose="020F0502020204030204" pitchFamily="34" charset="0"/>
            </a:rPr>
            <a:t>Public Insurance</a:t>
          </a:r>
        </a:p>
      </dgm:t>
    </dgm:pt>
    <dgm:pt modelId="{E7B38FDB-6A12-489F-9370-9417B1CC784A}" type="parTrans" cxnId="{C902F552-8F45-4FED-B630-177A961AE413}">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0DCB886D-9D8C-42EF-A668-1D2B38AE6A22}" type="sibTrans" cxnId="{C902F552-8F45-4FED-B630-177A961AE413}">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FAE5D80B-709F-4D72-B64B-B3EA5C942518}">
      <dgm:prSet phldrT="[Text]" custT="1"/>
      <dgm:spPr>
        <a:solidFill>
          <a:srgbClr val="00788A"/>
        </a:solidFill>
        <a:ln>
          <a:noFill/>
        </a:ln>
      </dgm:spPr>
      <dgm:t>
        <a:bodyPr/>
        <a:lstStyle/>
        <a:p>
          <a:r>
            <a:rPr lang="en-US" sz="1200" dirty="0">
              <a:ln>
                <a:noFill/>
              </a:ln>
              <a:solidFill>
                <a:schemeClr val="bg2"/>
              </a:solidFill>
              <a:latin typeface="Calibri" panose="020F0502020204030204" pitchFamily="34" charset="0"/>
              <a:cs typeface="Calibri" panose="020F0502020204030204" pitchFamily="34" charset="0"/>
            </a:rPr>
            <a:t>Uninsured (PrEP not covered)</a:t>
          </a:r>
        </a:p>
      </dgm:t>
    </dgm:pt>
    <dgm:pt modelId="{E273DF3B-E3E9-4227-B8B2-FE1CE4518FEA}" type="parTrans" cxnId="{C2C6ED7F-206F-431C-94BE-6EF5EB36AD74}">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40D7E26A-B5B0-413A-B342-3AA546FF57DB}" type="sibTrans" cxnId="{C2C6ED7F-206F-431C-94BE-6EF5EB36AD74}">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3EA9DB64-403B-4532-ABF0-2EC564678CFA}">
      <dgm:prSet phldrT="[Text]" custT="1"/>
      <dgm:spPr>
        <a:solidFill>
          <a:srgbClr val="00788A"/>
        </a:solidFill>
        <a:ln>
          <a:noFill/>
        </a:ln>
      </dgm:spPr>
      <dgm:t>
        <a:bodyPr/>
        <a:lstStyle/>
        <a:p>
          <a:r>
            <a:rPr lang="en-US" sz="1200" dirty="0">
              <a:ln>
                <a:noFill/>
              </a:ln>
              <a:solidFill>
                <a:schemeClr val="bg2"/>
              </a:solidFill>
              <a:latin typeface="Calibri" panose="020F0502020204030204" pitchFamily="34" charset="0"/>
              <a:cs typeface="Calibri" panose="020F0502020204030204" pitchFamily="34" charset="0"/>
            </a:rPr>
            <a:t>Private insurance</a:t>
          </a:r>
        </a:p>
      </dgm:t>
    </dgm:pt>
    <dgm:pt modelId="{D0A58107-66C4-4540-BBC5-E5829C7D5716}" type="sibTrans" cxnId="{882A8B94-554E-46F7-8843-1327A3E67646}">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A207CF64-90F0-4877-A4F3-F5E4DE520116}" type="parTrans" cxnId="{882A8B94-554E-46F7-8843-1327A3E67646}">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7FCAD1E2-B4C7-422E-A057-1DE21979A186}">
      <dgm:prSet custT="1"/>
      <dgm:spPr>
        <a:solidFill>
          <a:srgbClr val="BF311A"/>
        </a:solidFill>
        <a:ln>
          <a:noFill/>
        </a:ln>
      </dgm:spPr>
      <dgm:t>
        <a:bodyPr/>
        <a:lstStyle/>
        <a:p>
          <a:r>
            <a:rPr lang="en-US" sz="1200" dirty="0" err="1">
              <a:ln>
                <a:noFill/>
              </a:ln>
              <a:solidFill>
                <a:schemeClr val="bg2"/>
              </a:solidFill>
              <a:latin typeface="Calibri" panose="020F0502020204030204" pitchFamily="34" charset="0"/>
              <a:cs typeface="Calibri" panose="020F0502020204030204" pitchFamily="34" charset="0"/>
            </a:rPr>
            <a:t>PrEP</a:t>
          </a:r>
          <a:r>
            <a:rPr lang="en-US" sz="1200" dirty="0">
              <a:ln>
                <a:noFill/>
              </a:ln>
              <a:solidFill>
                <a:schemeClr val="bg2"/>
              </a:solidFill>
              <a:latin typeface="Calibri" panose="020F0502020204030204" pitchFamily="34" charset="0"/>
              <a:cs typeface="Calibri" panose="020F0502020204030204" pitchFamily="34" charset="0"/>
            </a:rPr>
            <a:t> not covered (1%)</a:t>
          </a:r>
        </a:p>
      </dgm:t>
    </dgm:pt>
    <dgm:pt modelId="{0E340474-4160-4846-82A9-7CD5434E3E57}" type="parTrans" cxnId="{C121EC4C-874C-41BE-8708-EBA393A97528}">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E6BCD971-A4F0-4F1C-8E43-EC6B7AD14402}" type="sibTrans" cxnId="{C121EC4C-874C-41BE-8708-EBA393A97528}">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A646F75E-2FC6-4AEF-9E4A-175E50AB7EDC}">
      <dgm:prSet custT="1"/>
      <dgm:spPr>
        <a:solidFill>
          <a:srgbClr val="BF311A"/>
        </a:solidFill>
        <a:ln>
          <a:noFill/>
        </a:ln>
      </dgm:spPr>
      <dgm:t>
        <a:bodyPr/>
        <a:lstStyle/>
        <a:p>
          <a:r>
            <a:rPr lang="en-US" sz="1200" dirty="0" err="1">
              <a:ln>
                <a:noFill/>
              </a:ln>
              <a:solidFill>
                <a:schemeClr val="bg2"/>
              </a:solidFill>
              <a:latin typeface="Calibri" panose="020F0502020204030204" pitchFamily="34" charset="0"/>
              <a:cs typeface="Calibri" panose="020F0502020204030204" pitchFamily="34" charset="0"/>
            </a:rPr>
            <a:t>PrEP</a:t>
          </a:r>
          <a:r>
            <a:rPr lang="en-US" sz="1200" dirty="0">
              <a:ln>
                <a:noFill/>
              </a:ln>
              <a:solidFill>
                <a:schemeClr val="bg2"/>
              </a:solidFill>
              <a:latin typeface="Calibri" panose="020F0502020204030204" pitchFamily="34" charset="0"/>
              <a:cs typeface="Calibri" panose="020F0502020204030204" pitchFamily="34" charset="0"/>
            </a:rPr>
            <a:t> not covered (1%)</a:t>
          </a:r>
        </a:p>
      </dgm:t>
    </dgm:pt>
    <dgm:pt modelId="{BD50C2D6-A3F6-42B4-904A-51CB5D342A17}" type="parTrans" cxnId="{C9789110-842D-4877-B27D-D30744FE9920}">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16DCCE2F-DA03-42BA-AE25-151C5D142971}" type="sibTrans" cxnId="{C9789110-842D-4877-B27D-D30744FE9920}">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0416FC26-1095-4670-9C8B-EABA949A2323}">
      <dgm:prSet custT="1"/>
      <dgm:spPr>
        <a:solidFill>
          <a:srgbClr val="9A4E9E"/>
        </a:solidFill>
        <a:ln>
          <a:noFill/>
        </a:ln>
      </dgm:spPr>
      <dgm:t>
        <a:bodyPr/>
        <a:lstStyle/>
        <a:p>
          <a:r>
            <a:rPr lang="en-US" sz="1200" dirty="0" err="1">
              <a:ln>
                <a:noFill/>
              </a:ln>
              <a:solidFill>
                <a:schemeClr val="bg2"/>
              </a:solidFill>
              <a:latin typeface="Calibri" panose="020F0502020204030204" pitchFamily="34" charset="0"/>
              <a:cs typeface="Calibri" panose="020F0502020204030204" pitchFamily="34" charset="0"/>
            </a:rPr>
            <a:t>PrEP</a:t>
          </a:r>
          <a:r>
            <a:rPr lang="en-US" sz="1200" dirty="0">
              <a:ln>
                <a:noFill/>
              </a:ln>
              <a:solidFill>
                <a:schemeClr val="bg2"/>
              </a:solidFill>
              <a:latin typeface="Calibri" panose="020F0502020204030204" pitchFamily="34" charset="0"/>
              <a:cs typeface="Calibri" panose="020F0502020204030204" pitchFamily="34" charset="0"/>
            </a:rPr>
            <a:t> covered (99%)</a:t>
          </a:r>
        </a:p>
      </dgm:t>
    </dgm:pt>
    <dgm:pt modelId="{BDA5C511-2057-4465-AB6F-9C9B7D261615}" type="parTrans" cxnId="{97B3F16C-9AED-46C6-8162-4932E3F973C1}">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D0B8388A-05B0-4C6F-A6EA-2FC2762A6535}" type="sibTrans" cxnId="{97B3F16C-9AED-46C6-8162-4932E3F973C1}">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89C84BC3-FC05-4780-BD2D-F583FCC9D1CD}">
      <dgm:prSet phldrT="[Text]" custT="1"/>
      <dgm:spPr>
        <a:solidFill>
          <a:srgbClr val="BF311A"/>
        </a:solidFill>
        <a:ln>
          <a:noFill/>
        </a:ln>
      </dgm:spPr>
      <dgm:t>
        <a:bodyPr/>
        <a:lstStyle/>
        <a:p>
          <a:r>
            <a:rPr lang="en-US" sz="1200" dirty="0">
              <a:ln>
                <a:noFill/>
              </a:ln>
              <a:solidFill>
                <a:schemeClr val="bg2"/>
              </a:solidFill>
              <a:latin typeface="Calibri" panose="020F0502020204030204" pitchFamily="34" charset="0"/>
              <a:cs typeface="Calibri" panose="020F0502020204030204" pitchFamily="34" charset="0"/>
            </a:rPr>
            <a:t>Undocumented (13%)</a:t>
          </a:r>
          <a:r>
            <a:rPr lang="en-US" sz="1200" baseline="30000" dirty="0">
              <a:ln>
                <a:noFill/>
              </a:ln>
              <a:solidFill>
                <a:schemeClr val="bg2"/>
              </a:solidFill>
              <a:latin typeface="Calibri" panose="020F0502020204030204" pitchFamily="34" charset="0"/>
              <a:cs typeface="Calibri" panose="020F0502020204030204" pitchFamily="34" charset="0"/>
            </a:rPr>
            <a:t>1 </a:t>
          </a:r>
          <a:endParaRPr lang="en-US" sz="1200" baseline="0" dirty="0">
            <a:ln>
              <a:noFill/>
            </a:ln>
            <a:solidFill>
              <a:schemeClr val="bg2"/>
            </a:solidFill>
            <a:latin typeface="Calibri" panose="020F0502020204030204" pitchFamily="34" charset="0"/>
            <a:cs typeface="Calibri" panose="020F0502020204030204" pitchFamily="34" charset="0"/>
          </a:endParaRPr>
        </a:p>
      </dgm:t>
    </dgm:pt>
    <dgm:pt modelId="{96A917EE-00E9-49DF-A697-D89F469A9CFC}" type="parTrans" cxnId="{A0656530-628D-4A0F-8F0E-4A054A6B7273}">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4A219C64-B312-4249-B6AA-D4E721BE4738}" type="sibTrans" cxnId="{A0656530-628D-4A0F-8F0E-4A054A6B7273}">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F0612FEC-D8C6-4B4A-942D-1AF18CDA166D}">
      <dgm:prSet phldrT="[Text]" custT="1"/>
      <dgm:spPr>
        <a:solidFill>
          <a:srgbClr val="9A4E9E"/>
        </a:solidFill>
        <a:ln>
          <a:noFill/>
        </a:ln>
      </dgm:spPr>
      <dgm:t>
        <a:bodyPr/>
        <a:lstStyle/>
        <a:p>
          <a:r>
            <a:rPr lang="en-US" sz="1200" dirty="0">
              <a:ln>
                <a:noFill/>
              </a:ln>
              <a:solidFill>
                <a:schemeClr val="bg2"/>
              </a:solidFill>
              <a:latin typeface="Calibri" panose="020F0502020204030204" pitchFamily="34" charset="0"/>
              <a:cs typeface="Calibri" panose="020F0502020204030204" pitchFamily="34" charset="0"/>
            </a:rPr>
            <a:t>Documented, Not in Coverage Gap (79%)</a:t>
          </a:r>
        </a:p>
      </dgm:t>
    </dgm:pt>
    <dgm:pt modelId="{E0F01C44-719C-4EC9-8D74-20E7C2B472C9}" type="parTrans" cxnId="{E5C5DC5B-CF9E-4E97-AB98-5F8BDEA6D143}">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8BC9EA3B-834F-4B54-AB78-35AF67349C08}" type="sibTrans" cxnId="{E5C5DC5B-CF9E-4E97-AB98-5F8BDEA6D143}">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8389F360-4E2B-4726-8B1F-EE3136500D29}">
      <dgm:prSet custT="1"/>
      <dgm:spPr>
        <a:solidFill>
          <a:srgbClr val="9A4E9E"/>
        </a:solidFill>
        <a:ln>
          <a:noFill/>
        </a:ln>
      </dgm:spPr>
      <dgm:t>
        <a:bodyPr/>
        <a:lstStyle/>
        <a:p>
          <a:r>
            <a:rPr lang="en-US" sz="1200" dirty="0" err="1">
              <a:ln>
                <a:noFill/>
              </a:ln>
              <a:solidFill>
                <a:schemeClr val="bg2"/>
              </a:solidFill>
              <a:latin typeface="Calibri" panose="020F0502020204030204" pitchFamily="34" charset="0"/>
              <a:cs typeface="Calibri" panose="020F0502020204030204" pitchFamily="34" charset="0"/>
            </a:rPr>
            <a:t>PrEP</a:t>
          </a:r>
          <a:r>
            <a:rPr lang="en-US" sz="1200" dirty="0">
              <a:ln>
                <a:noFill/>
              </a:ln>
              <a:solidFill>
                <a:schemeClr val="bg2"/>
              </a:solidFill>
              <a:latin typeface="Calibri" panose="020F0502020204030204" pitchFamily="34" charset="0"/>
              <a:cs typeface="Calibri" panose="020F0502020204030204" pitchFamily="34" charset="0"/>
            </a:rPr>
            <a:t> covered (99%)</a:t>
          </a:r>
        </a:p>
      </dgm:t>
    </dgm:pt>
    <dgm:pt modelId="{4EDF4279-42D2-419A-B981-4BAE447A47A9}" type="sibTrans" cxnId="{2396C34C-C531-4B40-AD6A-3A1F1F8F0499}">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F645F4E7-4970-4CA8-82F0-DC3D1D4C094E}" type="parTrans" cxnId="{2396C34C-C531-4B40-AD6A-3A1F1F8F0499}">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B86A939B-20DF-446F-9197-AD16539C7796}">
      <dgm:prSet custT="1"/>
      <dgm:spPr>
        <a:solidFill>
          <a:srgbClr val="BF311A"/>
        </a:solidFill>
        <a:ln>
          <a:noFill/>
        </a:ln>
      </dgm:spPr>
      <dgm:t>
        <a:bodyPr/>
        <a:lstStyle/>
        <a:p>
          <a:r>
            <a:rPr lang="en-US" sz="1200" dirty="0">
              <a:ln>
                <a:noFill/>
              </a:ln>
              <a:solidFill>
                <a:schemeClr val="bg2"/>
              </a:solidFill>
              <a:latin typeface="Calibri" panose="020F0502020204030204" pitchFamily="34" charset="0"/>
              <a:cs typeface="Calibri" panose="020F0502020204030204" pitchFamily="34" charset="0"/>
            </a:rPr>
            <a:t>In Coverage Gap</a:t>
          </a:r>
          <a:r>
            <a:rPr lang="en-US" sz="1200" baseline="30000" dirty="0">
              <a:ln>
                <a:noFill/>
              </a:ln>
              <a:solidFill>
                <a:schemeClr val="bg2"/>
              </a:solidFill>
              <a:latin typeface="Calibri" panose="020F0502020204030204" pitchFamily="34" charset="0"/>
              <a:cs typeface="Calibri" panose="020F0502020204030204" pitchFamily="34" charset="0"/>
            </a:rPr>
            <a:t>1 </a:t>
          </a:r>
          <a:r>
            <a:rPr lang="en-US" sz="1200" baseline="0" dirty="0">
              <a:ln>
                <a:noFill/>
              </a:ln>
              <a:solidFill>
                <a:schemeClr val="bg2"/>
              </a:solidFill>
              <a:latin typeface="Calibri" panose="020F0502020204030204" pitchFamily="34" charset="0"/>
              <a:cs typeface="Calibri" panose="020F0502020204030204" pitchFamily="34" charset="0"/>
            </a:rPr>
            <a:t>(8%)</a:t>
          </a:r>
        </a:p>
      </dgm:t>
    </dgm:pt>
    <dgm:pt modelId="{AEC190BD-A4A1-49EF-827D-B9FA6D94870B}" type="sibTrans" cxnId="{46D5AFF8-AD6C-4D61-9506-3B4244E2D14C}">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1FC70533-0783-4F57-993D-412C84770D14}" type="parTrans" cxnId="{46D5AFF8-AD6C-4D61-9506-3B4244E2D14C}">
      <dgm:prSet/>
      <dgm:spPr/>
      <dgm:t>
        <a:bodyPr/>
        <a:lstStyle/>
        <a:p>
          <a:endParaRPr lang="en-US" sz="1200">
            <a:ln>
              <a:noFill/>
            </a:ln>
            <a:solidFill>
              <a:schemeClr val="bg2"/>
            </a:solidFill>
            <a:latin typeface="Calibri" panose="020F0502020204030204" pitchFamily="34" charset="0"/>
            <a:cs typeface="Calibri" panose="020F0502020204030204" pitchFamily="34" charset="0"/>
          </a:endParaRPr>
        </a:p>
      </dgm:t>
    </dgm:pt>
    <dgm:pt modelId="{141E086F-38ED-4644-A5D3-4FAC7AF2C0BF}" type="pres">
      <dgm:prSet presAssocID="{69AFBD46-278A-4205-9754-DBB356B6A2D8}" presName="hierChild1" presStyleCnt="0">
        <dgm:presLayoutVars>
          <dgm:orgChart val="1"/>
          <dgm:chPref val="1"/>
          <dgm:dir/>
          <dgm:animOne val="branch"/>
          <dgm:animLvl val="lvl"/>
          <dgm:resizeHandles/>
        </dgm:presLayoutVars>
      </dgm:prSet>
      <dgm:spPr/>
    </dgm:pt>
    <dgm:pt modelId="{D5C43D6A-59A5-4677-B8CD-4625B0B4B3E0}" type="pres">
      <dgm:prSet presAssocID="{5226A8C7-1AEA-4F97-BBF6-216E10334062}" presName="hierRoot1" presStyleCnt="0">
        <dgm:presLayoutVars>
          <dgm:hierBranch/>
        </dgm:presLayoutVars>
      </dgm:prSet>
      <dgm:spPr/>
    </dgm:pt>
    <dgm:pt modelId="{307BEC97-84A0-4E1C-AAF4-F1BB22C9A50B}" type="pres">
      <dgm:prSet presAssocID="{5226A8C7-1AEA-4F97-BBF6-216E10334062}" presName="rootComposite1" presStyleCnt="0"/>
      <dgm:spPr/>
    </dgm:pt>
    <dgm:pt modelId="{7F8FC171-0944-4658-BBEC-11FF86253B67}" type="pres">
      <dgm:prSet presAssocID="{5226A8C7-1AEA-4F97-BBF6-216E10334062}" presName="rootText1" presStyleLbl="node0" presStyleIdx="0" presStyleCnt="1">
        <dgm:presLayoutVars>
          <dgm:chPref val="3"/>
        </dgm:presLayoutVars>
      </dgm:prSet>
      <dgm:spPr/>
    </dgm:pt>
    <dgm:pt modelId="{F9FE127C-1FB3-4347-99BD-AA3AF2091DEA}" type="pres">
      <dgm:prSet presAssocID="{5226A8C7-1AEA-4F97-BBF6-216E10334062}" presName="rootConnector1" presStyleLbl="node1" presStyleIdx="0" presStyleCnt="0"/>
      <dgm:spPr/>
    </dgm:pt>
    <dgm:pt modelId="{E26DF24D-1175-44EF-9FE4-0F91A04FB384}" type="pres">
      <dgm:prSet presAssocID="{5226A8C7-1AEA-4F97-BBF6-216E10334062}" presName="hierChild2" presStyleCnt="0"/>
      <dgm:spPr/>
    </dgm:pt>
    <dgm:pt modelId="{E0D37709-854C-4949-B9B4-2846DD844ADB}" type="pres">
      <dgm:prSet presAssocID="{A207CF64-90F0-4877-A4F3-F5E4DE520116}" presName="Name35" presStyleLbl="parChTrans1D2" presStyleIdx="0" presStyleCnt="3"/>
      <dgm:spPr/>
    </dgm:pt>
    <dgm:pt modelId="{7F6CC963-20B0-425E-B8EE-2187F031DB7B}" type="pres">
      <dgm:prSet presAssocID="{3EA9DB64-403B-4532-ABF0-2EC564678CFA}" presName="hierRoot2" presStyleCnt="0">
        <dgm:presLayoutVars>
          <dgm:hierBranch/>
        </dgm:presLayoutVars>
      </dgm:prSet>
      <dgm:spPr/>
    </dgm:pt>
    <dgm:pt modelId="{A3E023D8-49DC-479B-94DF-9E8B8A1C7C7A}" type="pres">
      <dgm:prSet presAssocID="{3EA9DB64-403B-4532-ABF0-2EC564678CFA}" presName="rootComposite" presStyleCnt="0"/>
      <dgm:spPr/>
    </dgm:pt>
    <dgm:pt modelId="{DAEA4A58-6D2E-4E34-9F6A-75FA885CE4E3}" type="pres">
      <dgm:prSet presAssocID="{3EA9DB64-403B-4532-ABF0-2EC564678CFA}" presName="rootText" presStyleLbl="node2" presStyleIdx="0" presStyleCnt="3">
        <dgm:presLayoutVars>
          <dgm:chPref val="3"/>
        </dgm:presLayoutVars>
      </dgm:prSet>
      <dgm:spPr/>
    </dgm:pt>
    <dgm:pt modelId="{4135B62D-399A-46BD-BC4B-9C56C3B3C520}" type="pres">
      <dgm:prSet presAssocID="{3EA9DB64-403B-4532-ABF0-2EC564678CFA}" presName="rootConnector" presStyleLbl="node2" presStyleIdx="0" presStyleCnt="3"/>
      <dgm:spPr/>
    </dgm:pt>
    <dgm:pt modelId="{391290B4-F219-4C66-ACA3-E366099C7BC9}" type="pres">
      <dgm:prSet presAssocID="{3EA9DB64-403B-4532-ABF0-2EC564678CFA}" presName="hierChild4" presStyleCnt="0"/>
      <dgm:spPr/>
    </dgm:pt>
    <dgm:pt modelId="{281470B4-AE74-4CCD-AF75-E51018071EA7}" type="pres">
      <dgm:prSet presAssocID="{BD50C2D6-A3F6-42B4-904A-51CB5D342A17}" presName="Name35" presStyleLbl="parChTrans1D3" presStyleIdx="0" presStyleCnt="7"/>
      <dgm:spPr/>
    </dgm:pt>
    <dgm:pt modelId="{51C62301-7E1E-4D21-8D38-F66B801DCD80}" type="pres">
      <dgm:prSet presAssocID="{A646F75E-2FC6-4AEF-9E4A-175E50AB7EDC}" presName="hierRoot2" presStyleCnt="0">
        <dgm:presLayoutVars>
          <dgm:hierBranch val="init"/>
        </dgm:presLayoutVars>
      </dgm:prSet>
      <dgm:spPr/>
    </dgm:pt>
    <dgm:pt modelId="{CF744434-86CC-4524-AD3A-920273051315}" type="pres">
      <dgm:prSet presAssocID="{A646F75E-2FC6-4AEF-9E4A-175E50AB7EDC}" presName="rootComposite" presStyleCnt="0"/>
      <dgm:spPr/>
    </dgm:pt>
    <dgm:pt modelId="{0B0DEA3E-56E3-4FD7-9432-A88837D487E8}" type="pres">
      <dgm:prSet presAssocID="{A646F75E-2FC6-4AEF-9E4A-175E50AB7EDC}" presName="rootText" presStyleLbl="node3" presStyleIdx="0" presStyleCnt="7" custLinFactNeighborX="-658" custLinFactNeighborY="8315">
        <dgm:presLayoutVars>
          <dgm:chPref val="3"/>
        </dgm:presLayoutVars>
      </dgm:prSet>
      <dgm:spPr/>
    </dgm:pt>
    <dgm:pt modelId="{E600410E-550C-4A06-9687-3A79575ADD3F}" type="pres">
      <dgm:prSet presAssocID="{A646F75E-2FC6-4AEF-9E4A-175E50AB7EDC}" presName="rootConnector" presStyleLbl="node3" presStyleIdx="0" presStyleCnt="7"/>
      <dgm:spPr/>
    </dgm:pt>
    <dgm:pt modelId="{43A8685E-C5A1-4E1F-A35A-D102DB94A079}" type="pres">
      <dgm:prSet presAssocID="{A646F75E-2FC6-4AEF-9E4A-175E50AB7EDC}" presName="hierChild4" presStyleCnt="0"/>
      <dgm:spPr/>
    </dgm:pt>
    <dgm:pt modelId="{98E10268-2EEF-4C10-9EE1-134E551393E8}" type="pres">
      <dgm:prSet presAssocID="{A646F75E-2FC6-4AEF-9E4A-175E50AB7EDC}" presName="hierChild5" presStyleCnt="0"/>
      <dgm:spPr/>
    </dgm:pt>
    <dgm:pt modelId="{698ADC6D-54C6-47EA-BCCA-A8218EF832AE}" type="pres">
      <dgm:prSet presAssocID="{F645F4E7-4970-4CA8-82F0-DC3D1D4C094E}" presName="Name35" presStyleLbl="parChTrans1D3" presStyleIdx="1" presStyleCnt="7"/>
      <dgm:spPr/>
    </dgm:pt>
    <dgm:pt modelId="{B610CDA7-4E21-482D-A212-773A911A15B4}" type="pres">
      <dgm:prSet presAssocID="{8389F360-4E2B-4726-8B1F-EE3136500D29}" presName="hierRoot2" presStyleCnt="0">
        <dgm:presLayoutVars>
          <dgm:hierBranch val="init"/>
        </dgm:presLayoutVars>
      </dgm:prSet>
      <dgm:spPr/>
    </dgm:pt>
    <dgm:pt modelId="{740B284E-0A78-4CFA-9B15-36450CDED475}" type="pres">
      <dgm:prSet presAssocID="{8389F360-4E2B-4726-8B1F-EE3136500D29}" presName="rootComposite" presStyleCnt="0"/>
      <dgm:spPr/>
    </dgm:pt>
    <dgm:pt modelId="{8DD2AF9D-B36F-4C3A-82A7-A2383A042F42}" type="pres">
      <dgm:prSet presAssocID="{8389F360-4E2B-4726-8B1F-EE3136500D29}" presName="rootText" presStyleLbl="node3" presStyleIdx="1" presStyleCnt="7" custLinFactNeighborY="8315">
        <dgm:presLayoutVars>
          <dgm:chPref val="3"/>
        </dgm:presLayoutVars>
      </dgm:prSet>
      <dgm:spPr/>
    </dgm:pt>
    <dgm:pt modelId="{F6E0FC49-8527-43D4-ABFD-8F7286DFC15B}" type="pres">
      <dgm:prSet presAssocID="{8389F360-4E2B-4726-8B1F-EE3136500D29}" presName="rootConnector" presStyleLbl="node3" presStyleIdx="1" presStyleCnt="7"/>
      <dgm:spPr/>
    </dgm:pt>
    <dgm:pt modelId="{BBCDB615-2D60-47B5-81F9-10BEAE601E41}" type="pres">
      <dgm:prSet presAssocID="{8389F360-4E2B-4726-8B1F-EE3136500D29}" presName="hierChild4" presStyleCnt="0"/>
      <dgm:spPr/>
    </dgm:pt>
    <dgm:pt modelId="{5ED85323-F8E0-4C82-8C28-CF267BF7A0E9}" type="pres">
      <dgm:prSet presAssocID="{8389F360-4E2B-4726-8B1F-EE3136500D29}" presName="hierChild5" presStyleCnt="0"/>
      <dgm:spPr/>
    </dgm:pt>
    <dgm:pt modelId="{A1256C53-E46B-4CE7-9476-FD20E0010EC7}" type="pres">
      <dgm:prSet presAssocID="{3EA9DB64-403B-4532-ABF0-2EC564678CFA}" presName="hierChild5" presStyleCnt="0"/>
      <dgm:spPr/>
    </dgm:pt>
    <dgm:pt modelId="{123D8969-9970-4C10-AB87-B581DB64E346}" type="pres">
      <dgm:prSet presAssocID="{E7B38FDB-6A12-489F-9370-9417B1CC784A}" presName="Name35" presStyleLbl="parChTrans1D2" presStyleIdx="1" presStyleCnt="3"/>
      <dgm:spPr/>
    </dgm:pt>
    <dgm:pt modelId="{76E3D2C3-AC28-48C5-B142-D9C8529572FE}" type="pres">
      <dgm:prSet presAssocID="{B5946B31-1422-42FE-B223-BE63FC661755}" presName="hierRoot2" presStyleCnt="0">
        <dgm:presLayoutVars>
          <dgm:hierBranch/>
        </dgm:presLayoutVars>
      </dgm:prSet>
      <dgm:spPr/>
    </dgm:pt>
    <dgm:pt modelId="{576C2D6F-EED7-429F-8FB1-CB80E83CC9A2}" type="pres">
      <dgm:prSet presAssocID="{B5946B31-1422-42FE-B223-BE63FC661755}" presName="rootComposite" presStyleCnt="0"/>
      <dgm:spPr/>
    </dgm:pt>
    <dgm:pt modelId="{6508CCC5-3B31-4D6F-A1F9-282F5A70A7C6}" type="pres">
      <dgm:prSet presAssocID="{B5946B31-1422-42FE-B223-BE63FC661755}" presName="rootText" presStyleLbl="node2" presStyleIdx="1" presStyleCnt="3" custLinFactNeighborX="2585" custLinFactNeighborY="252">
        <dgm:presLayoutVars>
          <dgm:chPref val="3"/>
        </dgm:presLayoutVars>
      </dgm:prSet>
      <dgm:spPr/>
    </dgm:pt>
    <dgm:pt modelId="{7EE7C1BB-EDE6-44A1-BB33-9E471F43C875}" type="pres">
      <dgm:prSet presAssocID="{B5946B31-1422-42FE-B223-BE63FC661755}" presName="rootConnector" presStyleLbl="node2" presStyleIdx="1" presStyleCnt="3"/>
      <dgm:spPr/>
    </dgm:pt>
    <dgm:pt modelId="{46E97770-3DF7-41C1-B7E7-C835857B6753}" type="pres">
      <dgm:prSet presAssocID="{B5946B31-1422-42FE-B223-BE63FC661755}" presName="hierChild4" presStyleCnt="0"/>
      <dgm:spPr/>
    </dgm:pt>
    <dgm:pt modelId="{632C70E2-9640-498F-AE41-4432FBBCA6B6}" type="pres">
      <dgm:prSet presAssocID="{0E340474-4160-4846-82A9-7CD5434E3E57}" presName="Name35" presStyleLbl="parChTrans1D3" presStyleIdx="2" presStyleCnt="7"/>
      <dgm:spPr/>
    </dgm:pt>
    <dgm:pt modelId="{C3556A24-B159-443C-9E58-8ADABE0808F6}" type="pres">
      <dgm:prSet presAssocID="{7FCAD1E2-B4C7-422E-A057-1DE21979A186}" presName="hierRoot2" presStyleCnt="0">
        <dgm:presLayoutVars>
          <dgm:hierBranch val="init"/>
        </dgm:presLayoutVars>
      </dgm:prSet>
      <dgm:spPr/>
    </dgm:pt>
    <dgm:pt modelId="{9B220B9A-769F-42A6-B0F7-A590178534EF}" type="pres">
      <dgm:prSet presAssocID="{7FCAD1E2-B4C7-422E-A057-1DE21979A186}" presName="rootComposite" presStyleCnt="0"/>
      <dgm:spPr/>
    </dgm:pt>
    <dgm:pt modelId="{36777528-288A-47D1-8B12-29B175B94D74}" type="pres">
      <dgm:prSet presAssocID="{7FCAD1E2-B4C7-422E-A057-1DE21979A186}" presName="rootText" presStyleLbl="node3" presStyleIdx="2" presStyleCnt="7" custLinFactNeighborX="3525" custLinFactNeighborY="8315">
        <dgm:presLayoutVars>
          <dgm:chPref val="3"/>
        </dgm:presLayoutVars>
      </dgm:prSet>
      <dgm:spPr/>
    </dgm:pt>
    <dgm:pt modelId="{3537D0E3-ABA4-4BF5-9831-9D7A4308DC38}" type="pres">
      <dgm:prSet presAssocID="{7FCAD1E2-B4C7-422E-A057-1DE21979A186}" presName="rootConnector" presStyleLbl="node3" presStyleIdx="2" presStyleCnt="7"/>
      <dgm:spPr/>
    </dgm:pt>
    <dgm:pt modelId="{5685C281-5D3F-4DCE-9903-DCD4BC9D222A}" type="pres">
      <dgm:prSet presAssocID="{7FCAD1E2-B4C7-422E-A057-1DE21979A186}" presName="hierChild4" presStyleCnt="0"/>
      <dgm:spPr/>
    </dgm:pt>
    <dgm:pt modelId="{E5C34762-4193-4B49-AB11-46F9921D607A}" type="pres">
      <dgm:prSet presAssocID="{7FCAD1E2-B4C7-422E-A057-1DE21979A186}" presName="hierChild5" presStyleCnt="0"/>
      <dgm:spPr/>
    </dgm:pt>
    <dgm:pt modelId="{3CDFFE0C-4DE7-4219-9EFA-3DFD4929ECCE}" type="pres">
      <dgm:prSet presAssocID="{BDA5C511-2057-4465-AB6F-9C9B7D261615}" presName="Name35" presStyleLbl="parChTrans1D3" presStyleIdx="3" presStyleCnt="7"/>
      <dgm:spPr/>
    </dgm:pt>
    <dgm:pt modelId="{022B1A59-7BD8-4603-8F9B-B6BB82A95C81}" type="pres">
      <dgm:prSet presAssocID="{0416FC26-1095-4670-9C8B-EABA949A2323}" presName="hierRoot2" presStyleCnt="0">
        <dgm:presLayoutVars>
          <dgm:hierBranch val="init"/>
        </dgm:presLayoutVars>
      </dgm:prSet>
      <dgm:spPr/>
    </dgm:pt>
    <dgm:pt modelId="{E717413F-EBDE-43CB-A63B-13DC889E3682}" type="pres">
      <dgm:prSet presAssocID="{0416FC26-1095-4670-9C8B-EABA949A2323}" presName="rootComposite" presStyleCnt="0"/>
      <dgm:spPr/>
    </dgm:pt>
    <dgm:pt modelId="{C83DC034-4792-417C-87D4-0186192065EE}" type="pres">
      <dgm:prSet presAssocID="{0416FC26-1095-4670-9C8B-EABA949A2323}" presName="rootText" presStyleLbl="node3" presStyleIdx="3" presStyleCnt="7" custLinFactNeighborX="3816" custLinFactNeighborY="8315">
        <dgm:presLayoutVars>
          <dgm:chPref val="3"/>
        </dgm:presLayoutVars>
      </dgm:prSet>
      <dgm:spPr/>
    </dgm:pt>
    <dgm:pt modelId="{F0C7C864-106B-409A-9DC6-ADE348F571A6}" type="pres">
      <dgm:prSet presAssocID="{0416FC26-1095-4670-9C8B-EABA949A2323}" presName="rootConnector" presStyleLbl="node3" presStyleIdx="3" presStyleCnt="7"/>
      <dgm:spPr/>
    </dgm:pt>
    <dgm:pt modelId="{89A8AE0F-DFDD-4D3E-8E45-45C0F290F884}" type="pres">
      <dgm:prSet presAssocID="{0416FC26-1095-4670-9C8B-EABA949A2323}" presName="hierChild4" presStyleCnt="0"/>
      <dgm:spPr/>
    </dgm:pt>
    <dgm:pt modelId="{B79814B5-DC3C-4182-806D-CDC3D038808B}" type="pres">
      <dgm:prSet presAssocID="{0416FC26-1095-4670-9C8B-EABA949A2323}" presName="hierChild5" presStyleCnt="0"/>
      <dgm:spPr/>
    </dgm:pt>
    <dgm:pt modelId="{C121CE38-115A-4286-A76F-F9F4DA386A3E}" type="pres">
      <dgm:prSet presAssocID="{B5946B31-1422-42FE-B223-BE63FC661755}" presName="hierChild5" presStyleCnt="0"/>
      <dgm:spPr/>
    </dgm:pt>
    <dgm:pt modelId="{52C69749-DDF2-416F-ACB2-6DB012498F27}" type="pres">
      <dgm:prSet presAssocID="{E273DF3B-E3E9-4227-B8B2-FE1CE4518FEA}" presName="Name35" presStyleLbl="parChTrans1D2" presStyleIdx="2" presStyleCnt="3"/>
      <dgm:spPr/>
    </dgm:pt>
    <dgm:pt modelId="{4FAC8B84-974F-4277-A798-3E52F81F3BCB}" type="pres">
      <dgm:prSet presAssocID="{FAE5D80B-709F-4D72-B64B-B3EA5C942518}" presName="hierRoot2" presStyleCnt="0">
        <dgm:presLayoutVars>
          <dgm:hierBranch val="init"/>
        </dgm:presLayoutVars>
      </dgm:prSet>
      <dgm:spPr/>
    </dgm:pt>
    <dgm:pt modelId="{950BB453-7F3B-4D9E-A009-D905D941487D}" type="pres">
      <dgm:prSet presAssocID="{FAE5D80B-709F-4D72-B64B-B3EA5C942518}" presName="rootComposite" presStyleCnt="0"/>
      <dgm:spPr/>
    </dgm:pt>
    <dgm:pt modelId="{63382EE5-A40E-4CCC-B19B-6D5E1C3269D8}" type="pres">
      <dgm:prSet presAssocID="{FAE5D80B-709F-4D72-B64B-B3EA5C942518}" presName="rootText" presStyleLbl="node2" presStyleIdx="2" presStyleCnt="3" custLinFactNeighborX="11483" custLinFactNeighborY="-1230">
        <dgm:presLayoutVars>
          <dgm:chPref val="3"/>
        </dgm:presLayoutVars>
      </dgm:prSet>
      <dgm:spPr/>
    </dgm:pt>
    <dgm:pt modelId="{09E8C8A7-FC33-4B5B-9777-16325B93E9BA}" type="pres">
      <dgm:prSet presAssocID="{FAE5D80B-709F-4D72-B64B-B3EA5C942518}" presName="rootConnector" presStyleLbl="node2" presStyleIdx="2" presStyleCnt="3"/>
      <dgm:spPr/>
    </dgm:pt>
    <dgm:pt modelId="{70AC8EB6-15CC-4981-B130-4F4FF3F13A87}" type="pres">
      <dgm:prSet presAssocID="{FAE5D80B-709F-4D72-B64B-B3EA5C942518}" presName="hierChild4" presStyleCnt="0"/>
      <dgm:spPr/>
    </dgm:pt>
    <dgm:pt modelId="{AB266B4D-D6A3-4097-B17F-842F4A056231}" type="pres">
      <dgm:prSet presAssocID="{96A917EE-00E9-49DF-A697-D89F469A9CFC}" presName="Name37" presStyleLbl="parChTrans1D3" presStyleIdx="4" presStyleCnt="7"/>
      <dgm:spPr/>
    </dgm:pt>
    <dgm:pt modelId="{5A83DABD-3468-4311-89BF-A29E2A1F57B0}" type="pres">
      <dgm:prSet presAssocID="{89C84BC3-FC05-4780-BD2D-F583FCC9D1CD}" presName="hierRoot2" presStyleCnt="0">
        <dgm:presLayoutVars>
          <dgm:hierBranch val="init"/>
        </dgm:presLayoutVars>
      </dgm:prSet>
      <dgm:spPr/>
    </dgm:pt>
    <dgm:pt modelId="{946F418F-9ECE-4DC5-BA70-756896476830}" type="pres">
      <dgm:prSet presAssocID="{89C84BC3-FC05-4780-BD2D-F583FCC9D1CD}" presName="rootComposite" presStyleCnt="0"/>
      <dgm:spPr/>
    </dgm:pt>
    <dgm:pt modelId="{5928C1C1-BBE2-4FE3-91DA-CA9FCF6F02E7}" type="pres">
      <dgm:prSet presAssocID="{89C84BC3-FC05-4780-BD2D-F583FCC9D1CD}" presName="rootText" presStyleLbl="node3" presStyleIdx="4" presStyleCnt="7" custLinFactNeighborX="12172" custLinFactNeighborY="1525">
        <dgm:presLayoutVars>
          <dgm:chPref val="3"/>
        </dgm:presLayoutVars>
      </dgm:prSet>
      <dgm:spPr/>
    </dgm:pt>
    <dgm:pt modelId="{75BCDCC7-092E-45C3-B192-79B2392D77FB}" type="pres">
      <dgm:prSet presAssocID="{89C84BC3-FC05-4780-BD2D-F583FCC9D1CD}" presName="rootConnector" presStyleLbl="node3" presStyleIdx="4" presStyleCnt="7"/>
      <dgm:spPr/>
    </dgm:pt>
    <dgm:pt modelId="{A8786D6D-8AC1-49F7-9ABE-9B01CBC6CC70}" type="pres">
      <dgm:prSet presAssocID="{89C84BC3-FC05-4780-BD2D-F583FCC9D1CD}" presName="hierChild4" presStyleCnt="0"/>
      <dgm:spPr/>
    </dgm:pt>
    <dgm:pt modelId="{13DFD2DD-9359-4013-84D6-9FC75FE1FAB3}" type="pres">
      <dgm:prSet presAssocID="{89C84BC3-FC05-4780-BD2D-F583FCC9D1CD}" presName="hierChild5" presStyleCnt="0"/>
      <dgm:spPr/>
    </dgm:pt>
    <dgm:pt modelId="{87D8DEF2-7A4A-49F9-AC0C-F7A18F8D2B9C}" type="pres">
      <dgm:prSet presAssocID="{1FC70533-0783-4F57-993D-412C84770D14}" presName="Name37" presStyleLbl="parChTrans1D3" presStyleIdx="5" presStyleCnt="7"/>
      <dgm:spPr/>
    </dgm:pt>
    <dgm:pt modelId="{94DCC8E3-D10E-4B86-BFF8-EE50421E190C}" type="pres">
      <dgm:prSet presAssocID="{B86A939B-20DF-446F-9197-AD16539C7796}" presName="hierRoot2" presStyleCnt="0">
        <dgm:presLayoutVars>
          <dgm:hierBranch val="hang"/>
        </dgm:presLayoutVars>
      </dgm:prSet>
      <dgm:spPr/>
    </dgm:pt>
    <dgm:pt modelId="{7EBF0841-250A-4CB5-9B4A-34339BC50D87}" type="pres">
      <dgm:prSet presAssocID="{B86A939B-20DF-446F-9197-AD16539C7796}" presName="rootComposite" presStyleCnt="0"/>
      <dgm:spPr/>
    </dgm:pt>
    <dgm:pt modelId="{299FB0BB-D535-4284-94A4-823C40F04E56}" type="pres">
      <dgm:prSet presAssocID="{B86A939B-20DF-446F-9197-AD16539C7796}" presName="rootText" presStyleLbl="node3" presStyleIdx="5" presStyleCnt="7" custLinFactNeighborX="12172" custLinFactNeighborY="1525">
        <dgm:presLayoutVars>
          <dgm:chPref val="3"/>
        </dgm:presLayoutVars>
      </dgm:prSet>
      <dgm:spPr/>
    </dgm:pt>
    <dgm:pt modelId="{9C703B83-065A-4814-9955-DE3F5B0ECF51}" type="pres">
      <dgm:prSet presAssocID="{B86A939B-20DF-446F-9197-AD16539C7796}" presName="rootConnector" presStyleLbl="node3" presStyleIdx="5" presStyleCnt="7"/>
      <dgm:spPr/>
    </dgm:pt>
    <dgm:pt modelId="{C2F3C13C-4154-4C13-9AEE-8722D5DEDEAE}" type="pres">
      <dgm:prSet presAssocID="{B86A939B-20DF-446F-9197-AD16539C7796}" presName="hierChild4" presStyleCnt="0"/>
      <dgm:spPr/>
    </dgm:pt>
    <dgm:pt modelId="{D59D1A0A-1110-4F13-B798-E520CFF7261C}" type="pres">
      <dgm:prSet presAssocID="{B86A939B-20DF-446F-9197-AD16539C7796}" presName="hierChild5" presStyleCnt="0"/>
      <dgm:spPr/>
    </dgm:pt>
    <dgm:pt modelId="{0DC8D1ED-6443-4B3E-8110-1EF99FCFFF1A}" type="pres">
      <dgm:prSet presAssocID="{E0F01C44-719C-4EC9-8D74-20E7C2B472C9}" presName="Name37" presStyleLbl="parChTrans1D3" presStyleIdx="6" presStyleCnt="7"/>
      <dgm:spPr/>
    </dgm:pt>
    <dgm:pt modelId="{9FF5BABD-27A9-4966-8A17-86E297AD73F2}" type="pres">
      <dgm:prSet presAssocID="{F0612FEC-D8C6-4B4A-942D-1AF18CDA166D}" presName="hierRoot2" presStyleCnt="0">
        <dgm:presLayoutVars>
          <dgm:hierBranch val="init"/>
        </dgm:presLayoutVars>
      </dgm:prSet>
      <dgm:spPr/>
    </dgm:pt>
    <dgm:pt modelId="{A953B83E-E03F-45C5-985C-516051C5A858}" type="pres">
      <dgm:prSet presAssocID="{F0612FEC-D8C6-4B4A-942D-1AF18CDA166D}" presName="rootComposite" presStyleCnt="0"/>
      <dgm:spPr/>
    </dgm:pt>
    <dgm:pt modelId="{E3F66430-2D04-452F-A0F9-74C57E6B8301}" type="pres">
      <dgm:prSet presAssocID="{F0612FEC-D8C6-4B4A-942D-1AF18CDA166D}" presName="rootText" presStyleLbl="node3" presStyleIdx="6" presStyleCnt="7" custLinFactNeighborX="12172" custLinFactNeighborY="-2212">
        <dgm:presLayoutVars>
          <dgm:chPref val="3"/>
        </dgm:presLayoutVars>
      </dgm:prSet>
      <dgm:spPr/>
    </dgm:pt>
    <dgm:pt modelId="{BF5AF984-7B6B-417D-9949-CAB4A573DE76}" type="pres">
      <dgm:prSet presAssocID="{F0612FEC-D8C6-4B4A-942D-1AF18CDA166D}" presName="rootConnector" presStyleLbl="node3" presStyleIdx="6" presStyleCnt="7"/>
      <dgm:spPr/>
    </dgm:pt>
    <dgm:pt modelId="{53BAEC94-6910-4E79-AD6E-DCFE18536F3C}" type="pres">
      <dgm:prSet presAssocID="{F0612FEC-D8C6-4B4A-942D-1AF18CDA166D}" presName="hierChild4" presStyleCnt="0"/>
      <dgm:spPr/>
    </dgm:pt>
    <dgm:pt modelId="{376E8AA6-8498-4601-8EAE-01E9BF19AD69}" type="pres">
      <dgm:prSet presAssocID="{F0612FEC-D8C6-4B4A-942D-1AF18CDA166D}" presName="hierChild5" presStyleCnt="0"/>
      <dgm:spPr/>
    </dgm:pt>
    <dgm:pt modelId="{B20F54A7-62C9-447A-9DE2-B649C14701EC}" type="pres">
      <dgm:prSet presAssocID="{FAE5D80B-709F-4D72-B64B-B3EA5C942518}" presName="hierChild5" presStyleCnt="0"/>
      <dgm:spPr/>
    </dgm:pt>
    <dgm:pt modelId="{AACD1085-F7FD-4BA7-AF02-E54B9C82BECB}" type="pres">
      <dgm:prSet presAssocID="{5226A8C7-1AEA-4F97-BBF6-216E10334062}" presName="hierChild3" presStyleCnt="0"/>
      <dgm:spPr/>
    </dgm:pt>
  </dgm:ptLst>
  <dgm:cxnLst>
    <dgm:cxn modelId="{75FF1201-48A1-46AC-A0FC-6C5D0423E703}" type="presOf" srcId="{B5946B31-1422-42FE-B223-BE63FC661755}" destId="{6508CCC5-3B31-4D6F-A1F9-282F5A70A7C6}" srcOrd="0" destOrd="0" presId="urn:microsoft.com/office/officeart/2005/8/layout/orgChart1"/>
    <dgm:cxn modelId="{9669DF03-FB0B-4DA5-969F-319536D08012}" type="presOf" srcId="{FAE5D80B-709F-4D72-B64B-B3EA5C942518}" destId="{09E8C8A7-FC33-4B5B-9777-16325B93E9BA}" srcOrd="1" destOrd="0" presId="urn:microsoft.com/office/officeart/2005/8/layout/orgChart1"/>
    <dgm:cxn modelId="{AFE36C08-A28E-4269-A808-E8B208D516A7}" type="presOf" srcId="{BDA5C511-2057-4465-AB6F-9C9B7D261615}" destId="{3CDFFE0C-4DE7-4219-9EFA-3DFD4929ECCE}" srcOrd="0" destOrd="0" presId="urn:microsoft.com/office/officeart/2005/8/layout/orgChart1"/>
    <dgm:cxn modelId="{C9789110-842D-4877-B27D-D30744FE9920}" srcId="{3EA9DB64-403B-4532-ABF0-2EC564678CFA}" destId="{A646F75E-2FC6-4AEF-9E4A-175E50AB7EDC}" srcOrd="0" destOrd="0" parTransId="{BD50C2D6-A3F6-42B4-904A-51CB5D342A17}" sibTransId="{16DCCE2F-DA03-42BA-AE25-151C5D142971}"/>
    <dgm:cxn modelId="{9C1C1E21-2A7B-4100-8871-EEDBAA0B2617}" type="presOf" srcId="{89C84BC3-FC05-4780-BD2D-F583FCC9D1CD}" destId="{75BCDCC7-092E-45C3-B192-79B2392D77FB}" srcOrd="1" destOrd="0" presId="urn:microsoft.com/office/officeart/2005/8/layout/orgChart1"/>
    <dgm:cxn modelId="{FE243626-F35C-4CF3-A723-3F14A733F0F5}" type="presOf" srcId="{F0612FEC-D8C6-4B4A-942D-1AF18CDA166D}" destId="{E3F66430-2D04-452F-A0F9-74C57E6B8301}" srcOrd="0" destOrd="0" presId="urn:microsoft.com/office/officeart/2005/8/layout/orgChart1"/>
    <dgm:cxn modelId="{A0656530-628D-4A0F-8F0E-4A054A6B7273}" srcId="{FAE5D80B-709F-4D72-B64B-B3EA5C942518}" destId="{89C84BC3-FC05-4780-BD2D-F583FCC9D1CD}" srcOrd="0" destOrd="0" parTransId="{96A917EE-00E9-49DF-A697-D89F469A9CFC}" sibTransId="{4A219C64-B312-4249-B6AA-D4E721BE4738}"/>
    <dgm:cxn modelId="{F9195631-2ABE-41D6-B2EB-B2431F730063}" type="presOf" srcId="{89C84BC3-FC05-4780-BD2D-F583FCC9D1CD}" destId="{5928C1C1-BBE2-4FE3-91DA-CA9FCF6F02E7}" srcOrd="0" destOrd="0" presId="urn:microsoft.com/office/officeart/2005/8/layout/orgChart1"/>
    <dgm:cxn modelId="{96C98B35-0D83-4E5C-99EA-07FFEDBD5CF1}" type="presOf" srcId="{E7B38FDB-6A12-489F-9370-9417B1CC784A}" destId="{123D8969-9970-4C10-AB87-B581DB64E346}" srcOrd="0" destOrd="0" presId="urn:microsoft.com/office/officeart/2005/8/layout/orgChart1"/>
    <dgm:cxn modelId="{87A4C340-BDB7-4584-BBD5-039280538310}" type="presOf" srcId="{B86A939B-20DF-446F-9197-AD16539C7796}" destId="{299FB0BB-D535-4284-94A4-823C40F04E56}" srcOrd="0" destOrd="0" presId="urn:microsoft.com/office/officeart/2005/8/layout/orgChart1"/>
    <dgm:cxn modelId="{0109905B-C542-4193-A921-7885F96FE732}" type="presOf" srcId="{B86A939B-20DF-446F-9197-AD16539C7796}" destId="{9C703B83-065A-4814-9955-DE3F5B0ECF51}" srcOrd="1" destOrd="0" presId="urn:microsoft.com/office/officeart/2005/8/layout/orgChart1"/>
    <dgm:cxn modelId="{E5C5DC5B-CF9E-4E97-AB98-5F8BDEA6D143}" srcId="{FAE5D80B-709F-4D72-B64B-B3EA5C942518}" destId="{F0612FEC-D8C6-4B4A-942D-1AF18CDA166D}" srcOrd="2" destOrd="0" parTransId="{E0F01C44-719C-4EC9-8D74-20E7C2B472C9}" sibTransId="{8BC9EA3B-834F-4B54-AB78-35AF67349C08}"/>
    <dgm:cxn modelId="{9A78405D-E77F-42A4-8F4A-12D2B2B65600}" type="presOf" srcId="{A646F75E-2FC6-4AEF-9E4A-175E50AB7EDC}" destId="{E600410E-550C-4A06-9687-3A79575ADD3F}" srcOrd="1" destOrd="0" presId="urn:microsoft.com/office/officeart/2005/8/layout/orgChart1"/>
    <dgm:cxn modelId="{05731241-73CA-4A55-AED8-E6890655A3D6}" type="presOf" srcId="{7FCAD1E2-B4C7-422E-A057-1DE21979A186}" destId="{36777528-288A-47D1-8B12-29B175B94D74}" srcOrd="0" destOrd="0" presId="urn:microsoft.com/office/officeart/2005/8/layout/orgChart1"/>
    <dgm:cxn modelId="{3C5F4641-7D73-454A-823D-43F7A27BB4B9}" type="presOf" srcId="{BD50C2D6-A3F6-42B4-904A-51CB5D342A17}" destId="{281470B4-AE74-4CCD-AF75-E51018071EA7}" srcOrd="0" destOrd="0" presId="urn:microsoft.com/office/officeart/2005/8/layout/orgChart1"/>
    <dgm:cxn modelId="{2396C34C-C531-4B40-AD6A-3A1F1F8F0499}" srcId="{3EA9DB64-403B-4532-ABF0-2EC564678CFA}" destId="{8389F360-4E2B-4726-8B1F-EE3136500D29}" srcOrd="1" destOrd="0" parTransId="{F645F4E7-4970-4CA8-82F0-DC3D1D4C094E}" sibTransId="{4EDF4279-42D2-419A-B981-4BAE447A47A9}"/>
    <dgm:cxn modelId="{C121EC4C-874C-41BE-8708-EBA393A97528}" srcId="{B5946B31-1422-42FE-B223-BE63FC661755}" destId="{7FCAD1E2-B4C7-422E-A057-1DE21979A186}" srcOrd="0" destOrd="0" parTransId="{0E340474-4160-4846-82A9-7CD5434E3E57}" sibTransId="{E6BCD971-A4F0-4F1C-8E43-EC6B7AD14402}"/>
    <dgm:cxn modelId="{97B3F16C-9AED-46C6-8162-4932E3F973C1}" srcId="{B5946B31-1422-42FE-B223-BE63FC661755}" destId="{0416FC26-1095-4670-9C8B-EABA949A2323}" srcOrd="1" destOrd="0" parTransId="{BDA5C511-2057-4465-AB6F-9C9B7D261615}" sibTransId="{D0B8388A-05B0-4C6F-A6EA-2FC2762A6535}"/>
    <dgm:cxn modelId="{ECB1314E-E0E9-4C07-8B1C-5755397EC9EC}" type="presOf" srcId="{8389F360-4E2B-4726-8B1F-EE3136500D29}" destId="{F6E0FC49-8527-43D4-ABFD-8F7286DFC15B}" srcOrd="1" destOrd="0" presId="urn:microsoft.com/office/officeart/2005/8/layout/orgChart1"/>
    <dgm:cxn modelId="{3C972452-4337-44CF-8F3B-63694FE012C6}" type="presOf" srcId="{5226A8C7-1AEA-4F97-BBF6-216E10334062}" destId="{7F8FC171-0944-4658-BBEC-11FF86253B67}" srcOrd="0" destOrd="0" presId="urn:microsoft.com/office/officeart/2005/8/layout/orgChart1"/>
    <dgm:cxn modelId="{C902F552-8F45-4FED-B630-177A961AE413}" srcId="{5226A8C7-1AEA-4F97-BBF6-216E10334062}" destId="{B5946B31-1422-42FE-B223-BE63FC661755}" srcOrd="1" destOrd="0" parTransId="{E7B38FDB-6A12-489F-9370-9417B1CC784A}" sibTransId="{0DCB886D-9D8C-42EF-A668-1D2B38AE6A22}"/>
    <dgm:cxn modelId="{4F0EE853-A95F-4378-B4BF-93AB27C6E642}" type="presOf" srcId="{F0612FEC-D8C6-4B4A-942D-1AF18CDA166D}" destId="{BF5AF984-7B6B-417D-9949-CAB4A573DE76}" srcOrd="1" destOrd="0" presId="urn:microsoft.com/office/officeart/2005/8/layout/orgChart1"/>
    <dgm:cxn modelId="{2233C25A-7F58-4B96-A2F6-660C097C508C}" type="presOf" srcId="{B5946B31-1422-42FE-B223-BE63FC661755}" destId="{7EE7C1BB-EDE6-44A1-BB33-9E471F43C875}" srcOrd="1" destOrd="0" presId="urn:microsoft.com/office/officeart/2005/8/layout/orgChart1"/>
    <dgm:cxn modelId="{BFB2107F-2A6C-40CC-8FA5-3A9231AF6FC5}" type="presOf" srcId="{E0F01C44-719C-4EC9-8D74-20E7C2B472C9}" destId="{0DC8D1ED-6443-4B3E-8110-1EF99FCFFF1A}" srcOrd="0" destOrd="0" presId="urn:microsoft.com/office/officeart/2005/8/layout/orgChart1"/>
    <dgm:cxn modelId="{C2C6ED7F-206F-431C-94BE-6EF5EB36AD74}" srcId="{5226A8C7-1AEA-4F97-BBF6-216E10334062}" destId="{FAE5D80B-709F-4D72-B64B-B3EA5C942518}" srcOrd="2" destOrd="0" parTransId="{E273DF3B-E3E9-4227-B8B2-FE1CE4518FEA}" sibTransId="{40D7E26A-B5B0-413A-B342-3AA546FF57DB}"/>
    <dgm:cxn modelId="{83C47782-1226-47EC-94AA-4BBD8BC02A2B}" type="presOf" srcId="{0416FC26-1095-4670-9C8B-EABA949A2323}" destId="{F0C7C864-106B-409A-9DC6-ADE348F571A6}" srcOrd="1" destOrd="0" presId="urn:microsoft.com/office/officeart/2005/8/layout/orgChart1"/>
    <dgm:cxn modelId="{C6896994-8559-4CBF-A35E-A5CE4684EBAE}" type="presOf" srcId="{8389F360-4E2B-4726-8B1F-EE3136500D29}" destId="{8DD2AF9D-B36F-4C3A-82A7-A2383A042F42}" srcOrd="0" destOrd="0" presId="urn:microsoft.com/office/officeart/2005/8/layout/orgChart1"/>
    <dgm:cxn modelId="{882A8B94-554E-46F7-8843-1327A3E67646}" srcId="{5226A8C7-1AEA-4F97-BBF6-216E10334062}" destId="{3EA9DB64-403B-4532-ABF0-2EC564678CFA}" srcOrd="0" destOrd="0" parTransId="{A207CF64-90F0-4877-A4F3-F5E4DE520116}" sibTransId="{D0A58107-66C4-4540-BBC5-E5829C7D5716}"/>
    <dgm:cxn modelId="{3C1DEA97-DA43-40CD-B032-5635FD0C4D2B}" srcId="{69AFBD46-278A-4205-9754-DBB356B6A2D8}" destId="{5226A8C7-1AEA-4F97-BBF6-216E10334062}" srcOrd="0" destOrd="0" parTransId="{E3CE73C0-3462-4FDF-A745-37F5309E63D3}" sibTransId="{A3D5BF35-799D-4CB3-9B6B-77CA8C37BE02}"/>
    <dgm:cxn modelId="{DE74829A-F747-4E47-8198-2F2A70AC18C8}" type="presOf" srcId="{1FC70533-0783-4F57-993D-412C84770D14}" destId="{87D8DEF2-7A4A-49F9-AC0C-F7A18F8D2B9C}" srcOrd="0" destOrd="0" presId="urn:microsoft.com/office/officeart/2005/8/layout/orgChart1"/>
    <dgm:cxn modelId="{51CA7FA0-6EEC-468C-BDD5-82965F843D62}" type="presOf" srcId="{0E340474-4160-4846-82A9-7CD5434E3E57}" destId="{632C70E2-9640-498F-AE41-4432FBBCA6B6}" srcOrd="0" destOrd="0" presId="urn:microsoft.com/office/officeart/2005/8/layout/orgChart1"/>
    <dgm:cxn modelId="{53D12DA5-47E2-4A38-B38B-A980472E8D1B}" type="presOf" srcId="{A646F75E-2FC6-4AEF-9E4A-175E50AB7EDC}" destId="{0B0DEA3E-56E3-4FD7-9432-A88837D487E8}" srcOrd="0" destOrd="0" presId="urn:microsoft.com/office/officeart/2005/8/layout/orgChart1"/>
    <dgm:cxn modelId="{FA987BB2-9E53-4075-959E-6788F5E32508}" type="presOf" srcId="{5226A8C7-1AEA-4F97-BBF6-216E10334062}" destId="{F9FE127C-1FB3-4347-99BD-AA3AF2091DEA}" srcOrd="1" destOrd="0" presId="urn:microsoft.com/office/officeart/2005/8/layout/orgChart1"/>
    <dgm:cxn modelId="{AE21C7C1-54E0-44C9-9734-EB313FC7AC9A}" type="presOf" srcId="{A207CF64-90F0-4877-A4F3-F5E4DE520116}" destId="{E0D37709-854C-4949-B9B4-2846DD844ADB}" srcOrd="0" destOrd="0" presId="urn:microsoft.com/office/officeart/2005/8/layout/orgChart1"/>
    <dgm:cxn modelId="{5EA503C3-9437-4CF4-881D-C621BE386F68}" type="presOf" srcId="{FAE5D80B-709F-4D72-B64B-B3EA5C942518}" destId="{63382EE5-A40E-4CCC-B19B-6D5E1C3269D8}" srcOrd="0" destOrd="0" presId="urn:microsoft.com/office/officeart/2005/8/layout/orgChart1"/>
    <dgm:cxn modelId="{0F9792C4-BBE3-4896-96E3-7CBD76A9A58F}" type="presOf" srcId="{E273DF3B-E3E9-4227-B8B2-FE1CE4518FEA}" destId="{52C69749-DDF2-416F-ACB2-6DB012498F27}" srcOrd="0" destOrd="0" presId="urn:microsoft.com/office/officeart/2005/8/layout/orgChart1"/>
    <dgm:cxn modelId="{E4B2F5D3-8270-4BC7-96F0-F8084964B4F9}" type="presOf" srcId="{3EA9DB64-403B-4532-ABF0-2EC564678CFA}" destId="{DAEA4A58-6D2E-4E34-9F6A-75FA885CE4E3}" srcOrd="0" destOrd="0" presId="urn:microsoft.com/office/officeart/2005/8/layout/orgChart1"/>
    <dgm:cxn modelId="{FC748BD5-3166-4FD4-94AC-8B0B3CE4A8D8}" type="presOf" srcId="{0416FC26-1095-4670-9C8B-EABA949A2323}" destId="{C83DC034-4792-417C-87D4-0186192065EE}" srcOrd="0" destOrd="0" presId="urn:microsoft.com/office/officeart/2005/8/layout/orgChart1"/>
    <dgm:cxn modelId="{49C23AE0-1BAF-4A7A-AFCD-0D976D384964}" type="presOf" srcId="{F645F4E7-4970-4CA8-82F0-DC3D1D4C094E}" destId="{698ADC6D-54C6-47EA-BCCA-A8218EF832AE}" srcOrd="0" destOrd="0" presId="urn:microsoft.com/office/officeart/2005/8/layout/orgChart1"/>
    <dgm:cxn modelId="{18B4ACE1-B744-4F21-9C2C-38A09AFB3E1F}" type="presOf" srcId="{3EA9DB64-403B-4532-ABF0-2EC564678CFA}" destId="{4135B62D-399A-46BD-BC4B-9C56C3B3C520}" srcOrd="1" destOrd="0" presId="urn:microsoft.com/office/officeart/2005/8/layout/orgChart1"/>
    <dgm:cxn modelId="{BB60CFE2-06B1-42B3-A9D5-FC39B7383AB3}" type="presOf" srcId="{7FCAD1E2-B4C7-422E-A057-1DE21979A186}" destId="{3537D0E3-ABA4-4BF5-9831-9D7A4308DC38}" srcOrd="1" destOrd="0" presId="urn:microsoft.com/office/officeart/2005/8/layout/orgChart1"/>
    <dgm:cxn modelId="{C257FEEE-0D4F-468C-94C6-BE40F87BD4BE}" type="presOf" srcId="{96A917EE-00E9-49DF-A697-D89F469A9CFC}" destId="{AB266B4D-D6A3-4097-B17F-842F4A056231}" srcOrd="0" destOrd="0" presId="urn:microsoft.com/office/officeart/2005/8/layout/orgChart1"/>
    <dgm:cxn modelId="{46D5AFF8-AD6C-4D61-9506-3B4244E2D14C}" srcId="{FAE5D80B-709F-4D72-B64B-B3EA5C942518}" destId="{B86A939B-20DF-446F-9197-AD16539C7796}" srcOrd="1" destOrd="0" parTransId="{1FC70533-0783-4F57-993D-412C84770D14}" sibTransId="{AEC190BD-A4A1-49EF-827D-B9FA6D94870B}"/>
    <dgm:cxn modelId="{8E298DFA-2BE6-40F1-9EBA-925A0AEE1102}" type="presOf" srcId="{69AFBD46-278A-4205-9754-DBB356B6A2D8}" destId="{141E086F-38ED-4644-A5D3-4FAC7AF2C0BF}" srcOrd="0" destOrd="0" presId="urn:microsoft.com/office/officeart/2005/8/layout/orgChart1"/>
    <dgm:cxn modelId="{944ACDDF-7412-4CCA-B344-B4468ED4809F}" type="presParOf" srcId="{141E086F-38ED-4644-A5D3-4FAC7AF2C0BF}" destId="{D5C43D6A-59A5-4677-B8CD-4625B0B4B3E0}" srcOrd="0" destOrd="0" presId="urn:microsoft.com/office/officeart/2005/8/layout/orgChart1"/>
    <dgm:cxn modelId="{622F4E0C-CC77-4903-A3EE-E8FAFCD25BB9}" type="presParOf" srcId="{D5C43D6A-59A5-4677-B8CD-4625B0B4B3E0}" destId="{307BEC97-84A0-4E1C-AAF4-F1BB22C9A50B}" srcOrd="0" destOrd="0" presId="urn:microsoft.com/office/officeart/2005/8/layout/orgChart1"/>
    <dgm:cxn modelId="{743919E0-CECF-43A3-AAB8-FF84FBB4070A}" type="presParOf" srcId="{307BEC97-84A0-4E1C-AAF4-F1BB22C9A50B}" destId="{7F8FC171-0944-4658-BBEC-11FF86253B67}" srcOrd="0" destOrd="0" presId="urn:microsoft.com/office/officeart/2005/8/layout/orgChart1"/>
    <dgm:cxn modelId="{B45F5DBC-5AB3-4817-B1DF-649477F853B6}" type="presParOf" srcId="{307BEC97-84A0-4E1C-AAF4-F1BB22C9A50B}" destId="{F9FE127C-1FB3-4347-99BD-AA3AF2091DEA}" srcOrd="1" destOrd="0" presId="urn:microsoft.com/office/officeart/2005/8/layout/orgChart1"/>
    <dgm:cxn modelId="{9DC57CAF-7DA5-4114-9982-AED2F44C5E92}" type="presParOf" srcId="{D5C43D6A-59A5-4677-B8CD-4625B0B4B3E0}" destId="{E26DF24D-1175-44EF-9FE4-0F91A04FB384}" srcOrd="1" destOrd="0" presId="urn:microsoft.com/office/officeart/2005/8/layout/orgChart1"/>
    <dgm:cxn modelId="{A353DBBA-75D4-4CDD-A4DE-DE4EF7D7F6C5}" type="presParOf" srcId="{E26DF24D-1175-44EF-9FE4-0F91A04FB384}" destId="{E0D37709-854C-4949-B9B4-2846DD844ADB}" srcOrd="0" destOrd="0" presId="urn:microsoft.com/office/officeart/2005/8/layout/orgChart1"/>
    <dgm:cxn modelId="{75344B97-A5F3-4ED3-86C9-8C99B9D578DF}" type="presParOf" srcId="{E26DF24D-1175-44EF-9FE4-0F91A04FB384}" destId="{7F6CC963-20B0-425E-B8EE-2187F031DB7B}" srcOrd="1" destOrd="0" presId="urn:microsoft.com/office/officeart/2005/8/layout/orgChart1"/>
    <dgm:cxn modelId="{90A3F709-EAB6-4559-A5F0-02928AB33FE4}" type="presParOf" srcId="{7F6CC963-20B0-425E-B8EE-2187F031DB7B}" destId="{A3E023D8-49DC-479B-94DF-9E8B8A1C7C7A}" srcOrd="0" destOrd="0" presId="urn:microsoft.com/office/officeart/2005/8/layout/orgChart1"/>
    <dgm:cxn modelId="{36B3CA3D-F0F8-49B0-86D6-5F82751B9E11}" type="presParOf" srcId="{A3E023D8-49DC-479B-94DF-9E8B8A1C7C7A}" destId="{DAEA4A58-6D2E-4E34-9F6A-75FA885CE4E3}" srcOrd="0" destOrd="0" presId="urn:microsoft.com/office/officeart/2005/8/layout/orgChart1"/>
    <dgm:cxn modelId="{8FFF5A20-8040-498F-9692-27B02468D25B}" type="presParOf" srcId="{A3E023D8-49DC-479B-94DF-9E8B8A1C7C7A}" destId="{4135B62D-399A-46BD-BC4B-9C56C3B3C520}" srcOrd="1" destOrd="0" presId="urn:microsoft.com/office/officeart/2005/8/layout/orgChart1"/>
    <dgm:cxn modelId="{9F1A3E75-9857-449E-B02E-37962680F8C7}" type="presParOf" srcId="{7F6CC963-20B0-425E-B8EE-2187F031DB7B}" destId="{391290B4-F219-4C66-ACA3-E366099C7BC9}" srcOrd="1" destOrd="0" presId="urn:microsoft.com/office/officeart/2005/8/layout/orgChart1"/>
    <dgm:cxn modelId="{A8579CA5-EC0C-45FA-A946-C92EDF556069}" type="presParOf" srcId="{391290B4-F219-4C66-ACA3-E366099C7BC9}" destId="{281470B4-AE74-4CCD-AF75-E51018071EA7}" srcOrd="0" destOrd="0" presId="urn:microsoft.com/office/officeart/2005/8/layout/orgChart1"/>
    <dgm:cxn modelId="{975004E3-7234-4FE6-8078-9A9E8CA51A7F}" type="presParOf" srcId="{391290B4-F219-4C66-ACA3-E366099C7BC9}" destId="{51C62301-7E1E-4D21-8D38-F66B801DCD80}" srcOrd="1" destOrd="0" presId="urn:microsoft.com/office/officeart/2005/8/layout/orgChart1"/>
    <dgm:cxn modelId="{38DF5C21-1D34-4763-B3D0-3055C10E0F8F}" type="presParOf" srcId="{51C62301-7E1E-4D21-8D38-F66B801DCD80}" destId="{CF744434-86CC-4524-AD3A-920273051315}" srcOrd="0" destOrd="0" presId="urn:microsoft.com/office/officeart/2005/8/layout/orgChart1"/>
    <dgm:cxn modelId="{5EB29F54-63F8-4DFC-95DB-28E79D77A8FA}" type="presParOf" srcId="{CF744434-86CC-4524-AD3A-920273051315}" destId="{0B0DEA3E-56E3-4FD7-9432-A88837D487E8}" srcOrd="0" destOrd="0" presId="urn:microsoft.com/office/officeart/2005/8/layout/orgChart1"/>
    <dgm:cxn modelId="{E934E817-FCAE-45DD-A548-D692D26BDB89}" type="presParOf" srcId="{CF744434-86CC-4524-AD3A-920273051315}" destId="{E600410E-550C-4A06-9687-3A79575ADD3F}" srcOrd="1" destOrd="0" presId="urn:microsoft.com/office/officeart/2005/8/layout/orgChart1"/>
    <dgm:cxn modelId="{580FA913-8692-416E-A219-70BA4695C907}" type="presParOf" srcId="{51C62301-7E1E-4D21-8D38-F66B801DCD80}" destId="{43A8685E-C5A1-4E1F-A35A-D102DB94A079}" srcOrd="1" destOrd="0" presId="urn:microsoft.com/office/officeart/2005/8/layout/orgChart1"/>
    <dgm:cxn modelId="{75706FE1-ACA5-48D1-B383-B4BC127474A7}" type="presParOf" srcId="{51C62301-7E1E-4D21-8D38-F66B801DCD80}" destId="{98E10268-2EEF-4C10-9EE1-134E551393E8}" srcOrd="2" destOrd="0" presId="urn:microsoft.com/office/officeart/2005/8/layout/orgChart1"/>
    <dgm:cxn modelId="{58DA3CA8-A73C-4E51-96B2-2431E4090F1B}" type="presParOf" srcId="{391290B4-F219-4C66-ACA3-E366099C7BC9}" destId="{698ADC6D-54C6-47EA-BCCA-A8218EF832AE}" srcOrd="2" destOrd="0" presId="urn:microsoft.com/office/officeart/2005/8/layout/orgChart1"/>
    <dgm:cxn modelId="{E44578F6-5512-4A04-9DF5-25F80292850C}" type="presParOf" srcId="{391290B4-F219-4C66-ACA3-E366099C7BC9}" destId="{B610CDA7-4E21-482D-A212-773A911A15B4}" srcOrd="3" destOrd="0" presId="urn:microsoft.com/office/officeart/2005/8/layout/orgChart1"/>
    <dgm:cxn modelId="{D355CBA0-5CC6-4305-A862-3ECDA60251D1}" type="presParOf" srcId="{B610CDA7-4E21-482D-A212-773A911A15B4}" destId="{740B284E-0A78-4CFA-9B15-36450CDED475}" srcOrd="0" destOrd="0" presId="urn:microsoft.com/office/officeart/2005/8/layout/orgChart1"/>
    <dgm:cxn modelId="{5950C8B6-9864-4DCA-AD4A-8D5714BA4223}" type="presParOf" srcId="{740B284E-0A78-4CFA-9B15-36450CDED475}" destId="{8DD2AF9D-B36F-4C3A-82A7-A2383A042F42}" srcOrd="0" destOrd="0" presId="urn:microsoft.com/office/officeart/2005/8/layout/orgChart1"/>
    <dgm:cxn modelId="{14EA96D7-D03E-4041-9CA1-1E55FDFEC5BE}" type="presParOf" srcId="{740B284E-0A78-4CFA-9B15-36450CDED475}" destId="{F6E0FC49-8527-43D4-ABFD-8F7286DFC15B}" srcOrd="1" destOrd="0" presId="urn:microsoft.com/office/officeart/2005/8/layout/orgChart1"/>
    <dgm:cxn modelId="{8B3AC7DA-7CA7-40BB-AEB3-BA21870B7AEB}" type="presParOf" srcId="{B610CDA7-4E21-482D-A212-773A911A15B4}" destId="{BBCDB615-2D60-47B5-81F9-10BEAE601E41}" srcOrd="1" destOrd="0" presId="urn:microsoft.com/office/officeart/2005/8/layout/orgChart1"/>
    <dgm:cxn modelId="{3C4038B5-58BC-4B99-906F-EA4F9C69EB54}" type="presParOf" srcId="{B610CDA7-4E21-482D-A212-773A911A15B4}" destId="{5ED85323-F8E0-4C82-8C28-CF267BF7A0E9}" srcOrd="2" destOrd="0" presId="urn:microsoft.com/office/officeart/2005/8/layout/orgChart1"/>
    <dgm:cxn modelId="{83123B82-AA7B-45C7-A6B8-DF85FDEFBF34}" type="presParOf" srcId="{7F6CC963-20B0-425E-B8EE-2187F031DB7B}" destId="{A1256C53-E46B-4CE7-9476-FD20E0010EC7}" srcOrd="2" destOrd="0" presId="urn:microsoft.com/office/officeart/2005/8/layout/orgChart1"/>
    <dgm:cxn modelId="{3190A564-3458-43D9-9E28-8FC6F45C6C49}" type="presParOf" srcId="{E26DF24D-1175-44EF-9FE4-0F91A04FB384}" destId="{123D8969-9970-4C10-AB87-B581DB64E346}" srcOrd="2" destOrd="0" presId="urn:microsoft.com/office/officeart/2005/8/layout/orgChart1"/>
    <dgm:cxn modelId="{47B8E75C-FCA5-44F7-862D-8EB84907A757}" type="presParOf" srcId="{E26DF24D-1175-44EF-9FE4-0F91A04FB384}" destId="{76E3D2C3-AC28-48C5-B142-D9C8529572FE}" srcOrd="3" destOrd="0" presId="urn:microsoft.com/office/officeart/2005/8/layout/orgChart1"/>
    <dgm:cxn modelId="{CBF98B15-33AA-4A20-9133-400358724E54}" type="presParOf" srcId="{76E3D2C3-AC28-48C5-B142-D9C8529572FE}" destId="{576C2D6F-EED7-429F-8FB1-CB80E83CC9A2}" srcOrd="0" destOrd="0" presId="urn:microsoft.com/office/officeart/2005/8/layout/orgChart1"/>
    <dgm:cxn modelId="{796B2E85-9B28-4412-9CA4-F5DFEECC831C}" type="presParOf" srcId="{576C2D6F-EED7-429F-8FB1-CB80E83CC9A2}" destId="{6508CCC5-3B31-4D6F-A1F9-282F5A70A7C6}" srcOrd="0" destOrd="0" presId="urn:microsoft.com/office/officeart/2005/8/layout/orgChart1"/>
    <dgm:cxn modelId="{CCCB74E8-B588-4DD8-BD14-B38891BA2392}" type="presParOf" srcId="{576C2D6F-EED7-429F-8FB1-CB80E83CC9A2}" destId="{7EE7C1BB-EDE6-44A1-BB33-9E471F43C875}" srcOrd="1" destOrd="0" presId="urn:microsoft.com/office/officeart/2005/8/layout/orgChart1"/>
    <dgm:cxn modelId="{A7A83007-07B5-4C73-AFD9-28D44F38B246}" type="presParOf" srcId="{76E3D2C3-AC28-48C5-B142-D9C8529572FE}" destId="{46E97770-3DF7-41C1-B7E7-C835857B6753}" srcOrd="1" destOrd="0" presId="urn:microsoft.com/office/officeart/2005/8/layout/orgChart1"/>
    <dgm:cxn modelId="{C2847DD0-6955-4887-8EAF-4C8F0FA89DA1}" type="presParOf" srcId="{46E97770-3DF7-41C1-B7E7-C835857B6753}" destId="{632C70E2-9640-498F-AE41-4432FBBCA6B6}" srcOrd="0" destOrd="0" presId="urn:microsoft.com/office/officeart/2005/8/layout/orgChart1"/>
    <dgm:cxn modelId="{C394544B-99FA-4F95-9540-F436498E7F0B}" type="presParOf" srcId="{46E97770-3DF7-41C1-B7E7-C835857B6753}" destId="{C3556A24-B159-443C-9E58-8ADABE0808F6}" srcOrd="1" destOrd="0" presId="urn:microsoft.com/office/officeart/2005/8/layout/orgChart1"/>
    <dgm:cxn modelId="{6860BFAE-0187-43EF-BC9F-E22418D9C0F2}" type="presParOf" srcId="{C3556A24-B159-443C-9E58-8ADABE0808F6}" destId="{9B220B9A-769F-42A6-B0F7-A590178534EF}" srcOrd="0" destOrd="0" presId="urn:microsoft.com/office/officeart/2005/8/layout/orgChart1"/>
    <dgm:cxn modelId="{9A270EA1-1ED4-4B04-ADD0-7BBC592C94DB}" type="presParOf" srcId="{9B220B9A-769F-42A6-B0F7-A590178534EF}" destId="{36777528-288A-47D1-8B12-29B175B94D74}" srcOrd="0" destOrd="0" presId="urn:microsoft.com/office/officeart/2005/8/layout/orgChart1"/>
    <dgm:cxn modelId="{109A9479-7B15-4DC5-B13E-523A8797F4BA}" type="presParOf" srcId="{9B220B9A-769F-42A6-B0F7-A590178534EF}" destId="{3537D0E3-ABA4-4BF5-9831-9D7A4308DC38}" srcOrd="1" destOrd="0" presId="urn:microsoft.com/office/officeart/2005/8/layout/orgChart1"/>
    <dgm:cxn modelId="{A01EC1A4-9C2F-47A5-9C0B-4FD90365E778}" type="presParOf" srcId="{C3556A24-B159-443C-9E58-8ADABE0808F6}" destId="{5685C281-5D3F-4DCE-9903-DCD4BC9D222A}" srcOrd="1" destOrd="0" presId="urn:microsoft.com/office/officeart/2005/8/layout/orgChart1"/>
    <dgm:cxn modelId="{6BA5258B-4722-487D-8C67-6ABBC64D7119}" type="presParOf" srcId="{C3556A24-B159-443C-9E58-8ADABE0808F6}" destId="{E5C34762-4193-4B49-AB11-46F9921D607A}" srcOrd="2" destOrd="0" presId="urn:microsoft.com/office/officeart/2005/8/layout/orgChart1"/>
    <dgm:cxn modelId="{0651F2CA-BD8E-40AC-8978-243A2F0030CA}" type="presParOf" srcId="{46E97770-3DF7-41C1-B7E7-C835857B6753}" destId="{3CDFFE0C-4DE7-4219-9EFA-3DFD4929ECCE}" srcOrd="2" destOrd="0" presId="urn:microsoft.com/office/officeart/2005/8/layout/orgChart1"/>
    <dgm:cxn modelId="{353CEBB8-1922-49D7-86C5-A0B683151A4C}" type="presParOf" srcId="{46E97770-3DF7-41C1-B7E7-C835857B6753}" destId="{022B1A59-7BD8-4603-8F9B-B6BB82A95C81}" srcOrd="3" destOrd="0" presId="urn:microsoft.com/office/officeart/2005/8/layout/orgChart1"/>
    <dgm:cxn modelId="{0D8481A2-6E81-48CF-AC7C-F9292C1ADFB8}" type="presParOf" srcId="{022B1A59-7BD8-4603-8F9B-B6BB82A95C81}" destId="{E717413F-EBDE-43CB-A63B-13DC889E3682}" srcOrd="0" destOrd="0" presId="urn:microsoft.com/office/officeart/2005/8/layout/orgChart1"/>
    <dgm:cxn modelId="{E52C59CF-8559-4BB5-9FDB-13FCF98A131A}" type="presParOf" srcId="{E717413F-EBDE-43CB-A63B-13DC889E3682}" destId="{C83DC034-4792-417C-87D4-0186192065EE}" srcOrd="0" destOrd="0" presId="urn:microsoft.com/office/officeart/2005/8/layout/orgChart1"/>
    <dgm:cxn modelId="{E12A0840-46C1-4692-B950-6FEF541F2126}" type="presParOf" srcId="{E717413F-EBDE-43CB-A63B-13DC889E3682}" destId="{F0C7C864-106B-409A-9DC6-ADE348F571A6}" srcOrd="1" destOrd="0" presId="urn:microsoft.com/office/officeart/2005/8/layout/orgChart1"/>
    <dgm:cxn modelId="{F7329DB6-0DDA-48F7-8C29-894E0A7376C2}" type="presParOf" srcId="{022B1A59-7BD8-4603-8F9B-B6BB82A95C81}" destId="{89A8AE0F-DFDD-4D3E-8E45-45C0F290F884}" srcOrd="1" destOrd="0" presId="urn:microsoft.com/office/officeart/2005/8/layout/orgChart1"/>
    <dgm:cxn modelId="{3D5A7301-3596-488E-9400-ABB975620721}" type="presParOf" srcId="{022B1A59-7BD8-4603-8F9B-B6BB82A95C81}" destId="{B79814B5-DC3C-4182-806D-CDC3D038808B}" srcOrd="2" destOrd="0" presId="urn:microsoft.com/office/officeart/2005/8/layout/orgChart1"/>
    <dgm:cxn modelId="{0A1E940D-1100-43D2-9940-ECE6F1B12800}" type="presParOf" srcId="{76E3D2C3-AC28-48C5-B142-D9C8529572FE}" destId="{C121CE38-115A-4286-A76F-F9F4DA386A3E}" srcOrd="2" destOrd="0" presId="urn:microsoft.com/office/officeart/2005/8/layout/orgChart1"/>
    <dgm:cxn modelId="{9C3CF312-FE6C-493D-A0C0-4B0734406657}" type="presParOf" srcId="{E26DF24D-1175-44EF-9FE4-0F91A04FB384}" destId="{52C69749-DDF2-416F-ACB2-6DB012498F27}" srcOrd="4" destOrd="0" presId="urn:microsoft.com/office/officeart/2005/8/layout/orgChart1"/>
    <dgm:cxn modelId="{9A8F7496-544E-478A-9E98-88E9618A9756}" type="presParOf" srcId="{E26DF24D-1175-44EF-9FE4-0F91A04FB384}" destId="{4FAC8B84-974F-4277-A798-3E52F81F3BCB}" srcOrd="5" destOrd="0" presId="urn:microsoft.com/office/officeart/2005/8/layout/orgChart1"/>
    <dgm:cxn modelId="{BABE1E65-2D73-4DE1-8DFB-8126C1040262}" type="presParOf" srcId="{4FAC8B84-974F-4277-A798-3E52F81F3BCB}" destId="{950BB453-7F3B-4D9E-A009-D905D941487D}" srcOrd="0" destOrd="0" presId="urn:microsoft.com/office/officeart/2005/8/layout/orgChart1"/>
    <dgm:cxn modelId="{B057E0FD-68E0-4CF1-BB30-133040A23593}" type="presParOf" srcId="{950BB453-7F3B-4D9E-A009-D905D941487D}" destId="{63382EE5-A40E-4CCC-B19B-6D5E1C3269D8}" srcOrd="0" destOrd="0" presId="urn:microsoft.com/office/officeart/2005/8/layout/orgChart1"/>
    <dgm:cxn modelId="{4DE00084-36F4-416D-AE59-FC1E8FCED226}" type="presParOf" srcId="{950BB453-7F3B-4D9E-A009-D905D941487D}" destId="{09E8C8A7-FC33-4B5B-9777-16325B93E9BA}" srcOrd="1" destOrd="0" presId="urn:microsoft.com/office/officeart/2005/8/layout/orgChart1"/>
    <dgm:cxn modelId="{531E01EB-7666-4A24-9864-7DA82DF9DC8F}" type="presParOf" srcId="{4FAC8B84-974F-4277-A798-3E52F81F3BCB}" destId="{70AC8EB6-15CC-4981-B130-4F4FF3F13A87}" srcOrd="1" destOrd="0" presId="urn:microsoft.com/office/officeart/2005/8/layout/orgChart1"/>
    <dgm:cxn modelId="{E77885F7-CB00-4DBD-9C72-08CD9ACF19C6}" type="presParOf" srcId="{70AC8EB6-15CC-4981-B130-4F4FF3F13A87}" destId="{AB266B4D-D6A3-4097-B17F-842F4A056231}" srcOrd="0" destOrd="0" presId="urn:microsoft.com/office/officeart/2005/8/layout/orgChart1"/>
    <dgm:cxn modelId="{5FA5457E-4A5A-4948-B7C3-EBFC7A77D8F2}" type="presParOf" srcId="{70AC8EB6-15CC-4981-B130-4F4FF3F13A87}" destId="{5A83DABD-3468-4311-89BF-A29E2A1F57B0}" srcOrd="1" destOrd="0" presId="urn:microsoft.com/office/officeart/2005/8/layout/orgChart1"/>
    <dgm:cxn modelId="{4CA29585-72EC-40B9-808F-529FD3222542}" type="presParOf" srcId="{5A83DABD-3468-4311-89BF-A29E2A1F57B0}" destId="{946F418F-9ECE-4DC5-BA70-756896476830}" srcOrd="0" destOrd="0" presId="urn:microsoft.com/office/officeart/2005/8/layout/orgChart1"/>
    <dgm:cxn modelId="{C51AF03A-94EE-41BA-B1FD-896E6E0301AD}" type="presParOf" srcId="{946F418F-9ECE-4DC5-BA70-756896476830}" destId="{5928C1C1-BBE2-4FE3-91DA-CA9FCF6F02E7}" srcOrd="0" destOrd="0" presId="urn:microsoft.com/office/officeart/2005/8/layout/orgChart1"/>
    <dgm:cxn modelId="{8E6F4657-1F91-42F7-8911-E64448FD72C8}" type="presParOf" srcId="{946F418F-9ECE-4DC5-BA70-756896476830}" destId="{75BCDCC7-092E-45C3-B192-79B2392D77FB}" srcOrd="1" destOrd="0" presId="urn:microsoft.com/office/officeart/2005/8/layout/orgChart1"/>
    <dgm:cxn modelId="{1A64E982-9EAB-4EF7-88D0-FDB9FC56BF59}" type="presParOf" srcId="{5A83DABD-3468-4311-89BF-A29E2A1F57B0}" destId="{A8786D6D-8AC1-49F7-9ABE-9B01CBC6CC70}" srcOrd="1" destOrd="0" presId="urn:microsoft.com/office/officeart/2005/8/layout/orgChart1"/>
    <dgm:cxn modelId="{600CA8DC-65DB-459A-AC52-9E735DD9F782}" type="presParOf" srcId="{5A83DABD-3468-4311-89BF-A29E2A1F57B0}" destId="{13DFD2DD-9359-4013-84D6-9FC75FE1FAB3}" srcOrd="2" destOrd="0" presId="urn:microsoft.com/office/officeart/2005/8/layout/orgChart1"/>
    <dgm:cxn modelId="{4B3B271F-63EC-430A-9478-DAED9CA5F3A6}" type="presParOf" srcId="{70AC8EB6-15CC-4981-B130-4F4FF3F13A87}" destId="{87D8DEF2-7A4A-49F9-AC0C-F7A18F8D2B9C}" srcOrd="2" destOrd="0" presId="urn:microsoft.com/office/officeart/2005/8/layout/orgChart1"/>
    <dgm:cxn modelId="{53982424-F8C3-4899-9D53-6C4C02A0C0DC}" type="presParOf" srcId="{70AC8EB6-15CC-4981-B130-4F4FF3F13A87}" destId="{94DCC8E3-D10E-4B86-BFF8-EE50421E190C}" srcOrd="3" destOrd="0" presId="urn:microsoft.com/office/officeart/2005/8/layout/orgChart1"/>
    <dgm:cxn modelId="{1E4E90A1-E972-47C9-8169-9C0366878C77}" type="presParOf" srcId="{94DCC8E3-D10E-4B86-BFF8-EE50421E190C}" destId="{7EBF0841-250A-4CB5-9B4A-34339BC50D87}" srcOrd="0" destOrd="0" presId="urn:microsoft.com/office/officeart/2005/8/layout/orgChart1"/>
    <dgm:cxn modelId="{AAC66524-3C43-4FBB-9B01-D903436FF05B}" type="presParOf" srcId="{7EBF0841-250A-4CB5-9B4A-34339BC50D87}" destId="{299FB0BB-D535-4284-94A4-823C40F04E56}" srcOrd="0" destOrd="0" presId="urn:microsoft.com/office/officeart/2005/8/layout/orgChart1"/>
    <dgm:cxn modelId="{1E593CA3-9DD2-42DE-B93B-86F8E51DC0A3}" type="presParOf" srcId="{7EBF0841-250A-4CB5-9B4A-34339BC50D87}" destId="{9C703B83-065A-4814-9955-DE3F5B0ECF51}" srcOrd="1" destOrd="0" presId="urn:microsoft.com/office/officeart/2005/8/layout/orgChart1"/>
    <dgm:cxn modelId="{638B7930-DFB9-4F55-9074-55E83704F8F4}" type="presParOf" srcId="{94DCC8E3-D10E-4B86-BFF8-EE50421E190C}" destId="{C2F3C13C-4154-4C13-9AEE-8722D5DEDEAE}" srcOrd="1" destOrd="0" presId="urn:microsoft.com/office/officeart/2005/8/layout/orgChart1"/>
    <dgm:cxn modelId="{ADFCA4ED-4EC6-4EDF-B112-05CCE2DA23E8}" type="presParOf" srcId="{94DCC8E3-D10E-4B86-BFF8-EE50421E190C}" destId="{D59D1A0A-1110-4F13-B798-E520CFF7261C}" srcOrd="2" destOrd="0" presId="urn:microsoft.com/office/officeart/2005/8/layout/orgChart1"/>
    <dgm:cxn modelId="{0C054A27-90D4-4F6F-B173-B4901FE2C397}" type="presParOf" srcId="{70AC8EB6-15CC-4981-B130-4F4FF3F13A87}" destId="{0DC8D1ED-6443-4B3E-8110-1EF99FCFFF1A}" srcOrd="4" destOrd="0" presId="urn:microsoft.com/office/officeart/2005/8/layout/orgChart1"/>
    <dgm:cxn modelId="{CF338464-6588-4FBF-B6F6-8DBA02315C7A}" type="presParOf" srcId="{70AC8EB6-15CC-4981-B130-4F4FF3F13A87}" destId="{9FF5BABD-27A9-4966-8A17-86E297AD73F2}" srcOrd="5" destOrd="0" presId="urn:microsoft.com/office/officeart/2005/8/layout/orgChart1"/>
    <dgm:cxn modelId="{D261F8A0-A5B0-40B3-A9EA-0C77F10E94C2}" type="presParOf" srcId="{9FF5BABD-27A9-4966-8A17-86E297AD73F2}" destId="{A953B83E-E03F-45C5-985C-516051C5A858}" srcOrd="0" destOrd="0" presId="urn:microsoft.com/office/officeart/2005/8/layout/orgChart1"/>
    <dgm:cxn modelId="{8AEC3340-C6EA-4D77-8E04-0F63DBFB3998}" type="presParOf" srcId="{A953B83E-E03F-45C5-985C-516051C5A858}" destId="{E3F66430-2D04-452F-A0F9-74C57E6B8301}" srcOrd="0" destOrd="0" presId="urn:microsoft.com/office/officeart/2005/8/layout/orgChart1"/>
    <dgm:cxn modelId="{7D100C21-9324-401B-AAD8-2FAE77455F81}" type="presParOf" srcId="{A953B83E-E03F-45C5-985C-516051C5A858}" destId="{BF5AF984-7B6B-417D-9949-CAB4A573DE76}" srcOrd="1" destOrd="0" presId="urn:microsoft.com/office/officeart/2005/8/layout/orgChart1"/>
    <dgm:cxn modelId="{1B957ADD-F46F-48E3-A87C-9C22EBD0D13A}" type="presParOf" srcId="{9FF5BABD-27A9-4966-8A17-86E297AD73F2}" destId="{53BAEC94-6910-4E79-AD6E-DCFE18536F3C}" srcOrd="1" destOrd="0" presId="urn:microsoft.com/office/officeart/2005/8/layout/orgChart1"/>
    <dgm:cxn modelId="{6C1921B0-E82C-4F9B-9787-62A1C7AE709F}" type="presParOf" srcId="{9FF5BABD-27A9-4966-8A17-86E297AD73F2}" destId="{376E8AA6-8498-4601-8EAE-01E9BF19AD69}" srcOrd="2" destOrd="0" presId="urn:microsoft.com/office/officeart/2005/8/layout/orgChart1"/>
    <dgm:cxn modelId="{82CD993F-CA61-4A7C-9DDA-F989A2DA32C4}" type="presParOf" srcId="{4FAC8B84-974F-4277-A798-3E52F81F3BCB}" destId="{B20F54A7-62C9-447A-9DE2-B649C14701EC}" srcOrd="2" destOrd="0" presId="urn:microsoft.com/office/officeart/2005/8/layout/orgChart1"/>
    <dgm:cxn modelId="{010922F6-759F-42D0-8865-A44A39DAF3CD}" type="presParOf" srcId="{D5C43D6A-59A5-4677-B8CD-4625B0B4B3E0}" destId="{AACD1085-F7FD-4BA7-AF02-E54B9C82BECB}"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9248D-952A-4CD5-9D1A-C151F848EF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D8BE1E-74B4-4EEE-861C-B25F08E7755E}">
      <dgm:prSet phldrT="[Text]" custT="1"/>
      <dgm:spPr>
        <a:solidFill>
          <a:srgbClr val="00788A"/>
        </a:solidFill>
        <a:ln>
          <a:noFill/>
        </a:ln>
      </dgm:spPr>
      <dgm:t>
        <a:bodyPr/>
        <a:lstStyle/>
        <a:p>
          <a:r>
            <a:rPr lang="en-US" sz="1400">
              <a:solidFill>
                <a:schemeClr val="bg2"/>
              </a:solidFill>
              <a:latin typeface="Calibri" panose="020F0502020204030204" pitchFamily="34" charset="0"/>
              <a:cs typeface="Calibri" panose="020F0502020204030204" pitchFamily="34" charset="0"/>
            </a:rPr>
            <a:t>In need of assistance</a:t>
          </a:r>
        </a:p>
      </dgm:t>
    </dgm:pt>
    <dgm:pt modelId="{9EFE2B0E-3FEF-4ADB-82B8-0F38181BD0AF}" type="parTrans" cxnId="{551DE631-D18E-4FC4-A146-34E030C36014}">
      <dgm:prSet/>
      <dgm:spPr/>
      <dgm:t>
        <a:bodyPr/>
        <a:lstStyle/>
        <a:p>
          <a:endParaRPr lang="en-US" sz="1400">
            <a:latin typeface="Calibri" panose="020F0502020204030204" pitchFamily="34" charset="0"/>
            <a:cs typeface="Calibri" panose="020F0502020204030204" pitchFamily="34" charset="0"/>
          </a:endParaRPr>
        </a:p>
      </dgm:t>
    </dgm:pt>
    <dgm:pt modelId="{96844B61-DECB-4CD5-94BB-85E402DED5CA}" type="sibTrans" cxnId="{551DE631-D18E-4FC4-A146-34E030C36014}">
      <dgm:prSet/>
      <dgm:spPr/>
      <dgm:t>
        <a:bodyPr/>
        <a:lstStyle/>
        <a:p>
          <a:endParaRPr lang="en-US" sz="1400">
            <a:latin typeface="Calibri" panose="020F0502020204030204" pitchFamily="34" charset="0"/>
            <a:cs typeface="Calibri" panose="020F0502020204030204" pitchFamily="34" charset="0"/>
          </a:endParaRPr>
        </a:p>
      </dgm:t>
    </dgm:pt>
    <dgm:pt modelId="{4329E7DF-A5E2-4012-8609-7B446D0F8E9A}">
      <dgm:prSet phldrT="[Text]" custT="1"/>
      <dgm:spPr>
        <a:solidFill>
          <a:srgbClr val="00788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Private insurance</a:t>
          </a:r>
        </a:p>
        <a:p>
          <a:r>
            <a:rPr lang="en-US" sz="1400" dirty="0">
              <a:solidFill>
                <a:schemeClr val="bg2"/>
              </a:solidFill>
              <a:latin typeface="Calibri" panose="020F0502020204030204" pitchFamily="34" charset="0"/>
              <a:cs typeface="Calibri" panose="020F0502020204030204" pitchFamily="34" charset="0"/>
            </a:rPr>
            <a:t>(1%)</a:t>
          </a:r>
        </a:p>
      </dgm:t>
    </dgm:pt>
    <dgm:pt modelId="{B5D51038-A75A-4FF8-9193-8F776EAD4092}" type="parTrans" cxnId="{E5222075-259F-4EDA-A3AE-02F4BDA5578E}">
      <dgm:prSet/>
      <dgm:spPr/>
      <dgm:t>
        <a:bodyPr/>
        <a:lstStyle/>
        <a:p>
          <a:endParaRPr lang="en-US" sz="1400">
            <a:latin typeface="Calibri" panose="020F0502020204030204" pitchFamily="34" charset="0"/>
            <a:cs typeface="Calibri" panose="020F0502020204030204" pitchFamily="34" charset="0"/>
          </a:endParaRPr>
        </a:p>
      </dgm:t>
    </dgm:pt>
    <dgm:pt modelId="{502D07FE-9137-4478-9BD1-485C6C63B1F5}" type="sibTrans" cxnId="{E5222075-259F-4EDA-A3AE-02F4BDA5578E}">
      <dgm:prSet/>
      <dgm:spPr/>
      <dgm:t>
        <a:bodyPr/>
        <a:lstStyle/>
        <a:p>
          <a:endParaRPr lang="en-US" sz="1400">
            <a:latin typeface="Calibri" panose="020F0502020204030204" pitchFamily="34" charset="0"/>
            <a:cs typeface="Calibri" panose="020F0502020204030204" pitchFamily="34" charset="0"/>
          </a:endParaRPr>
        </a:p>
      </dgm:t>
    </dgm:pt>
    <dgm:pt modelId="{49922AD5-4B58-4EFB-BD41-AA823A4A3154}">
      <dgm:prSet phldrT="[Text]" custT="1"/>
      <dgm:spPr>
        <a:solidFill>
          <a:srgbClr val="00788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Public insurance</a:t>
          </a:r>
        </a:p>
        <a:p>
          <a:r>
            <a:rPr lang="en-US" sz="1400" dirty="0">
              <a:solidFill>
                <a:schemeClr val="bg2"/>
              </a:solidFill>
              <a:latin typeface="Calibri" panose="020F0502020204030204" pitchFamily="34" charset="0"/>
              <a:cs typeface="Calibri" panose="020F0502020204030204" pitchFamily="34" charset="0"/>
            </a:rPr>
            <a:t>(1%)</a:t>
          </a:r>
        </a:p>
      </dgm:t>
    </dgm:pt>
    <dgm:pt modelId="{F4C7CD16-5936-4809-A01A-7ADE49C483BF}" type="parTrans" cxnId="{BF018123-2497-49B9-B86C-A4868801A5AF}">
      <dgm:prSet/>
      <dgm:spPr/>
      <dgm:t>
        <a:bodyPr/>
        <a:lstStyle/>
        <a:p>
          <a:endParaRPr lang="en-US" sz="1400">
            <a:latin typeface="Calibri" panose="020F0502020204030204" pitchFamily="34" charset="0"/>
            <a:cs typeface="Calibri" panose="020F0502020204030204" pitchFamily="34" charset="0"/>
          </a:endParaRPr>
        </a:p>
      </dgm:t>
    </dgm:pt>
    <dgm:pt modelId="{112DB60B-FBB8-4E86-93F9-1ADE2F8AB463}" type="sibTrans" cxnId="{BF018123-2497-49B9-B86C-A4868801A5AF}">
      <dgm:prSet/>
      <dgm:spPr/>
      <dgm:t>
        <a:bodyPr/>
        <a:lstStyle/>
        <a:p>
          <a:endParaRPr lang="en-US" sz="1400">
            <a:latin typeface="Calibri" panose="020F0502020204030204" pitchFamily="34" charset="0"/>
            <a:cs typeface="Calibri" panose="020F0502020204030204" pitchFamily="34" charset="0"/>
          </a:endParaRPr>
        </a:p>
      </dgm:t>
    </dgm:pt>
    <dgm:pt modelId="{F2F6E2C9-403B-49A1-9449-BDC444E6C766}">
      <dgm:prSet phldrT="[Text]" custT="1"/>
      <dgm:spPr>
        <a:solidFill>
          <a:srgbClr val="00788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Uninsured</a:t>
          </a:r>
        </a:p>
        <a:p>
          <a:r>
            <a:rPr lang="en-US" sz="1400" dirty="0">
              <a:solidFill>
                <a:schemeClr val="bg2"/>
              </a:solidFill>
              <a:latin typeface="Calibri" panose="020F0502020204030204" pitchFamily="34" charset="0"/>
              <a:cs typeface="Calibri" panose="020F0502020204030204" pitchFamily="34" charset="0"/>
            </a:rPr>
            <a:t>(21%)</a:t>
          </a:r>
        </a:p>
      </dgm:t>
    </dgm:pt>
    <dgm:pt modelId="{B17E3D3C-C5A0-4785-8F37-F4B63406B680}" type="sibTrans" cxnId="{E4792C4B-9F25-4536-9C1D-3F5D920E5720}">
      <dgm:prSet/>
      <dgm:spPr/>
      <dgm:t>
        <a:bodyPr/>
        <a:lstStyle/>
        <a:p>
          <a:endParaRPr lang="en-US" sz="1400">
            <a:latin typeface="Calibri" panose="020F0502020204030204" pitchFamily="34" charset="0"/>
            <a:cs typeface="Calibri" panose="020F0502020204030204" pitchFamily="34" charset="0"/>
          </a:endParaRPr>
        </a:p>
      </dgm:t>
    </dgm:pt>
    <dgm:pt modelId="{53503CBC-27E8-4A7D-8D38-F98152FEA9E8}" type="parTrans" cxnId="{E4792C4B-9F25-4536-9C1D-3F5D920E5720}">
      <dgm:prSet/>
      <dgm:spPr/>
      <dgm:t>
        <a:bodyPr/>
        <a:lstStyle/>
        <a:p>
          <a:endParaRPr lang="en-US" sz="1400">
            <a:latin typeface="Calibri" panose="020F0502020204030204" pitchFamily="34" charset="0"/>
            <a:cs typeface="Calibri" panose="020F0502020204030204" pitchFamily="34" charset="0"/>
          </a:endParaRPr>
        </a:p>
      </dgm:t>
    </dgm:pt>
    <dgm:pt modelId="{6B8BEAA6-1C8E-4AA6-ABE3-50EBBDBCD301}">
      <dgm:prSet custT="1"/>
      <dgm:spPr>
        <a:solidFill>
          <a:srgbClr val="BF311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Eligible for manufacturer assistance</a:t>
          </a:r>
        </a:p>
      </dgm:t>
    </dgm:pt>
    <dgm:pt modelId="{DD159999-ECCE-47F4-8679-604046600159}" type="parTrans" cxnId="{8792384E-B3AB-4B77-BA6C-893B1D17B4C1}">
      <dgm:prSet/>
      <dgm:spPr/>
      <dgm:t>
        <a:bodyPr/>
        <a:lstStyle/>
        <a:p>
          <a:endParaRPr lang="en-US" sz="1400">
            <a:latin typeface="Calibri" panose="020F0502020204030204" pitchFamily="34" charset="0"/>
            <a:cs typeface="Calibri" panose="020F0502020204030204" pitchFamily="34" charset="0"/>
          </a:endParaRPr>
        </a:p>
      </dgm:t>
    </dgm:pt>
    <dgm:pt modelId="{0389547B-367D-498A-ADB8-E2CAB6E78720}" type="sibTrans" cxnId="{8792384E-B3AB-4B77-BA6C-893B1D17B4C1}">
      <dgm:prSet/>
      <dgm:spPr/>
      <dgm:t>
        <a:bodyPr/>
        <a:lstStyle/>
        <a:p>
          <a:endParaRPr lang="en-US" sz="1400">
            <a:latin typeface="Calibri" panose="020F0502020204030204" pitchFamily="34" charset="0"/>
            <a:cs typeface="Calibri" panose="020F0502020204030204" pitchFamily="34" charset="0"/>
          </a:endParaRPr>
        </a:p>
      </dgm:t>
    </dgm:pt>
    <dgm:pt modelId="{65D3A70F-DC56-4D65-B9E4-97A98601478D}">
      <dgm:prSet custT="1"/>
      <dgm:spPr>
        <a:solidFill>
          <a:srgbClr val="BF311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Not eligible</a:t>
          </a:r>
        </a:p>
      </dgm:t>
    </dgm:pt>
    <dgm:pt modelId="{003A9F9E-B27F-4B01-8737-565E2FDA7F70}" type="parTrans" cxnId="{EC0619EB-7582-4D7C-8FE7-BADEAC7DA491}">
      <dgm:prSet/>
      <dgm:spPr/>
      <dgm:t>
        <a:bodyPr/>
        <a:lstStyle/>
        <a:p>
          <a:endParaRPr lang="en-US" sz="1400">
            <a:latin typeface="Calibri" panose="020F0502020204030204" pitchFamily="34" charset="0"/>
            <a:cs typeface="Calibri" panose="020F0502020204030204" pitchFamily="34" charset="0"/>
          </a:endParaRPr>
        </a:p>
      </dgm:t>
    </dgm:pt>
    <dgm:pt modelId="{8CD63863-5F56-4423-9DEA-684A846CA15F}" type="sibTrans" cxnId="{EC0619EB-7582-4D7C-8FE7-BADEAC7DA491}">
      <dgm:prSet/>
      <dgm:spPr/>
      <dgm:t>
        <a:bodyPr/>
        <a:lstStyle/>
        <a:p>
          <a:endParaRPr lang="en-US" sz="1400">
            <a:latin typeface="Calibri" panose="020F0502020204030204" pitchFamily="34" charset="0"/>
            <a:cs typeface="Calibri" panose="020F0502020204030204" pitchFamily="34" charset="0"/>
          </a:endParaRPr>
        </a:p>
      </dgm:t>
    </dgm:pt>
    <dgm:pt modelId="{E7E2D22A-F131-43F9-98AB-971B106D5A07}">
      <dgm:prSet custT="1"/>
      <dgm:spPr>
        <a:solidFill>
          <a:srgbClr val="BF311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Not eligible</a:t>
          </a:r>
        </a:p>
      </dgm:t>
    </dgm:pt>
    <dgm:pt modelId="{3F8929D7-C62E-4871-BE4A-FF0A78DBCE5B}" type="parTrans" cxnId="{F69A66C5-C160-467C-9784-E8308AE5103B}">
      <dgm:prSet/>
      <dgm:spPr/>
      <dgm:t>
        <a:bodyPr/>
        <a:lstStyle/>
        <a:p>
          <a:endParaRPr lang="en-US" sz="1400">
            <a:latin typeface="Calibri" panose="020F0502020204030204" pitchFamily="34" charset="0"/>
            <a:cs typeface="Calibri" panose="020F0502020204030204" pitchFamily="34" charset="0"/>
          </a:endParaRPr>
        </a:p>
      </dgm:t>
    </dgm:pt>
    <dgm:pt modelId="{857911CB-D03D-4D31-ACC6-38D2CAB0B827}" type="sibTrans" cxnId="{F69A66C5-C160-467C-9784-E8308AE5103B}">
      <dgm:prSet/>
      <dgm:spPr/>
      <dgm:t>
        <a:bodyPr/>
        <a:lstStyle/>
        <a:p>
          <a:endParaRPr lang="en-US" sz="1400">
            <a:latin typeface="Calibri" panose="020F0502020204030204" pitchFamily="34" charset="0"/>
            <a:cs typeface="Calibri" panose="020F0502020204030204" pitchFamily="34" charset="0"/>
          </a:endParaRPr>
        </a:p>
      </dgm:t>
    </dgm:pt>
    <dgm:pt modelId="{CB93B53F-D576-47EA-BC9C-467D7C54FE35}">
      <dgm:prSet custT="1"/>
      <dgm:spPr>
        <a:solidFill>
          <a:srgbClr val="BF311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Not eligible</a:t>
          </a:r>
        </a:p>
      </dgm:t>
    </dgm:pt>
    <dgm:pt modelId="{37FF8A96-0A86-4F71-94A5-3867D13E5B19}" type="parTrans" cxnId="{F313DB21-8C51-43EB-8027-07A1222C1736}">
      <dgm:prSet/>
      <dgm:spPr/>
      <dgm:t>
        <a:bodyPr/>
        <a:lstStyle/>
        <a:p>
          <a:endParaRPr lang="en-US" sz="1400">
            <a:latin typeface="Calibri" panose="020F0502020204030204" pitchFamily="34" charset="0"/>
            <a:cs typeface="Calibri" panose="020F0502020204030204" pitchFamily="34" charset="0"/>
          </a:endParaRPr>
        </a:p>
      </dgm:t>
    </dgm:pt>
    <dgm:pt modelId="{BCB5C216-F06E-44A5-A935-A937F715EBD9}" type="sibTrans" cxnId="{F313DB21-8C51-43EB-8027-07A1222C1736}">
      <dgm:prSet/>
      <dgm:spPr/>
      <dgm:t>
        <a:bodyPr/>
        <a:lstStyle/>
        <a:p>
          <a:endParaRPr lang="en-US" sz="1400">
            <a:latin typeface="Calibri" panose="020F0502020204030204" pitchFamily="34" charset="0"/>
            <a:cs typeface="Calibri" panose="020F0502020204030204" pitchFamily="34" charset="0"/>
          </a:endParaRPr>
        </a:p>
      </dgm:t>
    </dgm:pt>
    <dgm:pt modelId="{F96EFD13-3218-41B4-8EB1-EE0213930E94}">
      <dgm:prSet custT="1"/>
      <dgm:spPr>
        <a:solidFill>
          <a:srgbClr val="BF311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Eligible for manufacturer assistance</a:t>
          </a:r>
        </a:p>
      </dgm:t>
    </dgm:pt>
    <dgm:pt modelId="{C6D4D2BB-700B-4888-A1AE-18674A3ECFDA}" type="parTrans" cxnId="{B736E179-ACF2-4CFC-ABC8-BF2A01A03A90}">
      <dgm:prSet/>
      <dgm:spPr/>
      <dgm:t>
        <a:bodyPr/>
        <a:lstStyle/>
        <a:p>
          <a:endParaRPr lang="en-US" sz="1400">
            <a:latin typeface="Calibri" panose="020F0502020204030204" pitchFamily="34" charset="0"/>
            <a:cs typeface="Calibri" panose="020F0502020204030204" pitchFamily="34" charset="0"/>
          </a:endParaRPr>
        </a:p>
      </dgm:t>
    </dgm:pt>
    <dgm:pt modelId="{744DAD87-B857-4B78-AB3B-F051B7B8F5D7}" type="sibTrans" cxnId="{B736E179-ACF2-4CFC-ABC8-BF2A01A03A90}">
      <dgm:prSet/>
      <dgm:spPr/>
      <dgm:t>
        <a:bodyPr/>
        <a:lstStyle/>
        <a:p>
          <a:endParaRPr lang="en-US" sz="1400">
            <a:latin typeface="Calibri" panose="020F0502020204030204" pitchFamily="34" charset="0"/>
            <a:cs typeface="Calibri" panose="020F0502020204030204" pitchFamily="34" charset="0"/>
          </a:endParaRPr>
        </a:p>
      </dgm:t>
    </dgm:pt>
    <dgm:pt modelId="{1002259A-37A1-4D2E-B674-FA054D2C2E80}">
      <dgm:prSet custT="1"/>
      <dgm:spPr>
        <a:solidFill>
          <a:srgbClr val="BF311A"/>
        </a:solidFill>
        <a:ln>
          <a:noFill/>
        </a:ln>
      </dgm:spPr>
      <dgm:t>
        <a:bodyPr/>
        <a:lstStyle/>
        <a:p>
          <a:r>
            <a:rPr lang="en-US" sz="1400" dirty="0">
              <a:solidFill>
                <a:schemeClr val="bg2"/>
              </a:solidFill>
              <a:latin typeface="Calibri" panose="020F0502020204030204" pitchFamily="34" charset="0"/>
              <a:cs typeface="Calibri" panose="020F0502020204030204" pitchFamily="34" charset="0"/>
            </a:rPr>
            <a:t>Eligible for manufacturer assistance</a:t>
          </a:r>
        </a:p>
      </dgm:t>
    </dgm:pt>
    <dgm:pt modelId="{E750B1B3-6532-42C0-A4D9-F2B0B9F6C586}" type="parTrans" cxnId="{209DEA38-4E0A-4302-BD6D-CACEB81159C4}">
      <dgm:prSet/>
      <dgm:spPr/>
      <dgm:t>
        <a:bodyPr/>
        <a:lstStyle/>
        <a:p>
          <a:endParaRPr lang="en-US" sz="1400">
            <a:latin typeface="Calibri" panose="020F0502020204030204" pitchFamily="34" charset="0"/>
            <a:cs typeface="Calibri" panose="020F0502020204030204" pitchFamily="34" charset="0"/>
          </a:endParaRPr>
        </a:p>
      </dgm:t>
    </dgm:pt>
    <dgm:pt modelId="{DB07DECC-AB62-4881-B8D2-C21AFEB96668}" type="sibTrans" cxnId="{209DEA38-4E0A-4302-BD6D-CACEB81159C4}">
      <dgm:prSet/>
      <dgm:spPr/>
      <dgm:t>
        <a:bodyPr/>
        <a:lstStyle/>
        <a:p>
          <a:endParaRPr lang="en-US" sz="1400">
            <a:latin typeface="Calibri" panose="020F0502020204030204" pitchFamily="34" charset="0"/>
            <a:cs typeface="Calibri" panose="020F0502020204030204" pitchFamily="34" charset="0"/>
          </a:endParaRPr>
        </a:p>
      </dgm:t>
    </dgm:pt>
    <dgm:pt modelId="{F517F46B-1C2A-459B-8EF8-0D9B3C5138FC}" type="pres">
      <dgm:prSet presAssocID="{8309248D-952A-4CD5-9D1A-C151F848EF83}" presName="hierChild1" presStyleCnt="0">
        <dgm:presLayoutVars>
          <dgm:orgChart val="1"/>
          <dgm:chPref val="1"/>
          <dgm:dir/>
          <dgm:animOne val="branch"/>
          <dgm:animLvl val="lvl"/>
          <dgm:resizeHandles/>
        </dgm:presLayoutVars>
      </dgm:prSet>
      <dgm:spPr/>
    </dgm:pt>
    <dgm:pt modelId="{697B4FFE-5C08-42D9-B5A6-DD611004549E}" type="pres">
      <dgm:prSet presAssocID="{2FD8BE1E-74B4-4EEE-861C-B25F08E7755E}" presName="hierRoot1" presStyleCnt="0">
        <dgm:presLayoutVars>
          <dgm:hierBranch val="init"/>
        </dgm:presLayoutVars>
      </dgm:prSet>
      <dgm:spPr/>
    </dgm:pt>
    <dgm:pt modelId="{5225D9DC-A4D1-4FC9-9405-1BD0466D49D1}" type="pres">
      <dgm:prSet presAssocID="{2FD8BE1E-74B4-4EEE-861C-B25F08E7755E}" presName="rootComposite1" presStyleCnt="0"/>
      <dgm:spPr/>
    </dgm:pt>
    <dgm:pt modelId="{A0A1CBB7-4C13-4700-B3F6-143FD6C0399B}" type="pres">
      <dgm:prSet presAssocID="{2FD8BE1E-74B4-4EEE-861C-B25F08E7755E}" presName="rootText1" presStyleLbl="node0" presStyleIdx="0" presStyleCnt="1">
        <dgm:presLayoutVars>
          <dgm:chPref val="3"/>
        </dgm:presLayoutVars>
      </dgm:prSet>
      <dgm:spPr/>
    </dgm:pt>
    <dgm:pt modelId="{CD25505C-0C4E-49A2-B7B9-ACE5C96A5478}" type="pres">
      <dgm:prSet presAssocID="{2FD8BE1E-74B4-4EEE-861C-B25F08E7755E}" presName="rootConnector1" presStyleLbl="node1" presStyleIdx="0" presStyleCnt="0"/>
      <dgm:spPr/>
    </dgm:pt>
    <dgm:pt modelId="{DFCC6C0D-82E5-4371-B52E-3B8F7B194A4A}" type="pres">
      <dgm:prSet presAssocID="{2FD8BE1E-74B4-4EEE-861C-B25F08E7755E}" presName="hierChild2" presStyleCnt="0"/>
      <dgm:spPr/>
    </dgm:pt>
    <dgm:pt modelId="{7978C56E-5216-4826-BF3E-A28FF1DEF455}" type="pres">
      <dgm:prSet presAssocID="{B5D51038-A75A-4FF8-9193-8F776EAD4092}" presName="Name37" presStyleLbl="parChTrans1D2" presStyleIdx="0" presStyleCnt="3"/>
      <dgm:spPr/>
    </dgm:pt>
    <dgm:pt modelId="{E38F7736-A2DE-44DE-8B8E-4F8C370293EC}" type="pres">
      <dgm:prSet presAssocID="{4329E7DF-A5E2-4012-8609-7B446D0F8E9A}" presName="hierRoot2" presStyleCnt="0">
        <dgm:presLayoutVars>
          <dgm:hierBranch val="init"/>
        </dgm:presLayoutVars>
      </dgm:prSet>
      <dgm:spPr/>
    </dgm:pt>
    <dgm:pt modelId="{540447EF-979B-42A1-AB3F-0B308B63CAB2}" type="pres">
      <dgm:prSet presAssocID="{4329E7DF-A5E2-4012-8609-7B446D0F8E9A}" presName="rootComposite" presStyleCnt="0"/>
      <dgm:spPr/>
    </dgm:pt>
    <dgm:pt modelId="{72CFA325-5E43-4E8D-A066-74F249B3DC1F}" type="pres">
      <dgm:prSet presAssocID="{4329E7DF-A5E2-4012-8609-7B446D0F8E9A}" presName="rootText" presStyleLbl="node2" presStyleIdx="0" presStyleCnt="3" custLinFactNeighborX="-33147" custLinFactNeighborY="-1124">
        <dgm:presLayoutVars>
          <dgm:chPref val="3"/>
        </dgm:presLayoutVars>
      </dgm:prSet>
      <dgm:spPr/>
    </dgm:pt>
    <dgm:pt modelId="{03EBBCDC-F6CF-4D70-9272-E132A413C07D}" type="pres">
      <dgm:prSet presAssocID="{4329E7DF-A5E2-4012-8609-7B446D0F8E9A}" presName="rootConnector" presStyleLbl="node2" presStyleIdx="0" presStyleCnt="3"/>
      <dgm:spPr/>
    </dgm:pt>
    <dgm:pt modelId="{A0B8B5B3-C990-4032-A17B-D3B569CA8A9E}" type="pres">
      <dgm:prSet presAssocID="{4329E7DF-A5E2-4012-8609-7B446D0F8E9A}" presName="hierChild4" presStyleCnt="0"/>
      <dgm:spPr/>
    </dgm:pt>
    <dgm:pt modelId="{A04E1906-865B-489E-B912-FD8963DAC9DD}" type="pres">
      <dgm:prSet presAssocID="{DD159999-ECCE-47F4-8679-604046600159}" presName="Name37" presStyleLbl="parChTrans1D3" presStyleIdx="0" presStyleCnt="6"/>
      <dgm:spPr/>
    </dgm:pt>
    <dgm:pt modelId="{5E050346-B1DC-437D-8B39-217C9B1FE0D9}" type="pres">
      <dgm:prSet presAssocID="{6B8BEAA6-1C8E-4AA6-ABE3-50EBBDBCD301}" presName="hierRoot2" presStyleCnt="0">
        <dgm:presLayoutVars>
          <dgm:hierBranch val="init"/>
        </dgm:presLayoutVars>
      </dgm:prSet>
      <dgm:spPr/>
    </dgm:pt>
    <dgm:pt modelId="{C7115571-488D-4587-ADB7-0E74AB677BE1}" type="pres">
      <dgm:prSet presAssocID="{6B8BEAA6-1C8E-4AA6-ABE3-50EBBDBCD301}" presName="rootComposite" presStyleCnt="0"/>
      <dgm:spPr/>
    </dgm:pt>
    <dgm:pt modelId="{0A4FCEE2-8BE7-4691-BA46-5CBBD889EBAA}" type="pres">
      <dgm:prSet presAssocID="{6B8BEAA6-1C8E-4AA6-ABE3-50EBBDBCD301}" presName="rootText" presStyleLbl="node3" presStyleIdx="0" presStyleCnt="6" custLinFactNeighborX="-33147" custLinFactNeighborY="-1124">
        <dgm:presLayoutVars>
          <dgm:chPref val="3"/>
        </dgm:presLayoutVars>
      </dgm:prSet>
      <dgm:spPr/>
    </dgm:pt>
    <dgm:pt modelId="{F1C1E0FF-8B5F-46FE-B0DD-7D7BB45B066B}" type="pres">
      <dgm:prSet presAssocID="{6B8BEAA6-1C8E-4AA6-ABE3-50EBBDBCD301}" presName="rootConnector" presStyleLbl="node3" presStyleIdx="0" presStyleCnt="6"/>
      <dgm:spPr/>
    </dgm:pt>
    <dgm:pt modelId="{3CA5F732-F177-40F0-807C-3322746D8BF2}" type="pres">
      <dgm:prSet presAssocID="{6B8BEAA6-1C8E-4AA6-ABE3-50EBBDBCD301}" presName="hierChild4" presStyleCnt="0"/>
      <dgm:spPr/>
    </dgm:pt>
    <dgm:pt modelId="{37DDB03F-BFCA-4F08-981E-80FC52FA5897}" type="pres">
      <dgm:prSet presAssocID="{6B8BEAA6-1C8E-4AA6-ABE3-50EBBDBCD301}" presName="hierChild5" presStyleCnt="0"/>
      <dgm:spPr/>
    </dgm:pt>
    <dgm:pt modelId="{13B92712-1CE2-4D1B-8073-BD52EE9CC6D7}" type="pres">
      <dgm:prSet presAssocID="{003A9F9E-B27F-4B01-8737-565E2FDA7F70}" presName="Name37" presStyleLbl="parChTrans1D3" presStyleIdx="1" presStyleCnt="6"/>
      <dgm:spPr/>
    </dgm:pt>
    <dgm:pt modelId="{A0F29C41-0F5A-4A34-A16B-293898D6C149}" type="pres">
      <dgm:prSet presAssocID="{65D3A70F-DC56-4D65-B9E4-97A98601478D}" presName="hierRoot2" presStyleCnt="0">
        <dgm:presLayoutVars>
          <dgm:hierBranch val="init"/>
        </dgm:presLayoutVars>
      </dgm:prSet>
      <dgm:spPr/>
    </dgm:pt>
    <dgm:pt modelId="{F9D60F90-9AE3-40A6-A854-30CCA3201B24}" type="pres">
      <dgm:prSet presAssocID="{65D3A70F-DC56-4D65-B9E4-97A98601478D}" presName="rootComposite" presStyleCnt="0"/>
      <dgm:spPr/>
    </dgm:pt>
    <dgm:pt modelId="{3277C14C-43E5-485A-8D7B-FDC476EB032D}" type="pres">
      <dgm:prSet presAssocID="{65D3A70F-DC56-4D65-B9E4-97A98601478D}" presName="rootText" presStyleLbl="node3" presStyleIdx="1" presStyleCnt="6" custLinFactNeighborX="-33147" custLinFactNeighborY="-1124">
        <dgm:presLayoutVars>
          <dgm:chPref val="3"/>
        </dgm:presLayoutVars>
      </dgm:prSet>
      <dgm:spPr/>
    </dgm:pt>
    <dgm:pt modelId="{53F5567F-418E-4114-A722-D2CE8A4C0807}" type="pres">
      <dgm:prSet presAssocID="{65D3A70F-DC56-4D65-B9E4-97A98601478D}" presName="rootConnector" presStyleLbl="node3" presStyleIdx="1" presStyleCnt="6"/>
      <dgm:spPr/>
    </dgm:pt>
    <dgm:pt modelId="{64E5906F-B9F5-48C7-A15C-AD346A8CB239}" type="pres">
      <dgm:prSet presAssocID="{65D3A70F-DC56-4D65-B9E4-97A98601478D}" presName="hierChild4" presStyleCnt="0"/>
      <dgm:spPr/>
    </dgm:pt>
    <dgm:pt modelId="{3BEF006E-E048-475A-8259-5C379572DBD4}" type="pres">
      <dgm:prSet presAssocID="{65D3A70F-DC56-4D65-B9E4-97A98601478D}" presName="hierChild5" presStyleCnt="0"/>
      <dgm:spPr/>
    </dgm:pt>
    <dgm:pt modelId="{90508AFB-8FF5-4747-B1D7-E624ED7287DD}" type="pres">
      <dgm:prSet presAssocID="{4329E7DF-A5E2-4012-8609-7B446D0F8E9A}" presName="hierChild5" presStyleCnt="0"/>
      <dgm:spPr/>
    </dgm:pt>
    <dgm:pt modelId="{AC5B2357-3452-455E-B71B-87F4E3127C1E}" type="pres">
      <dgm:prSet presAssocID="{F4C7CD16-5936-4809-A01A-7ADE49C483BF}" presName="Name37" presStyleLbl="parChTrans1D2" presStyleIdx="1" presStyleCnt="3"/>
      <dgm:spPr/>
    </dgm:pt>
    <dgm:pt modelId="{E8D1035C-6F49-4BE0-9DD2-E96A587F43DD}" type="pres">
      <dgm:prSet presAssocID="{49922AD5-4B58-4EFB-BD41-AA823A4A3154}" presName="hierRoot2" presStyleCnt="0">
        <dgm:presLayoutVars>
          <dgm:hierBranch val="init"/>
        </dgm:presLayoutVars>
      </dgm:prSet>
      <dgm:spPr/>
    </dgm:pt>
    <dgm:pt modelId="{9FADFCC7-1EE2-4A04-82DF-0AB4A600AEDB}" type="pres">
      <dgm:prSet presAssocID="{49922AD5-4B58-4EFB-BD41-AA823A4A3154}" presName="rootComposite" presStyleCnt="0"/>
      <dgm:spPr/>
    </dgm:pt>
    <dgm:pt modelId="{0D096226-FEED-4462-B1BC-2892899445B7}" type="pres">
      <dgm:prSet presAssocID="{49922AD5-4B58-4EFB-BD41-AA823A4A3154}" presName="rootText" presStyleLbl="node2" presStyleIdx="1" presStyleCnt="3">
        <dgm:presLayoutVars>
          <dgm:chPref val="3"/>
        </dgm:presLayoutVars>
      </dgm:prSet>
      <dgm:spPr/>
    </dgm:pt>
    <dgm:pt modelId="{B44020ED-9D29-4173-ACB4-61F4D83DBF58}" type="pres">
      <dgm:prSet presAssocID="{49922AD5-4B58-4EFB-BD41-AA823A4A3154}" presName="rootConnector" presStyleLbl="node2" presStyleIdx="1" presStyleCnt="3"/>
      <dgm:spPr/>
    </dgm:pt>
    <dgm:pt modelId="{EA4DE9D5-EA2E-4A06-836E-39A5FD0CFEAC}" type="pres">
      <dgm:prSet presAssocID="{49922AD5-4B58-4EFB-BD41-AA823A4A3154}" presName="hierChild4" presStyleCnt="0"/>
      <dgm:spPr/>
    </dgm:pt>
    <dgm:pt modelId="{131E111C-7878-4FCA-B7A0-CDE7AB4EADAE}" type="pres">
      <dgm:prSet presAssocID="{C6D4D2BB-700B-4888-A1AE-18674A3ECFDA}" presName="Name37" presStyleLbl="parChTrans1D3" presStyleIdx="2" presStyleCnt="6"/>
      <dgm:spPr/>
    </dgm:pt>
    <dgm:pt modelId="{E566E0CC-16C8-4A3C-9AC4-B1DF95CA51CB}" type="pres">
      <dgm:prSet presAssocID="{F96EFD13-3218-41B4-8EB1-EE0213930E94}" presName="hierRoot2" presStyleCnt="0">
        <dgm:presLayoutVars>
          <dgm:hierBranch val="init"/>
        </dgm:presLayoutVars>
      </dgm:prSet>
      <dgm:spPr/>
    </dgm:pt>
    <dgm:pt modelId="{82A55A71-970A-43B2-BD6F-233C21FE7686}" type="pres">
      <dgm:prSet presAssocID="{F96EFD13-3218-41B4-8EB1-EE0213930E94}" presName="rootComposite" presStyleCnt="0"/>
      <dgm:spPr/>
    </dgm:pt>
    <dgm:pt modelId="{156DF542-DE7D-4EA6-96B0-05B05C0B5EBE}" type="pres">
      <dgm:prSet presAssocID="{F96EFD13-3218-41B4-8EB1-EE0213930E94}" presName="rootText" presStyleLbl="node3" presStyleIdx="2" presStyleCnt="6">
        <dgm:presLayoutVars>
          <dgm:chPref val="3"/>
        </dgm:presLayoutVars>
      </dgm:prSet>
      <dgm:spPr/>
    </dgm:pt>
    <dgm:pt modelId="{83829635-C315-4357-AD7B-C62AC744FE62}" type="pres">
      <dgm:prSet presAssocID="{F96EFD13-3218-41B4-8EB1-EE0213930E94}" presName="rootConnector" presStyleLbl="node3" presStyleIdx="2" presStyleCnt="6"/>
      <dgm:spPr/>
    </dgm:pt>
    <dgm:pt modelId="{1EE77158-6455-4B81-9B14-2C8C1451B14F}" type="pres">
      <dgm:prSet presAssocID="{F96EFD13-3218-41B4-8EB1-EE0213930E94}" presName="hierChild4" presStyleCnt="0"/>
      <dgm:spPr/>
    </dgm:pt>
    <dgm:pt modelId="{048DCC8E-161C-4D4E-A9D4-18ED2832E754}" type="pres">
      <dgm:prSet presAssocID="{F96EFD13-3218-41B4-8EB1-EE0213930E94}" presName="hierChild5" presStyleCnt="0"/>
      <dgm:spPr/>
    </dgm:pt>
    <dgm:pt modelId="{27ED44E6-2D6B-4BE3-9619-3F1D26CA459C}" type="pres">
      <dgm:prSet presAssocID="{3F8929D7-C62E-4871-BE4A-FF0A78DBCE5B}" presName="Name37" presStyleLbl="parChTrans1D3" presStyleIdx="3" presStyleCnt="6"/>
      <dgm:spPr/>
    </dgm:pt>
    <dgm:pt modelId="{B562E6CF-C746-44B2-A792-CA858DF797AA}" type="pres">
      <dgm:prSet presAssocID="{E7E2D22A-F131-43F9-98AB-971B106D5A07}" presName="hierRoot2" presStyleCnt="0">
        <dgm:presLayoutVars>
          <dgm:hierBranch val="init"/>
        </dgm:presLayoutVars>
      </dgm:prSet>
      <dgm:spPr/>
    </dgm:pt>
    <dgm:pt modelId="{76009B1E-3977-41C8-84D5-57EAB2E56933}" type="pres">
      <dgm:prSet presAssocID="{E7E2D22A-F131-43F9-98AB-971B106D5A07}" presName="rootComposite" presStyleCnt="0"/>
      <dgm:spPr/>
    </dgm:pt>
    <dgm:pt modelId="{FB24F1D8-56CA-4A06-B37A-966D0509F0CD}" type="pres">
      <dgm:prSet presAssocID="{E7E2D22A-F131-43F9-98AB-971B106D5A07}" presName="rootText" presStyleLbl="node3" presStyleIdx="3" presStyleCnt="6">
        <dgm:presLayoutVars>
          <dgm:chPref val="3"/>
        </dgm:presLayoutVars>
      </dgm:prSet>
      <dgm:spPr/>
    </dgm:pt>
    <dgm:pt modelId="{1C478E8A-C678-498C-AAAA-006091C7EAE5}" type="pres">
      <dgm:prSet presAssocID="{E7E2D22A-F131-43F9-98AB-971B106D5A07}" presName="rootConnector" presStyleLbl="node3" presStyleIdx="3" presStyleCnt="6"/>
      <dgm:spPr/>
    </dgm:pt>
    <dgm:pt modelId="{168D53F2-1A67-4DE9-B0CC-E9C0ADD47B37}" type="pres">
      <dgm:prSet presAssocID="{E7E2D22A-F131-43F9-98AB-971B106D5A07}" presName="hierChild4" presStyleCnt="0"/>
      <dgm:spPr/>
    </dgm:pt>
    <dgm:pt modelId="{10849FD3-94CC-47FF-B343-41623E60ADC7}" type="pres">
      <dgm:prSet presAssocID="{E7E2D22A-F131-43F9-98AB-971B106D5A07}" presName="hierChild5" presStyleCnt="0"/>
      <dgm:spPr/>
    </dgm:pt>
    <dgm:pt modelId="{5B7CBA18-3A0D-4ECF-B08A-826905A1B17C}" type="pres">
      <dgm:prSet presAssocID="{49922AD5-4B58-4EFB-BD41-AA823A4A3154}" presName="hierChild5" presStyleCnt="0"/>
      <dgm:spPr/>
    </dgm:pt>
    <dgm:pt modelId="{1D3549F9-2497-4EE8-98F8-2FA8769511FA}" type="pres">
      <dgm:prSet presAssocID="{53503CBC-27E8-4A7D-8D38-F98152FEA9E8}" presName="Name37" presStyleLbl="parChTrans1D2" presStyleIdx="2" presStyleCnt="3"/>
      <dgm:spPr/>
    </dgm:pt>
    <dgm:pt modelId="{FAA691D0-FFA0-4139-A17C-2BE74F48428D}" type="pres">
      <dgm:prSet presAssocID="{F2F6E2C9-403B-49A1-9449-BDC444E6C766}" presName="hierRoot2" presStyleCnt="0">
        <dgm:presLayoutVars>
          <dgm:hierBranch val="init"/>
        </dgm:presLayoutVars>
      </dgm:prSet>
      <dgm:spPr/>
    </dgm:pt>
    <dgm:pt modelId="{6E49120A-167A-4C80-8F49-5A4C8BC84884}" type="pres">
      <dgm:prSet presAssocID="{F2F6E2C9-403B-49A1-9449-BDC444E6C766}" presName="rootComposite" presStyleCnt="0"/>
      <dgm:spPr/>
    </dgm:pt>
    <dgm:pt modelId="{5B85E929-BA24-4D33-BBB6-E16C19566E9C}" type="pres">
      <dgm:prSet presAssocID="{F2F6E2C9-403B-49A1-9449-BDC444E6C766}" presName="rootText" presStyleLbl="node2" presStyleIdx="2" presStyleCnt="3" custLinFactNeighborX="38203" custLinFactNeighborY="-1124">
        <dgm:presLayoutVars>
          <dgm:chPref val="3"/>
        </dgm:presLayoutVars>
      </dgm:prSet>
      <dgm:spPr/>
    </dgm:pt>
    <dgm:pt modelId="{A3304514-C4C7-4A5F-93B0-68229FE15FB8}" type="pres">
      <dgm:prSet presAssocID="{F2F6E2C9-403B-49A1-9449-BDC444E6C766}" presName="rootConnector" presStyleLbl="node2" presStyleIdx="2" presStyleCnt="3"/>
      <dgm:spPr/>
    </dgm:pt>
    <dgm:pt modelId="{7B9C2D76-56F1-4FD0-940C-E607A50D1C7A}" type="pres">
      <dgm:prSet presAssocID="{F2F6E2C9-403B-49A1-9449-BDC444E6C766}" presName="hierChild4" presStyleCnt="0"/>
      <dgm:spPr/>
    </dgm:pt>
    <dgm:pt modelId="{0FA29EDB-47E8-404D-8599-3289F32C6799}" type="pres">
      <dgm:prSet presAssocID="{E750B1B3-6532-42C0-A4D9-F2B0B9F6C586}" presName="Name37" presStyleLbl="parChTrans1D3" presStyleIdx="4" presStyleCnt="6"/>
      <dgm:spPr/>
    </dgm:pt>
    <dgm:pt modelId="{1AC1AF16-10E7-4A0F-B9B4-C9B73C2BAD9C}" type="pres">
      <dgm:prSet presAssocID="{1002259A-37A1-4D2E-B674-FA054D2C2E80}" presName="hierRoot2" presStyleCnt="0">
        <dgm:presLayoutVars>
          <dgm:hierBranch val="init"/>
        </dgm:presLayoutVars>
      </dgm:prSet>
      <dgm:spPr/>
    </dgm:pt>
    <dgm:pt modelId="{8971F100-3464-45A2-9B53-23A94C6DF7A4}" type="pres">
      <dgm:prSet presAssocID="{1002259A-37A1-4D2E-B674-FA054D2C2E80}" presName="rootComposite" presStyleCnt="0"/>
      <dgm:spPr/>
    </dgm:pt>
    <dgm:pt modelId="{1B2466F4-536F-4F46-B812-78AA2765416B}" type="pres">
      <dgm:prSet presAssocID="{1002259A-37A1-4D2E-B674-FA054D2C2E80}" presName="rootText" presStyleLbl="node3" presStyleIdx="4" presStyleCnt="6" custLinFactNeighborX="38203" custLinFactNeighborY="-1124">
        <dgm:presLayoutVars>
          <dgm:chPref val="3"/>
        </dgm:presLayoutVars>
      </dgm:prSet>
      <dgm:spPr/>
    </dgm:pt>
    <dgm:pt modelId="{E88C7B06-0566-4731-930B-913ECCC76BAC}" type="pres">
      <dgm:prSet presAssocID="{1002259A-37A1-4D2E-B674-FA054D2C2E80}" presName="rootConnector" presStyleLbl="node3" presStyleIdx="4" presStyleCnt="6"/>
      <dgm:spPr/>
    </dgm:pt>
    <dgm:pt modelId="{FED8D00C-EB6C-414A-94B7-4B9789FC2BA0}" type="pres">
      <dgm:prSet presAssocID="{1002259A-37A1-4D2E-B674-FA054D2C2E80}" presName="hierChild4" presStyleCnt="0"/>
      <dgm:spPr/>
    </dgm:pt>
    <dgm:pt modelId="{1125D169-727D-4702-83A4-DC261339F7BC}" type="pres">
      <dgm:prSet presAssocID="{1002259A-37A1-4D2E-B674-FA054D2C2E80}" presName="hierChild5" presStyleCnt="0"/>
      <dgm:spPr/>
    </dgm:pt>
    <dgm:pt modelId="{695F9124-0F99-43F9-9B51-7D2DC21D8BFF}" type="pres">
      <dgm:prSet presAssocID="{37FF8A96-0A86-4F71-94A5-3867D13E5B19}" presName="Name37" presStyleLbl="parChTrans1D3" presStyleIdx="5" presStyleCnt="6"/>
      <dgm:spPr/>
    </dgm:pt>
    <dgm:pt modelId="{05F658B0-A7CE-4CE7-B63A-03DF3A8485F6}" type="pres">
      <dgm:prSet presAssocID="{CB93B53F-D576-47EA-BC9C-467D7C54FE35}" presName="hierRoot2" presStyleCnt="0">
        <dgm:presLayoutVars>
          <dgm:hierBranch val="init"/>
        </dgm:presLayoutVars>
      </dgm:prSet>
      <dgm:spPr/>
    </dgm:pt>
    <dgm:pt modelId="{FB7C01C3-BF92-4E7C-B28D-78936BB80C94}" type="pres">
      <dgm:prSet presAssocID="{CB93B53F-D576-47EA-BC9C-467D7C54FE35}" presName="rootComposite" presStyleCnt="0"/>
      <dgm:spPr/>
    </dgm:pt>
    <dgm:pt modelId="{C277F536-61B9-4E49-8D45-39799FC511A7}" type="pres">
      <dgm:prSet presAssocID="{CB93B53F-D576-47EA-BC9C-467D7C54FE35}" presName="rootText" presStyleLbl="node3" presStyleIdx="5" presStyleCnt="6" custLinFactNeighborX="38203" custLinFactNeighborY="-1124">
        <dgm:presLayoutVars>
          <dgm:chPref val="3"/>
        </dgm:presLayoutVars>
      </dgm:prSet>
      <dgm:spPr/>
    </dgm:pt>
    <dgm:pt modelId="{7DE40E54-2AF5-413A-B952-C7B094B87A02}" type="pres">
      <dgm:prSet presAssocID="{CB93B53F-D576-47EA-BC9C-467D7C54FE35}" presName="rootConnector" presStyleLbl="node3" presStyleIdx="5" presStyleCnt="6"/>
      <dgm:spPr/>
    </dgm:pt>
    <dgm:pt modelId="{B76C2E27-E214-48A2-995C-59CAE9E3CD00}" type="pres">
      <dgm:prSet presAssocID="{CB93B53F-D576-47EA-BC9C-467D7C54FE35}" presName="hierChild4" presStyleCnt="0"/>
      <dgm:spPr/>
    </dgm:pt>
    <dgm:pt modelId="{5EDCFBEA-E042-40F2-8D42-57F589855F2F}" type="pres">
      <dgm:prSet presAssocID="{CB93B53F-D576-47EA-BC9C-467D7C54FE35}" presName="hierChild5" presStyleCnt="0"/>
      <dgm:spPr/>
    </dgm:pt>
    <dgm:pt modelId="{3A406F81-CE9A-4955-A182-4329C811762A}" type="pres">
      <dgm:prSet presAssocID="{F2F6E2C9-403B-49A1-9449-BDC444E6C766}" presName="hierChild5" presStyleCnt="0"/>
      <dgm:spPr/>
    </dgm:pt>
    <dgm:pt modelId="{C20B4EFF-AF46-4D60-A7AB-D0FB8084AC0D}" type="pres">
      <dgm:prSet presAssocID="{2FD8BE1E-74B4-4EEE-861C-B25F08E7755E}" presName="hierChild3" presStyleCnt="0"/>
      <dgm:spPr/>
    </dgm:pt>
  </dgm:ptLst>
  <dgm:cxnLst>
    <dgm:cxn modelId="{72048D00-11C7-4499-BFEC-7A1D3B58D610}" type="presOf" srcId="{B5D51038-A75A-4FF8-9193-8F776EAD4092}" destId="{7978C56E-5216-4826-BF3E-A28FF1DEF455}" srcOrd="0" destOrd="0" presId="urn:microsoft.com/office/officeart/2005/8/layout/orgChart1"/>
    <dgm:cxn modelId="{6694F210-EAFD-4842-861D-346F85F198BE}" type="presOf" srcId="{6B8BEAA6-1C8E-4AA6-ABE3-50EBBDBCD301}" destId="{0A4FCEE2-8BE7-4691-BA46-5CBBD889EBAA}" srcOrd="0" destOrd="0" presId="urn:microsoft.com/office/officeart/2005/8/layout/orgChart1"/>
    <dgm:cxn modelId="{C87E4816-A573-4EF7-9976-CA6E0221FCFC}" type="presOf" srcId="{3F8929D7-C62E-4871-BE4A-FF0A78DBCE5B}" destId="{27ED44E6-2D6B-4BE3-9619-3F1D26CA459C}" srcOrd="0" destOrd="0" presId="urn:microsoft.com/office/officeart/2005/8/layout/orgChart1"/>
    <dgm:cxn modelId="{3DB2DD16-15A3-4739-8FB6-741EC11BBD8B}" type="presOf" srcId="{53503CBC-27E8-4A7D-8D38-F98152FEA9E8}" destId="{1D3549F9-2497-4EE8-98F8-2FA8769511FA}" srcOrd="0" destOrd="0" presId="urn:microsoft.com/office/officeart/2005/8/layout/orgChart1"/>
    <dgm:cxn modelId="{30D6F319-E48A-4817-8D88-3341C564E0B7}" type="presOf" srcId="{CB93B53F-D576-47EA-BC9C-467D7C54FE35}" destId="{7DE40E54-2AF5-413A-B952-C7B094B87A02}" srcOrd="1" destOrd="0" presId="urn:microsoft.com/office/officeart/2005/8/layout/orgChart1"/>
    <dgm:cxn modelId="{F313DB21-8C51-43EB-8027-07A1222C1736}" srcId="{F2F6E2C9-403B-49A1-9449-BDC444E6C766}" destId="{CB93B53F-D576-47EA-BC9C-467D7C54FE35}" srcOrd="1" destOrd="0" parTransId="{37FF8A96-0A86-4F71-94A5-3867D13E5B19}" sibTransId="{BCB5C216-F06E-44A5-A935-A937F715EBD9}"/>
    <dgm:cxn modelId="{5D7EF721-62E1-4010-A0E0-4735BC5E3FF6}" type="presOf" srcId="{4329E7DF-A5E2-4012-8609-7B446D0F8E9A}" destId="{72CFA325-5E43-4E8D-A066-74F249B3DC1F}" srcOrd="0" destOrd="0" presId="urn:microsoft.com/office/officeart/2005/8/layout/orgChart1"/>
    <dgm:cxn modelId="{BF018123-2497-49B9-B86C-A4868801A5AF}" srcId="{2FD8BE1E-74B4-4EEE-861C-B25F08E7755E}" destId="{49922AD5-4B58-4EFB-BD41-AA823A4A3154}" srcOrd="1" destOrd="0" parTransId="{F4C7CD16-5936-4809-A01A-7ADE49C483BF}" sibTransId="{112DB60B-FBB8-4E86-93F9-1ADE2F8AB463}"/>
    <dgm:cxn modelId="{69CE5C25-2D89-44F7-9D54-01CE8448C640}" type="presOf" srcId="{E7E2D22A-F131-43F9-98AB-971B106D5A07}" destId="{FB24F1D8-56CA-4A06-B37A-966D0509F0CD}" srcOrd="0" destOrd="0" presId="urn:microsoft.com/office/officeart/2005/8/layout/orgChart1"/>
    <dgm:cxn modelId="{551DE631-D18E-4FC4-A146-34E030C36014}" srcId="{8309248D-952A-4CD5-9D1A-C151F848EF83}" destId="{2FD8BE1E-74B4-4EEE-861C-B25F08E7755E}" srcOrd="0" destOrd="0" parTransId="{9EFE2B0E-3FEF-4ADB-82B8-0F38181BD0AF}" sibTransId="{96844B61-DECB-4CD5-94BB-85E402DED5CA}"/>
    <dgm:cxn modelId="{3038CE35-970F-4961-B846-79E64FB128DD}" type="presOf" srcId="{2FD8BE1E-74B4-4EEE-861C-B25F08E7755E}" destId="{CD25505C-0C4E-49A2-B7B9-ACE5C96A5478}" srcOrd="1" destOrd="0" presId="urn:microsoft.com/office/officeart/2005/8/layout/orgChart1"/>
    <dgm:cxn modelId="{FA8AB137-35A2-480A-BCEF-DD941D1B693E}" type="presOf" srcId="{F2F6E2C9-403B-49A1-9449-BDC444E6C766}" destId="{A3304514-C4C7-4A5F-93B0-68229FE15FB8}" srcOrd="1" destOrd="0" presId="urn:microsoft.com/office/officeart/2005/8/layout/orgChart1"/>
    <dgm:cxn modelId="{209DEA38-4E0A-4302-BD6D-CACEB81159C4}" srcId="{F2F6E2C9-403B-49A1-9449-BDC444E6C766}" destId="{1002259A-37A1-4D2E-B674-FA054D2C2E80}" srcOrd="0" destOrd="0" parTransId="{E750B1B3-6532-42C0-A4D9-F2B0B9F6C586}" sibTransId="{DB07DECC-AB62-4881-B8D2-C21AFEB96668}"/>
    <dgm:cxn modelId="{88C61B3B-6C9C-46C7-8459-43FD3749AB6E}" type="presOf" srcId="{F2F6E2C9-403B-49A1-9449-BDC444E6C766}" destId="{5B85E929-BA24-4D33-BBB6-E16C19566E9C}" srcOrd="0" destOrd="0" presId="urn:microsoft.com/office/officeart/2005/8/layout/orgChart1"/>
    <dgm:cxn modelId="{0D8C1043-D402-4549-AC69-7CDD63A8772E}" type="presOf" srcId="{6B8BEAA6-1C8E-4AA6-ABE3-50EBBDBCD301}" destId="{F1C1E0FF-8B5F-46FE-B0DD-7D7BB45B066B}" srcOrd="1" destOrd="0" presId="urn:microsoft.com/office/officeart/2005/8/layout/orgChart1"/>
    <dgm:cxn modelId="{E4792C4B-9F25-4536-9C1D-3F5D920E5720}" srcId="{2FD8BE1E-74B4-4EEE-861C-B25F08E7755E}" destId="{F2F6E2C9-403B-49A1-9449-BDC444E6C766}" srcOrd="2" destOrd="0" parTransId="{53503CBC-27E8-4A7D-8D38-F98152FEA9E8}" sibTransId="{B17E3D3C-C5A0-4785-8F37-F4B63406B680}"/>
    <dgm:cxn modelId="{8792384E-B3AB-4B77-BA6C-893B1D17B4C1}" srcId="{4329E7DF-A5E2-4012-8609-7B446D0F8E9A}" destId="{6B8BEAA6-1C8E-4AA6-ABE3-50EBBDBCD301}" srcOrd="0" destOrd="0" parTransId="{DD159999-ECCE-47F4-8679-604046600159}" sibTransId="{0389547B-367D-498A-ADB8-E2CAB6E78720}"/>
    <dgm:cxn modelId="{B3176A54-925E-4912-B313-817E396703BD}" type="presOf" srcId="{F96EFD13-3218-41B4-8EB1-EE0213930E94}" destId="{156DF542-DE7D-4EA6-96B0-05B05C0B5EBE}" srcOrd="0" destOrd="0" presId="urn:microsoft.com/office/officeart/2005/8/layout/orgChart1"/>
    <dgm:cxn modelId="{6CECB654-BCFE-4ED3-9B73-1BF2F32E9A44}" type="presOf" srcId="{1002259A-37A1-4D2E-B674-FA054D2C2E80}" destId="{E88C7B06-0566-4731-930B-913ECCC76BAC}" srcOrd="1" destOrd="0" presId="urn:microsoft.com/office/officeart/2005/8/layout/orgChart1"/>
    <dgm:cxn modelId="{E5222075-259F-4EDA-A3AE-02F4BDA5578E}" srcId="{2FD8BE1E-74B4-4EEE-861C-B25F08E7755E}" destId="{4329E7DF-A5E2-4012-8609-7B446D0F8E9A}" srcOrd="0" destOrd="0" parTransId="{B5D51038-A75A-4FF8-9193-8F776EAD4092}" sibTransId="{502D07FE-9137-4478-9BD1-485C6C63B1F5}"/>
    <dgm:cxn modelId="{9D8CBC76-B6C5-4E88-BACC-DD5E1865AAEA}" type="presOf" srcId="{F4C7CD16-5936-4809-A01A-7ADE49C483BF}" destId="{AC5B2357-3452-455E-B71B-87F4E3127C1E}" srcOrd="0" destOrd="0" presId="urn:microsoft.com/office/officeart/2005/8/layout/orgChart1"/>
    <dgm:cxn modelId="{8BA76257-6813-45D7-8DEB-0B7B49A13E7E}" type="presOf" srcId="{F96EFD13-3218-41B4-8EB1-EE0213930E94}" destId="{83829635-C315-4357-AD7B-C62AC744FE62}" srcOrd="1" destOrd="0" presId="urn:microsoft.com/office/officeart/2005/8/layout/orgChart1"/>
    <dgm:cxn modelId="{B736E179-ACF2-4CFC-ABC8-BF2A01A03A90}" srcId="{49922AD5-4B58-4EFB-BD41-AA823A4A3154}" destId="{F96EFD13-3218-41B4-8EB1-EE0213930E94}" srcOrd="0" destOrd="0" parTransId="{C6D4D2BB-700B-4888-A1AE-18674A3ECFDA}" sibTransId="{744DAD87-B857-4B78-AB3B-F051B7B8F5D7}"/>
    <dgm:cxn modelId="{D646B97F-DAE6-49BE-A414-4BC0323DE6FC}" type="presOf" srcId="{E750B1B3-6532-42C0-A4D9-F2B0B9F6C586}" destId="{0FA29EDB-47E8-404D-8599-3289F32C6799}" srcOrd="0" destOrd="0" presId="urn:microsoft.com/office/officeart/2005/8/layout/orgChart1"/>
    <dgm:cxn modelId="{E693D385-66AB-4F97-A57C-ED4655D8CDB4}" type="presOf" srcId="{37FF8A96-0A86-4F71-94A5-3867D13E5B19}" destId="{695F9124-0F99-43F9-9B51-7D2DC21D8BFF}" srcOrd="0" destOrd="0" presId="urn:microsoft.com/office/officeart/2005/8/layout/orgChart1"/>
    <dgm:cxn modelId="{0ADBDC87-6FFB-4417-BE96-A2F0637F9E08}" type="presOf" srcId="{65D3A70F-DC56-4D65-B9E4-97A98601478D}" destId="{3277C14C-43E5-485A-8D7B-FDC476EB032D}" srcOrd="0" destOrd="0" presId="urn:microsoft.com/office/officeart/2005/8/layout/orgChart1"/>
    <dgm:cxn modelId="{21BAD089-6113-49E6-A6BD-763306E13C50}" type="presOf" srcId="{4329E7DF-A5E2-4012-8609-7B446D0F8E9A}" destId="{03EBBCDC-F6CF-4D70-9272-E132A413C07D}" srcOrd="1" destOrd="0" presId="urn:microsoft.com/office/officeart/2005/8/layout/orgChart1"/>
    <dgm:cxn modelId="{2E55708D-575E-4A83-9BF3-74498F968D06}" type="presOf" srcId="{49922AD5-4B58-4EFB-BD41-AA823A4A3154}" destId="{B44020ED-9D29-4173-ACB4-61F4D83DBF58}" srcOrd="1" destOrd="0" presId="urn:microsoft.com/office/officeart/2005/8/layout/orgChart1"/>
    <dgm:cxn modelId="{0EB8F792-238E-4B4B-A788-771E0E1BAF7F}" type="presOf" srcId="{65D3A70F-DC56-4D65-B9E4-97A98601478D}" destId="{53F5567F-418E-4114-A722-D2CE8A4C0807}" srcOrd="1" destOrd="0" presId="urn:microsoft.com/office/officeart/2005/8/layout/orgChart1"/>
    <dgm:cxn modelId="{4251539D-D5D1-4B3C-AA37-D8411CFFCD74}" type="presOf" srcId="{E7E2D22A-F131-43F9-98AB-971B106D5A07}" destId="{1C478E8A-C678-498C-AAAA-006091C7EAE5}" srcOrd="1" destOrd="0" presId="urn:microsoft.com/office/officeart/2005/8/layout/orgChart1"/>
    <dgm:cxn modelId="{DA6A7CAA-5671-4E10-9557-20CE3F50D9D7}" type="presOf" srcId="{49922AD5-4B58-4EFB-BD41-AA823A4A3154}" destId="{0D096226-FEED-4462-B1BC-2892899445B7}" srcOrd="0" destOrd="0" presId="urn:microsoft.com/office/officeart/2005/8/layout/orgChart1"/>
    <dgm:cxn modelId="{EB1C05AD-9322-4DEB-90CB-2E7D56497FB7}" type="presOf" srcId="{2FD8BE1E-74B4-4EEE-861C-B25F08E7755E}" destId="{A0A1CBB7-4C13-4700-B3F6-143FD6C0399B}" srcOrd="0" destOrd="0" presId="urn:microsoft.com/office/officeart/2005/8/layout/orgChart1"/>
    <dgm:cxn modelId="{E74C84BA-1E7D-482B-ADFA-081649E0C9C3}" type="presOf" srcId="{DD159999-ECCE-47F4-8679-604046600159}" destId="{A04E1906-865B-489E-B912-FD8963DAC9DD}" srcOrd="0" destOrd="0" presId="urn:microsoft.com/office/officeart/2005/8/layout/orgChart1"/>
    <dgm:cxn modelId="{CA6A84C2-2BCD-481F-800C-606F2ED2A4FE}" type="presOf" srcId="{003A9F9E-B27F-4B01-8737-565E2FDA7F70}" destId="{13B92712-1CE2-4D1B-8073-BD52EE9CC6D7}" srcOrd="0" destOrd="0" presId="urn:microsoft.com/office/officeart/2005/8/layout/orgChart1"/>
    <dgm:cxn modelId="{F69A66C5-C160-467C-9784-E8308AE5103B}" srcId="{49922AD5-4B58-4EFB-BD41-AA823A4A3154}" destId="{E7E2D22A-F131-43F9-98AB-971B106D5A07}" srcOrd="1" destOrd="0" parTransId="{3F8929D7-C62E-4871-BE4A-FF0A78DBCE5B}" sibTransId="{857911CB-D03D-4D31-ACC6-38D2CAB0B827}"/>
    <dgm:cxn modelId="{D9A0F6D3-1C66-49F8-B70E-B929C4C11A46}" type="presOf" srcId="{CB93B53F-D576-47EA-BC9C-467D7C54FE35}" destId="{C277F536-61B9-4E49-8D45-39799FC511A7}" srcOrd="0" destOrd="0" presId="urn:microsoft.com/office/officeart/2005/8/layout/orgChart1"/>
    <dgm:cxn modelId="{1FFC38DB-4E1D-4824-B10F-A568B24527B3}" type="presOf" srcId="{1002259A-37A1-4D2E-B674-FA054D2C2E80}" destId="{1B2466F4-536F-4F46-B812-78AA2765416B}" srcOrd="0" destOrd="0" presId="urn:microsoft.com/office/officeart/2005/8/layout/orgChart1"/>
    <dgm:cxn modelId="{5241DBDE-C989-4587-9BB3-2BF529C0892F}" type="presOf" srcId="{8309248D-952A-4CD5-9D1A-C151F848EF83}" destId="{F517F46B-1C2A-459B-8EF8-0D9B3C5138FC}" srcOrd="0" destOrd="0" presId="urn:microsoft.com/office/officeart/2005/8/layout/orgChart1"/>
    <dgm:cxn modelId="{8A430FE8-9EF7-4D9F-9FF3-6E4C62D65BB2}" type="presOf" srcId="{C6D4D2BB-700B-4888-A1AE-18674A3ECFDA}" destId="{131E111C-7878-4FCA-B7A0-CDE7AB4EADAE}" srcOrd="0" destOrd="0" presId="urn:microsoft.com/office/officeart/2005/8/layout/orgChart1"/>
    <dgm:cxn modelId="{EC0619EB-7582-4D7C-8FE7-BADEAC7DA491}" srcId="{4329E7DF-A5E2-4012-8609-7B446D0F8E9A}" destId="{65D3A70F-DC56-4D65-B9E4-97A98601478D}" srcOrd="1" destOrd="0" parTransId="{003A9F9E-B27F-4B01-8737-565E2FDA7F70}" sibTransId="{8CD63863-5F56-4423-9DEA-684A846CA15F}"/>
    <dgm:cxn modelId="{A9D15394-EA46-4F87-B59A-2196FA361F50}" type="presParOf" srcId="{F517F46B-1C2A-459B-8EF8-0D9B3C5138FC}" destId="{697B4FFE-5C08-42D9-B5A6-DD611004549E}" srcOrd="0" destOrd="0" presId="urn:microsoft.com/office/officeart/2005/8/layout/orgChart1"/>
    <dgm:cxn modelId="{830AA707-5D06-4F8B-B725-EBEFB484D7FD}" type="presParOf" srcId="{697B4FFE-5C08-42D9-B5A6-DD611004549E}" destId="{5225D9DC-A4D1-4FC9-9405-1BD0466D49D1}" srcOrd="0" destOrd="0" presId="urn:microsoft.com/office/officeart/2005/8/layout/orgChart1"/>
    <dgm:cxn modelId="{1B743787-20DD-4B98-90D1-43B2DB90AA28}" type="presParOf" srcId="{5225D9DC-A4D1-4FC9-9405-1BD0466D49D1}" destId="{A0A1CBB7-4C13-4700-B3F6-143FD6C0399B}" srcOrd="0" destOrd="0" presId="urn:microsoft.com/office/officeart/2005/8/layout/orgChart1"/>
    <dgm:cxn modelId="{E64A7204-5B49-4439-9AB9-81C34BD6A2F0}" type="presParOf" srcId="{5225D9DC-A4D1-4FC9-9405-1BD0466D49D1}" destId="{CD25505C-0C4E-49A2-B7B9-ACE5C96A5478}" srcOrd="1" destOrd="0" presId="urn:microsoft.com/office/officeart/2005/8/layout/orgChart1"/>
    <dgm:cxn modelId="{39FFF6C8-4A06-44C5-8C35-1641D2130CE4}" type="presParOf" srcId="{697B4FFE-5C08-42D9-B5A6-DD611004549E}" destId="{DFCC6C0D-82E5-4371-B52E-3B8F7B194A4A}" srcOrd="1" destOrd="0" presId="urn:microsoft.com/office/officeart/2005/8/layout/orgChart1"/>
    <dgm:cxn modelId="{852EF548-B866-49E5-9A0D-3E179CF7439C}" type="presParOf" srcId="{DFCC6C0D-82E5-4371-B52E-3B8F7B194A4A}" destId="{7978C56E-5216-4826-BF3E-A28FF1DEF455}" srcOrd="0" destOrd="0" presId="urn:microsoft.com/office/officeart/2005/8/layout/orgChart1"/>
    <dgm:cxn modelId="{960AFA64-E889-424F-AF9D-1A9729DC5465}" type="presParOf" srcId="{DFCC6C0D-82E5-4371-B52E-3B8F7B194A4A}" destId="{E38F7736-A2DE-44DE-8B8E-4F8C370293EC}" srcOrd="1" destOrd="0" presId="urn:microsoft.com/office/officeart/2005/8/layout/orgChart1"/>
    <dgm:cxn modelId="{91A12608-1426-4FCE-8BDD-29BFBAE130C8}" type="presParOf" srcId="{E38F7736-A2DE-44DE-8B8E-4F8C370293EC}" destId="{540447EF-979B-42A1-AB3F-0B308B63CAB2}" srcOrd="0" destOrd="0" presId="urn:microsoft.com/office/officeart/2005/8/layout/orgChart1"/>
    <dgm:cxn modelId="{5CE9AE3E-78E2-471D-9667-373D36BD086D}" type="presParOf" srcId="{540447EF-979B-42A1-AB3F-0B308B63CAB2}" destId="{72CFA325-5E43-4E8D-A066-74F249B3DC1F}" srcOrd="0" destOrd="0" presId="urn:microsoft.com/office/officeart/2005/8/layout/orgChart1"/>
    <dgm:cxn modelId="{260F4622-3ECF-4439-9EC7-62EF2CD03DCA}" type="presParOf" srcId="{540447EF-979B-42A1-AB3F-0B308B63CAB2}" destId="{03EBBCDC-F6CF-4D70-9272-E132A413C07D}" srcOrd="1" destOrd="0" presId="urn:microsoft.com/office/officeart/2005/8/layout/orgChart1"/>
    <dgm:cxn modelId="{BDFDB984-B193-4F6B-8FC9-2C3B0A53D6F3}" type="presParOf" srcId="{E38F7736-A2DE-44DE-8B8E-4F8C370293EC}" destId="{A0B8B5B3-C990-4032-A17B-D3B569CA8A9E}" srcOrd="1" destOrd="0" presId="urn:microsoft.com/office/officeart/2005/8/layout/orgChart1"/>
    <dgm:cxn modelId="{7430E86E-8C80-4DAE-A26A-CD2A34C3F480}" type="presParOf" srcId="{A0B8B5B3-C990-4032-A17B-D3B569CA8A9E}" destId="{A04E1906-865B-489E-B912-FD8963DAC9DD}" srcOrd="0" destOrd="0" presId="urn:microsoft.com/office/officeart/2005/8/layout/orgChart1"/>
    <dgm:cxn modelId="{684BCFFF-69DF-4CE3-A86A-30DEECE4A975}" type="presParOf" srcId="{A0B8B5B3-C990-4032-A17B-D3B569CA8A9E}" destId="{5E050346-B1DC-437D-8B39-217C9B1FE0D9}" srcOrd="1" destOrd="0" presId="urn:microsoft.com/office/officeart/2005/8/layout/orgChart1"/>
    <dgm:cxn modelId="{F69AC9DB-4504-4B69-99CE-A18148512DC5}" type="presParOf" srcId="{5E050346-B1DC-437D-8B39-217C9B1FE0D9}" destId="{C7115571-488D-4587-ADB7-0E74AB677BE1}" srcOrd="0" destOrd="0" presId="urn:microsoft.com/office/officeart/2005/8/layout/orgChart1"/>
    <dgm:cxn modelId="{F8F70F06-F032-439D-A709-C1E6EBCCB3D3}" type="presParOf" srcId="{C7115571-488D-4587-ADB7-0E74AB677BE1}" destId="{0A4FCEE2-8BE7-4691-BA46-5CBBD889EBAA}" srcOrd="0" destOrd="0" presId="urn:microsoft.com/office/officeart/2005/8/layout/orgChart1"/>
    <dgm:cxn modelId="{8422A8D0-C12B-484B-B5A9-72A0B1072E38}" type="presParOf" srcId="{C7115571-488D-4587-ADB7-0E74AB677BE1}" destId="{F1C1E0FF-8B5F-46FE-B0DD-7D7BB45B066B}" srcOrd="1" destOrd="0" presId="urn:microsoft.com/office/officeart/2005/8/layout/orgChart1"/>
    <dgm:cxn modelId="{1074A2A6-B2E1-4292-BCB6-CBE141C9DFE0}" type="presParOf" srcId="{5E050346-B1DC-437D-8B39-217C9B1FE0D9}" destId="{3CA5F732-F177-40F0-807C-3322746D8BF2}" srcOrd="1" destOrd="0" presId="urn:microsoft.com/office/officeart/2005/8/layout/orgChart1"/>
    <dgm:cxn modelId="{5E7D41F7-F16C-4350-B812-E4DE591A3CE3}" type="presParOf" srcId="{5E050346-B1DC-437D-8B39-217C9B1FE0D9}" destId="{37DDB03F-BFCA-4F08-981E-80FC52FA5897}" srcOrd="2" destOrd="0" presId="urn:microsoft.com/office/officeart/2005/8/layout/orgChart1"/>
    <dgm:cxn modelId="{FC941792-7EAA-4C26-BE27-1880CC48EED4}" type="presParOf" srcId="{A0B8B5B3-C990-4032-A17B-D3B569CA8A9E}" destId="{13B92712-1CE2-4D1B-8073-BD52EE9CC6D7}" srcOrd="2" destOrd="0" presId="urn:microsoft.com/office/officeart/2005/8/layout/orgChart1"/>
    <dgm:cxn modelId="{28EED6EA-839F-47B9-83BE-CAE855E06CD5}" type="presParOf" srcId="{A0B8B5B3-C990-4032-A17B-D3B569CA8A9E}" destId="{A0F29C41-0F5A-4A34-A16B-293898D6C149}" srcOrd="3" destOrd="0" presId="urn:microsoft.com/office/officeart/2005/8/layout/orgChart1"/>
    <dgm:cxn modelId="{491043D9-8AA9-401C-A3CE-FDF9CDA93E0A}" type="presParOf" srcId="{A0F29C41-0F5A-4A34-A16B-293898D6C149}" destId="{F9D60F90-9AE3-40A6-A854-30CCA3201B24}" srcOrd="0" destOrd="0" presId="urn:microsoft.com/office/officeart/2005/8/layout/orgChart1"/>
    <dgm:cxn modelId="{AB8E6347-226E-45CC-A682-FC0E62ABD41D}" type="presParOf" srcId="{F9D60F90-9AE3-40A6-A854-30CCA3201B24}" destId="{3277C14C-43E5-485A-8D7B-FDC476EB032D}" srcOrd="0" destOrd="0" presId="urn:microsoft.com/office/officeart/2005/8/layout/orgChart1"/>
    <dgm:cxn modelId="{83040176-8A90-4333-9970-D00D73CFFF03}" type="presParOf" srcId="{F9D60F90-9AE3-40A6-A854-30CCA3201B24}" destId="{53F5567F-418E-4114-A722-D2CE8A4C0807}" srcOrd="1" destOrd="0" presId="urn:microsoft.com/office/officeart/2005/8/layout/orgChart1"/>
    <dgm:cxn modelId="{DBB303EA-97D9-4F1E-AD28-2C497A820DFB}" type="presParOf" srcId="{A0F29C41-0F5A-4A34-A16B-293898D6C149}" destId="{64E5906F-B9F5-48C7-A15C-AD346A8CB239}" srcOrd="1" destOrd="0" presId="urn:microsoft.com/office/officeart/2005/8/layout/orgChart1"/>
    <dgm:cxn modelId="{C0580FB3-2788-4433-A397-0568C2838F5D}" type="presParOf" srcId="{A0F29C41-0F5A-4A34-A16B-293898D6C149}" destId="{3BEF006E-E048-475A-8259-5C379572DBD4}" srcOrd="2" destOrd="0" presId="urn:microsoft.com/office/officeart/2005/8/layout/orgChart1"/>
    <dgm:cxn modelId="{6CBF77BE-0BA2-45DA-900D-831208795A05}" type="presParOf" srcId="{E38F7736-A2DE-44DE-8B8E-4F8C370293EC}" destId="{90508AFB-8FF5-4747-B1D7-E624ED7287DD}" srcOrd="2" destOrd="0" presId="urn:microsoft.com/office/officeart/2005/8/layout/orgChart1"/>
    <dgm:cxn modelId="{9EEA6821-8797-4EF8-8710-9575CCAB6B29}" type="presParOf" srcId="{DFCC6C0D-82E5-4371-B52E-3B8F7B194A4A}" destId="{AC5B2357-3452-455E-B71B-87F4E3127C1E}" srcOrd="2" destOrd="0" presId="urn:microsoft.com/office/officeart/2005/8/layout/orgChart1"/>
    <dgm:cxn modelId="{BCB3805E-3BAF-41AF-994B-AB970D3E1C60}" type="presParOf" srcId="{DFCC6C0D-82E5-4371-B52E-3B8F7B194A4A}" destId="{E8D1035C-6F49-4BE0-9DD2-E96A587F43DD}" srcOrd="3" destOrd="0" presId="urn:microsoft.com/office/officeart/2005/8/layout/orgChart1"/>
    <dgm:cxn modelId="{AF9EDE5A-CA89-4B97-A2AE-ABA8E67CF35A}" type="presParOf" srcId="{E8D1035C-6F49-4BE0-9DD2-E96A587F43DD}" destId="{9FADFCC7-1EE2-4A04-82DF-0AB4A600AEDB}" srcOrd="0" destOrd="0" presId="urn:microsoft.com/office/officeart/2005/8/layout/orgChart1"/>
    <dgm:cxn modelId="{4F441149-A700-41DF-B9D7-D79EC6524CDE}" type="presParOf" srcId="{9FADFCC7-1EE2-4A04-82DF-0AB4A600AEDB}" destId="{0D096226-FEED-4462-B1BC-2892899445B7}" srcOrd="0" destOrd="0" presId="urn:microsoft.com/office/officeart/2005/8/layout/orgChart1"/>
    <dgm:cxn modelId="{69A28F35-F451-4A28-9C41-F11E938EA201}" type="presParOf" srcId="{9FADFCC7-1EE2-4A04-82DF-0AB4A600AEDB}" destId="{B44020ED-9D29-4173-ACB4-61F4D83DBF58}" srcOrd="1" destOrd="0" presId="urn:microsoft.com/office/officeart/2005/8/layout/orgChart1"/>
    <dgm:cxn modelId="{E4B070D3-32D6-4D09-92C5-E8F10FCACC89}" type="presParOf" srcId="{E8D1035C-6F49-4BE0-9DD2-E96A587F43DD}" destId="{EA4DE9D5-EA2E-4A06-836E-39A5FD0CFEAC}" srcOrd="1" destOrd="0" presId="urn:microsoft.com/office/officeart/2005/8/layout/orgChart1"/>
    <dgm:cxn modelId="{A50AE20E-172F-4115-8507-3B17599D4674}" type="presParOf" srcId="{EA4DE9D5-EA2E-4A06-836E-39A5FD0CFEAC}" destId="{131E111C-7878-4FCA-B7A0-CDE7AB4EADAE}" srcOrd="0" destOrd="0" presId="urn:microsoft.com/office/officeart/2005/8/layout/orgChart1"/>
    <dgm:cxn modelId="{2E66DEF9-ABAF-474B-A2E0-CF52172A65D7}" type="presParOf" srcId="{EA4DE9D5-EA2E-4A06-836E-39A5FD0CFEAC}" destId="{E566E0CC-16C8-4A3C-9AC4-B1DF95CA51CB}" srcOrd="1" destOrd="0" presId="urn:microsoft.com/office/officeart/2005/8/layout/orgChart1"/>
    <dgm:cxn modelId="{AE654591-A81C-4E73-A2C1-9F20C611ACA2}" type="presParOf" srcId="{E566E0CC-16C8-4A3C-9AC4-B1DF95CA51CB}" destId="{82A55A71-970A-43B2-BD6F-233C21FE7686}" srcOrd="0" destOrd="0" presId="urn:microsoft.com/office/officeart/2005/8/layout/orgChart1"/>
    <dgm:cxn modelId="{722DA3A9-4A25-45D4-B12A-2943988AC777}" type="presParOf" srcId="{82A55A71-970A-43B2-BD6F-233C21FE7686}" destId="{156DF542-DE7D-4EA6-96B0-05B05C0B5EBE}" srcOrd="0" destOrd="0" presId="urn:microsoft.com/office/officeart/2005/8/layout/orgChart1"/>
    <dgm:cxn modelId="{6B89CCA4-5DFE-4138-BFF8-F7AC702A0455}" type="presParOf" srcId="{82A55A71-970A-43B2-BD6F-233C21FE7686}" destId="{83829635-C315-4357-AD7B-C62AC744FE62}" srcOrd="1" destOrd="0" presId="urn:microsoft.com/office/officeart/2005/8/layout/orgChart1"/>
    <dgm:cxn modelId="{76B289AC-249A-45EE-8F7F-D3050D216FAE}" type="presParOf" srcId="{E566E0CC-16C8-4A3C-9AC4-B1DF95CA51CB}" destId="{1EE77158-6455-4B81-9B14-2C8C1451B14F}" srcOrd="1" destOrd="0" presId="urn:microsoft.com/office/officeart/2005/8/layout/orgChart1"/>
    <dgm:cxn modelId="{A7D9CE93-7525-409B-B5D7-D8355411D06D}" type="presParOf" srcId="{E566E0CC-16C8-4A3C-9AC4-B1DF95CA51CB}" destId="{048DCC8E-161C-4D4E-A9D4-18ED2832E754}" srcOrd="2" destOrd="0" presId="urn:microsoft.com/office/officeart/2005/8/layout/orgChart1"/>
    <dgm:cxn modelId="{741081EA-211A-44C7-8471-F7370836F5D4}" type="presParOf" srcId="{EA4DE9D5-EA2E-4A06-836E-39A5FD0CFEAC}" destId="{27ED44E6-2D6B-4BE3-9619-3F1D26CA459C}" srcOrd="2" destOrd="0" presId="urn:microsoft.com/office/officeart/2005/8/layout/orgChart1"/>
    <dgm:cxn modelId="{E4BBA9FA-0C61-47A1-AE63-A50EE458A1DC}" type="presParOf" srcId="{EA4DE9D5-EA2E-4A06-836E-39A5FD0CFEAC}" destId="{B562E6CF-C746-44B2-A792-CA858DF797AA}" srcOrd="3" destOrd="0" presId="urn:microsoft.com/office/officeart/2005/8/layout/orgChart1"/>
    <dgm:cxn modelId="{E2622D6B-6F9D-49CC-95B9-963C818B510E}" type="presParOf" srcId="{B562E6CF-C746-44B2-A792-CA858DF797AA}" destId="{76009B1E-3977-41C8-84D5-57EAB2E56933}" srcOrd="0" destOrd="0" presId="urn:microsoft.com/office/officeart/2005/8/layout/orgChart1"/>
    <dgm:cxn modelId="{05861583-AD0B-4488-9224-8D3BBEF70838}" type="presParOf" srcId="{76009B1E-3977-41C8-84D5-57EAB2E56933}" destId="{FB24F1D8-56CA-4A06-B37A-966D0509F0CD}" srcOrd="0" destOrd="0" presId="urn:microsoft.com/office/officeart/2005/8/layout/orgChart1"/>
    <dgm:cxn modelId="{A7BDA725-C939-4342-9C54-D930F5E111BF}" type="presParOf" srcId="{76009B1E-3977-41C8-84D5-57EAB2E56933}" destId="{1C478E8A-C678-498C-AAAA-006091C7EAE5}" srcOrd="1" destOrd="0" presId="urn:microsoft.com/office/officeart/2005/8/layout/orgChart1"/>
    <dgm:cxn modelId="{ECF17051-39D2-48BF-A94E-15C176734C64}" type="presParOf" srcId="{B562E6CF-C746-44B2-A792-CA858DF797AA}" destId="{168D53F2-1A67-4DE9-B0CC-E9C0ADD47B37}" srcOrd="1" destOrd="0" presId="urn:microsoft.com/office/officeart/2005/8/layout/orgChart1"/>
    <dgm:cxn modelId="{5F31BEBE-C0D5-44CF-AAA4-B3C467E55307}" type="presParOf" srcId="{B562E6CF-C746-44B2-A792-CA858DF797AA}" destId="{10849FD3-94CC-47FF-B343-41623E60ADC7}" srcOrd="2" destOrd="0" presId="urn:microsoft.com/office/officeart/2005/8/layout/orgChart1"/>
    <dgm:cxn modelId="{9BE37611-BBA5-4295-A3C0-65EDEEA44C3B}" type="presParOf" srcId="{E8D1035C-6F49-4BE0-9DD2-E96A587F43DD}" destId="{5B7CBA18-3A0D-4ECF-B08A-826905A1B17C}" srcOrd="2" destOrd="0" presId="urn:microsoft.com/office/officeart/2005/8/layout/orgChart1"/>
    <dgm:cxn modelId="{E1BFAE93-71A9-4E27-8296-2CE4377355EB}" type="presParOf" srcId="{DFCC6C0D-82E5-4371-B52E-3B8F7B194A4A}" destId="{1D3549F9-2497-4EE8-98F8-2FA8769511FA}" srcOrd="4" destOrd="0" presId="urn:microsoft.com/office/officeart/2005/8/layout/orgChart1"/>
    <dgm:cxn modelId="{6C058824-F937-499F-92EF-E81C7746F953}" type="presParOf" srcId="{DFCC6C0D-82E5-4371-B52E-3B8F7B194A4A}" destId="{FAA691D0-FFA0-4139-A17C-2BE74F48428D}" srcOrd="5" destOrd="0" presId="urn:microsoft.com/office/officeart/2005/8/layout/orgChart1"/>
    <dgm:cxn modelId="{864BCDBC-63CB-4B3B-AA68-DD940C725812}" type="presParOf" srcId="{FAA691D0-FFA0-4139-A17C-2BE74F48428D}" destId="{6E49120A-167A-4C80-8F49-5A4C8BC84884}" srcOrd="0" destOrd="0" presId="urn:microsoft.com/office/officeart/2005/8/layout/orgChart1"/>
    <dgm:cxn modelId="{9CD645DF-3A3A-4E6E-9317-044BA91F4EBF}" type="presParOf" srcId="{6E49120A-167A-4C80-8F49-5A4C8BC84884}" destId="{5B85E929-BA24-4D33-BBB6-E16C19566E9C}" srcOrd="0" destOrd="0" presId="urn:microsoft.com/office/officeart/2005/8/layout/orgChart1"/>
    <dgm:cxn modelId="{1E2DAEDD-9ED2-49EA-99B8-D80AAEC34200}" type="presParOf" srcId="{6E49120A-167A-4C80-8F49-5A4C8BC84884}" destId="{A3304514-C4C7-4A5F-93B0-68229FE15FB8}" srcOrd="1" destOrd="0" presId="urn:microsoft.com/office/officeart/2005/8/layout/orgChart1"/>
    <dgm:cxn modelId="{12C86547-61F8-483F-A548-6B6E45ACB02D}" type="presParOf" srcId="{FAA691D0-FFA0-4139-A17C-2BE74F48428D}" destId="{7B9C2D76-56F1-4FD0-940C-E607A50D1C7A}" srcOrd="1" destOrd="0" presId="urn:microsoft.com/office/officeart/2005/8/layout/orgChart1"/>
    <dgm:cxn modelId="{34DB4851-28C2-48D5-AC2F-D69BF4D528C5}" type="presParOf" srcId="{7B9C2D76-56F1-4FD0-940C-E607A50D1C7A}" destId="{0FA29EDB-47E8-404D-8599-3289F32C6799}" srcOrd="0" destOrd="0" presId="urn:microsoft.com/office/officeart/2005/8/layout/orgChart1"/>
    <dgm:cxn modelId="{EB96FE84-DA24-4626-8B69-912FC171B971}" type="presParOf" srcId="{7B9C2D76-56F1-4FD0-940C-E607A50D1C7A}" destId="{1AC1AF16-10E7-4A0F-B9B4-C9B73C2BAD9C}" srcOrd="1" destOrd="0" presId="urn:microsoft.com/office/officeart/2005/8/layout/orgChart1"/>
    <dgm:cxn modelId="{4831E649-40CA-40F0-8CE2-62953FB8DD8E}" type="presParOf" srcId="{1AC1AF16-10E7-4A0F-B9B4-C9B73C2BAD9C}" destId="{8971F100-3464-45A2-9B53-23A94C6DF7A4}" srcOrd="0" destOrd="0" presId="urn:microsoft.com/office/officeart/2005/8/layout/orgChart1"/>
    <dgm:cxn modelId="{98C462AB-5992-4A14-A58B-8A8F66160D28}" type="presParOf" srcId="{8971F100-3464-45A2-9B53-23A94C6DF7A4}" destId="{1B2466F4-536F-4F46-B812-78AA2765416B}" srcOrd="0" destOrd="0" presId="urn:microsoft.com/office/officeart/2005/8/layout/orgChart1"/>
    <dgm:cxn modelId="{79E832AC-2D9E-4B01-BE9F-F0DB46B90888}" type="presParOf" srcId="{8971F100-3464-45A2-9B53-23A94C6DF7A4}" destId="{E88C7B06-0566-4731-930B-913ECCC76BAC}" srcOrd="1" destOrd="0" presId="urn:microsoft.com/office/officeart/2005/8/layout/orgChart1"/>
    <dgm:cxn modelId="{026841FD-0B90-4011-B1D0-B4FE972D41F3}" type="presParOf" srcId="{1AC1AF16-10E7-4A0F-B9B4-C9B73C2BAD9C}" destId="{FED8D00C-EB6C-414A-94B7-4B9789FC2BA0}" srcOrd="1" destOrd="0" presId="urn:microsoft.com/office/officeart/2005/8/layout/orgChart1"/>
    <dgm:cxn modelId="{51B0D395-EF38-474C-9C37-2CFCA1A2E3B1}" type="presParOf" srcId="{1AC1AF16-10E7-4A0F-B9B4-C9B73C2BAD9C}" destId="{1125D169-727D-4702-83A4-DC261339F7BC}" srcOrd="2" destOrd="0" presId="urn:microsoft.com/office/officeart/2005/8/layout/orgChart1"/>
    <dgm:cxn modelId="{41B8154D-F0B1-4868-A052-E90676439E30}" type="presParOf" srcId="{7B9C2D76-56F1-4FD0-940C-E607A50D1C7A}" destId="{695F9124-0F99-43F9-9B51-7D2DC21D8BFF}" srcOrd="2" destOrd="0" presId="urn:microsoft.com/office/officeart/2005/8/layout/orgChart1"/>
    <dgm:cxn modelId="{EDA92BBD-3202-4875-BB00-1EA11ED027CA}" type="presParOf" srcId="{7B9C2D76-56F1-4FD0-940C-E607A50D1C7A}" destId="{05F658B0-A7CE-4CE7-B63A-03DF3A8485F6}" srcOrd="3" destOrd="0" presId="urn:microsoft.com/office/officeart/2005/8/layout/orgChart1"/>
    <dgm:cxn modelId="{E5C64AEB-076C-43BC-9E4B-66DB1EF9645A}" type="presParOf" srcId="{05F658B0-A7CE-4CE7-B63A-03DF3A8485F6}" destId="{FB7C01C3-BF92-4E7C-B28D-78936BB80C94}" srcOrd="0" destOrd="0" presId="urn:microsoft.com/office/officeart/2005/8/layout/orgChart1"/>
    <dgm:cxn modelId="{5F9DC9E5-710A-4D53-B1EB-3DD1164920AF}" type="presParOf" srcId="{FB7C01C3-BF92-4E7C-B28D-78936BB80C94}" destId="{C277F536-61B9-4E49-8D45-39799FC511A7}" srcOrd="0" destOrd="0" presId="urn:microsoft.com/office/officeart/2005/8/layout/orgChart1"/>
    <dgm:cxn modelId="{CEA6B733-62EC-4DDE-8D23-732C36FB92F6}" type="presParOf" srcId="{FB7C01C3-BF92-4E7C-B28D-78936BB80C94}" destId="{7DE40E54-2AF5-413A-B952-C7B094B87A02}" srcOrd="1" destOrd="0" presId="urn:microsoft.com/office/officeart/2005/8/layout/orgChart1"/>
    <dgm:cxn modelId="{0191FCA5-7AE0-4D11-806C-6D9AE72C8D71}" type="presParOf" srcId="{05F658B0-A7CE-4CE7-B63A-03DF3A8485F6}" destId="{B76C2E27-E214-48A2-995C-59CAE9E3CD00}" srcOrd="1" destOrd="0" presId="urn:microsoft.com/office/officeart/2005/8/layout/orgChart1"/>
    <dgm:cxn modelId="{0C3C8D60-8DE0-4464-B869-3645ED9D6AC4}" type="presParOf" srcId="{05F658B0-A7CE-4CE7-B63A-03DF3A8485F6}" destId="{5EDCFBEA-E042-40F2-8D42-57F589855F2F}" srcOrd="2" destOrd="0" presId="urn:microsoft.com/office/officeart/2005/8/layout/orgChart1"/>
    <dgm:cxn modelId="{AB1419CF-4615-4A02-86BD-3E1B27E78E3C}" type="presParOf" srcId="{FAA691D0-FFA0-4139-A17C-2BE74F48428D}" destId="{3A406F81-CE9A-4955-A182-4329C811762A}" srcOrd="2" destOrd="0" presId="urn:microsoft.com/office/officeart/2005/8/layout/orgChart1"/>
    <dgm:cxn modelId="{73A62AF6-FF18-4757-AB8C-4308B7222375}" type="presParOf" srcId="{697B4FFE-5C08-42D9-B5A6-DD611004549E}" destId="{C20B4EFF-AF46-4D60-A7AB-D0FB8084AC0D}"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8D1ED-6443-4B3E-8110-1EF99FCFFF1A}">
      <dsp:nvSpPr>
        <dsp:cNvPr id="0" name=""/>
        <dsp:cNvSpPr/>
      </dsp:nvSpPr>
      <dsp:spPr>
        <a:xfrm>
          <a:off x="6129420" y="1476838"/>
          <a:ext cx="192342" cy="2298800"/>
        </a:xfrm>
        <a:custGeom>
          <a:avLst/>
          <a:gdLst/>
          <a:ahLst/>
          <a:cxnLst/>
          <a:rect l="0" t="0" r="0" b="0"/>
          <a:pathLst>
            <a:path>
              <a:moveTo>
                <a:pt x="0" y="0"/>
              </a:moveTo>
              <a:lnTo>
                <a:pt x="0" y="2298800"/>
              </a:lnTo>
              <a:lnTo>
                <a:pt x="192342" y="2298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D8DEF2-7A4A-49F9-AC0C-F7A18F8D2B9C}">
      <dsp:nvSpPr>
        <dsp:cNvPr id="0" name=""/>
        <dsp:cNvSpPr/>
      </dsp:nvSpPr>
      <dsp:spPr>
        <a:xfrm>
          <a:off x="6129420" y="1476838"/>
          <a:ext cx="192342" cy="1451270"/>
        </a:xfrm>
        <a:custGeom>
          <a:avLst/>
          <a:gdLst/>
          <a:ahLst/>
          <a:cxnLst/>
          <a:rect l="0" t="0" r="0" b="0"/>
          <a:pathLst>
            <a:path>
              <a:moveTo>
                <a:pt x="0" y="0"/>
              </a:moveTo>
              <a:lnTo>
                <a:pt x="0" y="1451270"/>
              </a:lnTo>
              <a:lnTo>
                <a:pt x="192342" y="1451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66B4D-D6A3-4097-B17F-842F4A056231}">
      <dsp:nvSpPr>
        <dsp:cNvPr id="0" name=""/>
        <dsp:cNvSpPr/>
      </dsp:nvSpPr>
      <dsp:spPr>
        <a:xfrm>
          <a:off x="6129420" y="1476838"/>
          <a:ext cx="192342" cy="580832"/>
        </a:xfrm>
        <a:custGeom>
          <a:avLst/>
          <a:gdLst/>
          <a:ahLst/>
          <a:cxnLst/>
          <a:rect l="0" t="0" r="0" b="0"/>
          <a:pathLst>
            <a:path>
              <a:moveTo>
                <a:pt x="0" y="0"/>
              </a:moveTo>
              <a:lnTo>
                <a:pt x="0" y="580832"/>
              </a:lnTo>
              <a:lnTo>
                <a:pt x="192342" y="5808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69749-DDF2-416F-ACB2-6DB012498F27}">
      <dsp:nvSpPr>
        <dsp:cNvPr id="0" name=""/>
        <dsp:cNvSpPr/>
      </dsp:nvSpPr>
      <dsp:spPr>
        <a:xfrm>
          <a:off x="4036289" y="613941"/>
          <a:ext cx="2583518" cy="249913"/>
        </a:xfrm>
        <a:custGeom>
          <a:avLst/>
          <a:gdLst/>
          <a:ahLst/>
          <a:cxnLst/>
          <a:rect l="0" t="0" r="0" b="0"/>
          <a:pathLst>
            <a:path>
              <a:moveTo>
                <a:pt x="0" y="0"/>
              </a:moveTo>
              <a:lnTo>
                <a:pt x="0" y="121186"/>
              </a:lnTo>
              <a:lnTo>
                <a:pt x="2583518" y="121186"/>
              </a:lnTo>
              <a:lnTo>
                <a:pt x="2583518" y="2499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FFE0C-4DE7-4219-9EFA-3DFD4929ECCE}">
      <dsp:nvSpPr>
        <dsp:cNvPr id="0" name=""/>
        <dsp:cNvSpPr/>
      </dsp:nvSpPr>
      <dsp:spPr>
        <a:xfrm>
          <a:off x="4592081" y="1485923"/>
          <a:ext cx="756802" cy="306878"/>
        </a:xfrm>
        <a:custGeom>
          <a:avLst/>
          <a:gdLst/>
          <a:ahLst/>
          <a:cxnLst/>
          <a:rect l="0" t="0" r="0" b="0"/>
          <a:pathLst>
            <a:path>
              <a:moveTo>
                <a:pt x="0" y="0"/>
              </a:moveTo>
              <a:lnTo>
                <a:pt x="0" y="178151"/>
              </a:lnTo>
              <a:lnTo>
                <a:pt x="756802" y="178151"/>
              </a:lnTo>
              <a:lnTo>
                <a:pt x="756802" y="3068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C70E2-9640-498F-AE41-4432FBBCA6B6}">
      <dsp:nvSpPr>
        <dsp:cNvPr id="0" name=""/>
        <dsp:cNvSpPr/>
      </dsp:nvSpPr>
      <dsp:spPr>
        <a:xfrm>
          <a:off x="3861895" y="1485923"/>
          <a:ext cx="730186" cy="306878"/>
        </a:xfrm>
        <a:custGeom>
          <a:avLst/>
          <a:gdLst/>
          <a:ahLst/>
          <a:cxnLst/>
          <a:rect l="0" t="0" r="0" b="0"/>
          <a:pathLst>
            <a:path>
              <a:moveTo>
                <a:pt x="730186" y="0"/>
              </a:moveTo>
              <a:lnTo>
                <a:pt x="730186" y="178151"/>
              </a:lnTo>
              <a:lnTo>
                <a:pt x="0" y="178151"/>
              </a:lnTo>
              <a:lnTo>
                <a:pt x="0" y="3068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D8969-9970-4C10-AB87-B581DB64E346}">
      <dsp:nvSpPr>
        <dsp:cNvPr id="0" name=""/>
        <dsp:cNvSpPr/>
      </dsp:nvSpPr>
      <dsp:spPr>
        <a:xfrm>
          <a:off x="4036289" y="613941"/>
          <a:ext cx="555792" cy="258997"/>
        </a:xfrm>
        <a:custGeom>
          <a:avLst/>
          <a:gdLst/>
          <a:ahLst/>
          <a:cxnLst/>
          <a:rect l="0" t="0" r="0" b="0"/>
          <a:pathLst>
            <a:path>
              <a:moveTo>
                <a:pt x="0" y="0"/>
              </a:moveTo>
              <a:lnTo>
                <a:pt x="0" y="130271"/>
              </a:lnTo>
              <a:lnTo>
                <a:pt x="555792" y="130271"/>
              </a:lnTo>
              <a:lnTo>
                <a:pt x="555792" y="258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ADC6D-54C6-47EA-BCCA-A8218EF832AE}">
      <dsp:nvSpPr>
        <dsp:cNvPr id="0" name=""/>
        <dsp:cNvSpPr/>
      </dsp:nvSpPr>
      <dsp:spPr>
        <a:xfrm>
          <a:off x="1593548" y="1484378"/>
          <a:ext cx="741710" cy="308422"/>
        </a:xfrm>
        <a:custGeom>
          <a:avLst/>
          <a:gdLst/>
          <a:ahLst/>
          <a:cxnLst/>
          <a:rect l="0" t="0" r="0" b="0"/>
          <a:pathLst>
            <a:path>
              <a:moveTo>
                <a:pt x="0" y="0"/>
              </a:moveTo>
              <a:lnTo>
                <a:pt x="0" y="179696"/>
              </a:lnTo>
              <a:lnTo>
                <a:pt x="741710" y="179696"/>
              </a:lnTo>
              <a:lnTo>
                <a:pt x="741710" y="308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470B4-AE74-4CCD-AF75-E51018071EA7}">
      <dsp:nvSpPr>
        <dsp:cNvPr id="0" name=""/>
        <dsp:cNvSpPr/>
      </dsp:nvSpPr>
      <dsp:spPr>
        <a:xfrm>
          <a:off x="843771" y="1484378"/>
          <a:ext cx="749777" cy="308422"/>
        </a:xfrm>
        <a:custGeom>
          <a:avLst/>
          <a:gdLst/>
          <a:ahLst/>
          <a:cxnLst/>
          <a:rect l="0" t="0" r="0" b="0"/>
          <a:pathLst>
            <a:path>
              <a:moveTo>
                <a:pt x="749777" y="0"/>
              </a:moveTo>
              <a:lnTo>
                <a:pt x="749777" y="179696"/>
              </a:lnTo>
              <a:lnTo>
                <a:pt x="0" y="179696"/>
              </a:lnTo>
              <a:lnTo>
                <a:pt x="0" y="308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D37709-854C-4949-B9B4-2846DD844ADB}">
      <dsp:nvSpPr>
        <dsp:cNvPr id="0" name=""/>
        <dsp:cNvSpPr/>
      </dsp:nvSpPr>
      <dsp:spPr>
        <a:xfrm>
          <a:off x="1593548" y="613941"/>
          <a:ext cx="2442740" cy="257453"/>
        </a:xfrm>
        <a:custGeom>
          <a:avLst/>
          <a:gdLst/>
          <a:ahLst/>
          <a:cxnLst/>
          <a:rect l="0" t="0" r="0" b="0"/>
          <a:pathLst>
            <a:path>
              <a:moveTo>
                <a:pt x="2442740" y="0"/>
              </a:moveTo>
              <a:lnTo>
                <a:pt x="2442740" y="128726"/>
              </a:lnTo>
              <a:lnTo>
                <a:pt x="0" y="128726"/>
              </a:lnTo>
              <a:lnTo>
                <a:pt x="0" y="2574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FC171-0944-4658-BBEC-11FF86253B67}">
      <dsp:nvSpPr>
        <dsp:cNvPr id="0" name=""/>
        <dsp:cNvSpPr/>
      </dsp:nvSpPr>
      <dsp:spPr>
        <a:xfrm>
          <a:off x="3423305" y="957"/>
          <a:ext cx="1225967" cy="612983"/>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noFill/>
              </a:ln>
              <a:solidFill>
                <a:schemeClr val="bg2"/>
              </a:solidFill>
              <a:latin typeface="Calibri" panose="020F0502020204030204" pitchFamily="34" charset="0"/>
              <a:cs typeface="Calibri" panose="020F0502020204030204" pitchFamily="34" charset="0"/>
            </a:rPr>
            <a:t>Adults with PrEP Indications (by risk group)</a:t>
          </a:r>
        </a:p>
      </dsp:txBody>
      <dsp:txXfrm>
        <a:off x="3423305" y="957"/>
        <a:ext cx="1225967" cy="612983"/>
      </dsp:txXfrm>
    </dsp:sp>
    <dsp:sp modelId="{DAEA4A58-6D2E-4E34-9F6A-75FA885CE4E3}">
      <dsp:nvSpPr>
        <dsp:cNvPr id="0" name=""/>
        <dsp:cNvSpPr/>
      </dsp:nvSpPr>
      <dsp:spPr>
        <a:xfrm>
          <a:off x="980564" y="871394"/>
          <a:ext cx="1225967" cy="612983"/>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noFill/>
              </a:ln>
              <a:solidFill>
                <a:schemeClr val="bg2"/>
              </a:solidFill>
              <a:latin typeface="Calibri" panose="020F0502020204030204" pitchFamily="34" charset="0"/>
              <a:cs typeface="Calibri" panose="020F0502020204030204" pitchFamily="34" charset="0"/>
            </a:rPr>
            <a:t>Private insurance</a:t>
          </a:r>
        </a:p>
      </dsp:txBody>
      <dsp:txXfrm>
        <a:off x="980564" y="871394"/>
        <a:ext cx="1225967" cy="612983"/>
      </dsp:txXfrm>
    </dsp:sp>
    <dsp:sp modelId="{0B0DEA3E-56E3-4FD7-9432-A88837D487E8}">
      <dsp:nvSpPr>
        <dsp:cNvPr id="0" name=""/>
        <dsp:cNvSpPr/>
      </dsp:nvSpPr>
      <dsp:spPr>
        <a:xfrm>
          <a:off x="230787" y="1792801"/>
          <a:ext cx="1225967" cy="612983"/>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ln>
                <a:noFill/>
              </a:ln>
              <a:solidFill>
                <a:schemeClr val="bg2"/>
              </a:solidFill>
              <a:latin typeface="Calibri" panose="020F0502020204030204" pitchFamily="34" charset="0"/>
              <a:cs typeface="Calibri" panose="020F0502020204030204" pitchFamily="34" charset="0"/>
            </a:rPr>
            <a:t>PrEP</a:t>
          </a:r>
          <a:r>
            <a:rPr lang="en-US" sz="1200" kern="1200" dirty="0">
              <a:ln>
                <a:noFill/>
              </a:ln>
              <a:solidFill>
                <a:schemeClr val="bg2"/>
              </a:solidFill>
              <a:latin typeface="Calibri" panose="020F0502020204030204" pitchFamily="34" charset="0"/>
              <a:cs typeface="Calibri" panose="020F0502020204030204" pitchFamily="34" charset="0"/>
            </a:rPr>
            <a:t> not covered (1%)</a:t>
          </a:r>
        </a:p>
      </dsp:txBody>
      <dsp:txXfrm>
        <a:off x="230787" y="1792801"/>
        <a:ext cx="1225967" cy="612983"/>
      </dsp:txXfrm>
    </dsp:sp>
    <dsp:sp modelId="{8DD2AF9D-B36F-4C3A-82A7-A2383A042F42}">
      <dsp:nvSpPr>
        <dsp:cNvPr id="0" name=""/>
        <dsp:cNvSpPr/>
      </dsp:nvSpPr>
      <dsp:spPr>
        <a:xfrm>
          <a:off x="1722275" y="1792801"/>
          <a:ext cx="1225967" cy="612983"/>
        </a:xfrm>
        <a:prstGeom prst="rect">
          <a:avLst/>
        </a:prstGeom>
        <a:solidFill>
          <a:srgbClr val="9A4E9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ln>
                <a:noFill/>
              </a:ln>
              <a:solidFill>
                <a:schemeClr val="bg2"/>
              </a:solidFill>
              <a:latin typeface="Calibri" panose="020F0502020204030204" pitchFamily="34" charset="0"/>
              <a:cs typeface="Calibri" panose="020F0502020204030204" pitchFamily="34" charset="0"/>
            </a:rPr>
            <a:t>PrEP</a:t>
          </a:r>
          <a:r>
            <a:rPr lang="en-US" sz="1200" kern="1200" dirty="0">
              <a:ln>
                <a:noFill/>
              </a:ln>
              <a:solidFill>
                <a:schemeClr val="bg2"/>
              </a:solidFill>
              <a:latin typeface="Calibri" panose="020F0502020204030204" pitchFamily="34" charset="0"/>
              <a:cs typeface="Calibri" panose="020F0502020204030204" pitchFamily="34" charset="0"/>
            </a:rPr>
            <a:t> covered (99%)</a:t>
          </a:r>
        </a:p>
      </dsp:txBody>
      <dsp:txXfrm>
        <a:off x="1722275" y="1792801"/>
        <a:ext cx="1225967" cy="612983"/>
      </dsp:txXfrm>
    </dsp:sp>
    <dsp:sp modelId="{6508CCC5-3B31-4D6F-A1F9-282F5A70A7C6}">
      <dsp:nvSpPr>
        <dsp:cNvPr id="0" name=""/>
        <dsp:cNvSpPr/>
      </dsp:nvSpPr>
      <dsp:spPr>
        <a:xfrm>
          <a:off x="3979097" y="872939"/>
          <a:ext cx="1225967" cy="612983"/>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n>
                <a:noFill/>
              </a:ln>
              <a:solidFill>
                <a:schemeClr val="bg2"/>
              </a:solidFill>
              <a:latin typeface="Calibri" panose="020F0502020204030204" pitchFamily="34" charset="0"/>
              <a:cs typeface="Calibri" panose="020F0502020204030204" pitchFamily="34" charset="0"/>
            </a:rPr>
            <a:t>Public Insurance</a:t>
          </a:r>
        </a:p>
      </dsp:txBody>
      <dsp:txXfrm>
        <a:off x="3979097" y="872939"/>
        <a:ext cx="1225967" cy="612983"/>
      </dsp:txXfrm>
    </dsp:sp>
    <dsp:sp modelId="{36777528-288A-47D1-8B12-29B175B94D74}">
      <dsp:nvSpPr>
        <dsp:cNvPr id="0" name=""/>
        <dsp:cNvSpPr/>
      </dsp:nvSpPr>
      <dsp:spPr>
        <a:xfrm>
          <a:off x="3248911" y="1792801"/>
          <a:ext cx="1225967" cy="612983"/>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ln>
                <a:noFill/>
              </a:ln>
              <a:solidFill>
                <a:schemeClr val="bg2"/>
              </a:solidFill>
              <a:latin typeface="Calibri" panose="020F0502020204030204" pitchFamily="34" charset="0"/>
              <a:cs typeface="Calibri" panose="020F0502020204030204" pitchFamily="34" charset="0"/>
            </a:rPr>
            <a:t>PrEP</a:t>
          </a:r>
          <a:r>
            <a:rPr lang="en-US" sz="1200" kern="1200" dirty="0">
              <a:ln>
                <a:noFill/>
              </a:ln>
              <a:solidFill>
                <a:schemeClr val="bg2"/>
              </a:solidFill>
              <a:latin typeface="Calibri" panose="020F0502020204030204" pitchFamily="34" charset="0"/>
              <a:cs typeface="Calibri" panose="020F0502020204030204" pitchFamily="34" charset="0"/>
            </a:rPr>
            <a:t> not covered (1%)</a:t>
          </a:r>
        </a:p>
      </dsp:txBody>
      <dsp:txXfrm>
        <a:off x="3248911" y="1792801"/>
        <a:ext cx="1225967" cy="612983"/>
      </dsp:txXfrm>
    </dsp:sp>
    <dsp:sp modelId="{C83DC034-4792-417C-87D4-0186192065EE}">
      <dsp:nvSpPr>
        <dsp:cNvPr id="0" name=""/>
        <dsp:cNvSpPr/>
      </dsp:nvSpPr>
      <dsp:spPr>
        <a:xfrm>
          <a:off x="4735900" y="1792801"/>
          <a:ext cx="1225967" cy="612983"/>
        </a:xfrm>
        <a:prstGeom prst="rect">
          <a:avLst/>
        </a:prstGeom>
        <a:solidFill>
          <a:srgbClr val="9A4E9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ln>
                <a:noFill/>
              </a:ln>
              <a:solidFill>
                <a:schemeClr val="bg2"/>
              </a:solidFill>
              <a:latin typeface="Calibri" panose="020F0502020204030204" pitchFamily="34" charset="0"/>
              <a:cs typeface="Calibri" panose="020F0502020204030204" pitchFamily="34" charset="0"/>
            </a:rPr>
            <a:t>PrEP</a:t>
          </a:r>
          <a:r>
            <a:rPr lang="en-US" sz="1200" kern="1200" dirty="0">
              <a:ln>
                <a:noFill/>
              </a:ln>
              <a:solidFill>
                <a:schemeClr val="bg2"/>
              </a:solidFill>
              <a:latin typeface="Calibri" panose="020F0502020204030204" pitchFamily="34" charset="0"/>
              <a:cs typeface="Calibri" panose="020F0502020204030204" pitchFamily="34" charset="0"/>
            </a:rPr>
            <a:t> covered (99%)</a:t>
          </a:r>
        </a:p>
      </dsp:txBody>
      <dsp:txXfrm>
        <a:off x="4735900" y="1792801"/>
        <a:ext cx="1225967" cy="612983"/>
      </dsp:txXfrm>
    </dsp:sp>
    <dsp:sp modelId="{63382EE5-A40E-4CCC-B19B-6D5E1C3269D8}">
      <dsp:nvSpPr>
        <dsp:cNvPr id="0" name=""/>
        <dsp:cNvSpPr/>
      </dsp:nvSpPr>
      <dsp:spPr>
        <a:xfrm>
          <a:off x="6006824" y="863854"/>
          <a:ext cx="1225967" cy="612983"/>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noFill/>
              </a:ln>
              <a:solidFill>
                <a:schemeClr val="bg2"/>
              </a:solidFill>
              <a:latin typeface="Calibri" panose="020F0502020204030204" pitchFamily="34" charset="0"/>
              <a:cs typeface="Calibri" panose="020F0502020204030204" pitchFamily="34" charset="0"/>
            </a:rPr>
            <a:t>Uninsured (PrEP not covered)</a:t>
          </a:r>
        </a:p>
      </dsp:txBody>
      <dsp:txXfrm>
        <a:off x="6006824" y="863854"/>
        <a:ext cx="1225967" cy="612983"/>
      </dsp:txXfrm>
    </dsp:sp>
    <dsp:sp modelId="{5928C1C1-BBE2-4FE3-91DA-CA9FCF6F02E7}">
      <dsp:nvSpPr>
        <dsp:cNvPr id="0" name=""/>
        <dsp:cNvSpPr/>
      </dsp:nvSpPr>
      <dsp:spPr>
        <a:xfrm>
          <a:off x="6321763" y="1751179"/>
          <a:ext cx="1225967" cy="612983"/>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noFill/>
              </a:ln>
              <a:solidFill>
                <a:schemeClr val="bg2"/>
              </a:solidFill>
              <a:latin typeface="Calibri" panose="020F0502020204030204" pitchFamily="34" charset="0"/>
              <a:cs typeface="Calibri" panose="020F0502020204030204" pitchFamily="34" charset="0"/>
            </a:rPr>
            <a:t>Undocumented (13%)</a:t>
          </a:r>
          <a:r>
            <a:rPr lang="en-US" sz="1200" kern="1200" baseline="30000" dirty="0">
              <a:ln>
                <a:noFill/>
              </a:ln>
              <a:solidFill>
                <a:schemeClr val="bg2"/>
              </a:solidFill>
              <a:latin typeface="Calibri" panose="020F0502020204030204" pitchFamily="34" charset="0"/>
              <a:cs typeface="Calibri" panose="020F0502020204030204" pitchFamily="34" charset="0"/>
            </a:rPr>
            <a:t>1 </a:t>
          </a:r>
          <a:endParaRPr lang="en-US" sz="1200" kern="1200" baseline="0" dirty="0">
            <a:ln>
              <a:noFill/>
            </a:ln>
            <a:solidFill>
              <a:schemeClr val="bg2"/>
            </a:solidFill>
            <a:latin typeface="Calibri" panose="020F0502020204030204" pitchFamily="34" charset="0"/>
            <a:cs typeface="Calibri" panose="020F0502020204030204" pitchFamily="34" charset="0"/>
          </a:endParaRPr>
        </a:p>
      </dsp:txBody>
      <dsp:txXfrm>
        <a:off x="6321763" y="1751179"/>
        <a:ext cx="1225967" cy="612983"/>
      </dsp:txXfrm>
    </dsp:sp>
    <dsp:sp modelId="{299FB0BB-D535-4284-94A4-823C40F04E56}">
      <dsp:nvSpPr>
        <dsp:cNvPr id="0" name=""/>
        <dsp:cNvSpPr/>
      </dsp:nvSpPr>
      <dsp:spPr>
        <a:xfrm>
          <a:off x="6321763" y="2621616"/>
          <a:ext cx="1225967" cy="612983"/>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noFill/>
              </a:ln>
              <a:solidFill>
                <a:schemeClr val="bg2"/>
              </a:solidFill>
              <a:latin typeface="Calibri" panose="020F0502020204030204" pitchFamily="34" charset="0"/>
              <a:cs typeface="Calibri" panose="020F0502020204030204" pitchFamily="34" charset="0"/>
            </a:rPr>
            <a:t>In Coverage Gap</a:t>
          </a:r>
          <a:r>
            <a:rPr lang="en-US" sz="1200" kern="1200" baseline="30000" dirty="0">
              <a:ln>
                <a:noFill/>
              </a:ln>
              <a:solidFill>
                <a:schemeClr val="bg2"/>
              </a:solidFill>
              <a:latin typeface="Calibri" panose="020F0502020204030204" pitchFamily="34" charset="0"/>
              <a:cs typeface="Calibri" panose="020F0502020204030204" pitchFamily="34" charset="0"/>
            </a:rPr>
            <a:t>1 </a:t>
          </a:r>
          <a:r>
            <a:rPr lang="en-US" sz="1200" kern="1200" baseline="0" dirty="0">
              <a:ln>
                <a:noFill/>
              </a:ln>
              <a:solidFill>
                <a:schemeClr val="bg2"/>
              </a:solidFill>
              <a:latin typeface="Calibri" panose="020F0502020204030204" pitchFamily="34" charset="0"/>
              <a:cs typeface="Calibri" panose="020F0502020204030204" pitchFamily="34" charset="0"/>
            </a:rPr>
            <a:t>(8%)</a:t>
          </a:r>
        </a:p>
      </dsp:txBody>
      <dsp:txXfrm>
        <a:off x="6321763" y="2621616"/>
        <a:ext cx="1225967" cy="612983"/>
      </dsp:txXfrm>
    </dsp:sp>
    <dsp:sp modelId="{E3F66430-2D04-452F-A0F9-74C57E6B8301}">
      <dsp:nvSpPr>
        <dsp:cNvPr id="0" name=""/>
        <dsp:cNvSpPr/>
      </dsp:nvSpPr>
      <dsp:spPr>
        <a:xfrm>
          <a:off x="6321763" y="3469146"/>
          <a:ext cx="1225967" cy="612983"/>
        </a:xfrm>
        <a:prstGeom prst="rect">
          <a:avLst/>
        </a:prstGeom>
        <a:solidFill>
          <a:srgbClr val="9A4E9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noFill/>
              </a:ln>
              <a:solidFill>
                <a:schemeClr val="bg2"/>
              </a:solidFill>
              <a:latin typeface="Calibri" panose="020F0502020204030204" pitchFamily="34" charset="0"/>
              <a:cs typeface="Calibri" panose="020F0502020204030204" pitchFamily="34" charset="0"/>
            </a:rPr>
            <a:t>Documented, Not in Coverage Gap (79%)</a:t>
          </a:r>
        </a:p>
      </dsp:txBody>
      <dsp:txXfrm>
        <a:off x="6321763" y="3469146"/>
        <a:ext cx="1225967" cy="61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F9124-0F99-43F9-9B51-7D2DC21D8BFF}">
      <dsp:nvSpPr>
        <dsp:cNvPr id="0" name=""/>
        <dsp:cNvSpPr/>
      </dsp:nvSpPr>
      <dsp:spPr>
        <a:xfrm>
          <a:off x="4965612" y="1647081"/>
          <a:ext cx="204905" cy="1598260"/>
        </a:xfrm>
        <a:custGeom>
          <a:avLst/>
          <a:gdLst/>
          <a:ahLst/>
          <a:cxnLst/>
          <a:rect l="0" t="0" r="0" b="0"/>
          <a:pathLst>
            <a:path>
              <a:moveTo>
                <a:pt x="0" y="0"/>
              </a:moveTo>
              <a:lnTo>
                <a:pt x="0" y="1598260"/>
              </a:lnTo>
              <a:lnTo>
                <a:pt x="204905" y="1598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29EDB-47E8-404D-8599-3289F32C6799}">
      <dsp:nvSpPr>
        <dsp:cNvPr id="0" name=""/>
        <dsp:cNvSpPr/>
      </dsp:nvSpPr>
      <dsp:spPr>
        <a:xfrm>
          <a:off x="4965612" y="1647081"/>
          <a:ext cx="204905" cy="628376"/>
        </a:xfrm>
        <a:custGeom>
          <a:avLst/>
          <a:gdLst/>
          <a:ahLst/>
          <a:cxnLst/>
          <a:rect l="0" t="0" r="0" b="0"/>
          <a:pathLst>
            <a:path>
              <a:moveTo>
                <a:pt x="0" y="0"/>
              </a:moveTo>
              <a:lnTo>
                <a:pt x="0" y="628376"/>
              </a:lnTo>
              <a:lnTo>
                <a:pt x="204905" y="628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549F9-2497-4EE8-98F8-2FA8769511FA}">
      <dsp:nvSpPr>
        <dsp:cNvPr id="0" name=""/>
        <dsp:cNvSpPr/>
      </dsp:nvSpPr>
      <dsp:spPr>
        <a:xfrm>
          <a:off x="3337257" y="684874"/>
          <a:ext cx="2174768" cy="279190"/>
        </a:xfrm>
        <a:custGeom>
          <a:avLst/>
          <a:gdLst/>
          <a:ahLst/>
          <a:cxnLst/>
          <a:rect l="0" t="0" r="0" b="0"/>
          <a:pathLst>
            <a:path>
              <a:moveTo>
                <a:pt x="0" y="0"/>
              </a:moveTo>
              <a:lnTo>
                <a:pt x="0" y="135756"/>
              </a:lnTo>
              <a:lnTo>
                <a:pt x="2174768" y="135756"/>
              </a:lnTo>
              <a:lnTo>
                <a:pt x="2174768" y="279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D44E6-2D6B-4BE3-9619-3F1D26CA459C}">
      <dsp:nvSpPr>
        <dsp:cNvPr id="0" name=""/>
        <dsp:cNvSpPr/>
      </dsp:nvSpPr>
      <dsp:spPr>
        <a:xfrm>
          <a:off x="2790843" y="1654758"/>
          <a:ext cx="204905" cy="1598260"/>
        </a:xfrm>
        <a:custGeom>
          <a:avLst/>
          <a:gdLst/>
          <a:ahLst/>
          <a:cxnLst/>
          <a:rect l="0" t="0" r="0" b="0"/>
          <a:pathLst>
            <a:path>
              <a:moveTo>
                <a:pt x="0" y="0"/>
              </a:moveTo>
              <a:lnTo>
                <a:pt x="0" y="1598260"/>
              </a:lnTo>
              <a:lnTo>
                <a:pt x="204905" y="1598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E111C-7878-4FCA-B7A0-CDE7AB4EADAE}">
      <dsp:nvSpPr>
        <dsp:cNvPr id="0" name=""/>
        <dsp:cNvSpPr/>
      </dsp:nvSpPr>
      <dsp:spPr>
        <a:xfrm>
          <a:off x="2790843" y="1654758"/>
          <a:ext cx="204905" cy="628376"/>
        </a:xfrm>
        <a:custGeom>
          <a:avLst/>
          <a:gdLst/>
          <a:ahLst/>
          <a:cxnLst/>
          <a:rect l="0" t="0" r="0" b="0"/>
          <a:pathLst>
            <a:path>
              <a:moveTo>
                <a:pt x="0" y="0"/>
              </a:moveTo>
              <a:lnTo>
                <a:pt x="0" y="628376"/>
              </a:lnTo>
              <a:lnTo>
                <a:pt x="204905" y="628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B2357-3452-455E-B71B-87F4E3127C1E}">
      <dsp:nvSpPr>
        <dsp:cNvPr id="0" name=""/>
        <dsp:cNvSpPr/>
      </dsp:nvSpPr>
      <dsp:spPr>
        <a:xfrm>
          <a:off x="3291537" y="684874"/>
          <a:ext cx="91440" cy="286867"/>
        </a:xfrm>
        <a:custGeom>
          <a:avLst/>
          <a:gdLst/>
          <a:ahLst/>
          <a:cxnLst/>
          <a:rect l="0" t="0" r="0" b="0"/>
          <a:pathLst>
            <a:path>
              <a:moveTo>
                <a:pt x="45720" y="0"/>
              </a:moveTo>
              <a:lnTo>
                <a:pt x="45720" y="2868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92712-1CE2-4D1B-8073-BD52EE9CC6D7}">
      <dsp:nvSpPr>
        <dsp:cNvPr id="0" name=""/>
        <dsp:cNvSpPr/>
      </dsp:nvSpPr>
      <dsp:spPr>
        <a:xfrm>
          <a:off x="685141" y="1647081"/>
          <a:ext cx="204905" cy="1598260"/>
        </a:xfrm>
        <a:custGeom>
          <a:avLst/>
          <a:gdLst/>
          <a:ahLst/>
          <a:cxnLst/>
          <a:rect l="0" t="0" r="0" b="0"/>
          <a:pathLst>
            <a:path>
              <a:moveTo>
                <a:pt x="0" y="0"/>
              </a:moveTo>
              <a:lnTo>
                <a:pt x="0" y="1598260"/>
              </a:lnTo>
              <a:lnTo>
                <a:pt x="204905" y="1598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E1906-865B-489E-B912-FD8963DAC9DD}">
      <dsp:nvSpPr>
        <dsp:cNvPr id="0" name=""/>
        <dsp:cNvSpPr/>
      </dsp:nvSpPr>
      <dsp:spPr>
        <a:xfrm>
          <a:off x="685141" y="1647081"/>
          <a:ext cx="204905" cy="628376"/>
        </a:xfrm>
        <a:custGeom>
          <a:avLst/>
          <a:gdLst/>
          <a:ahLst/>
          <a:cxnLst/>
          <a:rect l="0" t="0" r="0" b="0"/>
          <a:pathLst>
            <a:path>
              <a:moveTo>
                <a:pt x="0" y="0"/>
              </a:moveTo>
              <a:lnTo>
                <a:pt x="0" y="628376"/>
              </a:lnTo>
              <a:lnTo>
                <a:pt x="204905" y="628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8C56E-5216-4826-BF3E-A28FF1DEF455}">
      <dsp:nvSpPr>
        <dsp:cNvPr id="0" name=""/>
        <dsp:cNvSpPr/>
      </dsp:nvSpPr>
      <dsp:spPr>
        <a:xfrm>
          <a:off x="1231555" y="684874"/>
          <a:ext cx="2105701" cy="279190"/>
        </a:xfrm>
        <a:custGeom>
          <a:avLst/>
          <a:gdLst/>
          <a:ahLst/>
          <a:cxnLst/>
          <a:rect l="0" t="0" r="0" b="0"/>
          <a:pathLst>
            <a:path>
              <a:moveTo>
                <a:pt x="2105701" y="0"/>
              </a:moveTo>
              <a:lnTo>
                <a:pt x="2105701" y="135756"/>
              </a:lnTo>
              <a:lnTo>
                <a:pt x="0" y="135756"/>
              </a:lnTo>
              <a:lnTo>
                <a:pt x="0" y="279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1CBB7-4C13-4700-B3F6-143FD6C0399B}">
      <dsp:nvSpPr>
        <dsp:cNvPr id="0" name=""/>
        <dsp:cNvSpPr/>
      </dsp:nvSpPr>
      <dsp:spPr>
        <a:xfrm>
          <a:off x="2654240" y="1856"/>
          <a:ext cx="1366034" cy="683017"/>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2"/>
              </a:solidFill>
              <a:latin typeface="Calibri" panose="020F0502020204030204" pitchFamily="34" charset="0"/>
              <a:cs typeface="Calibri" panose="020F0502020204030204" pitchFamily="34" charset="0"/>
            </a:rPr>
            <a:t>In need of assistance</a:t>
          </a:r>
        </a:p>
      </dsp:txBody>
      <dsp:txXfrm>
        <a:off x="2654240" y="1856"/>
        <a:ext cx="1366034" cy="683017"/>
      </dsp:txXfrm>
    </dsp:sp>
    <dsp:sp modelId="{72CFA325-5E43-4E8D-A066-74F249B3DC1F}">
      <dsp:nvSpPr>
        <dsp:cNvPr id="0" name=""/>
        <dsp:cNvSpPr/>
      </dsp:nvSpPr>
      <dsp:spPr>
        <a:xfrm>
          <a:off x="548538" y="964064"/>
          <a:ext cx="1366034" cy="683017"/>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Private insurance</a:t>
          </a:r>
        </a:p>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(1%)</a:t>
          </a:r>
        </a:p>
      </dsp:txBody>
      <dsp:txXfrm>
        <a:off x="548538" y="964064"/>
        <a:ext cx="1366034" cy="683017"/>
      </dsp:txXfrm>
    </dsp:sp>
    <dsp:sp modelId="{0A4FCEE2-8BE7-4691-BA46-5CBBD889EBAA}">
      <dsp:nvSpPr>
        <dsp:cNvPr id="0" name=""/>
        <dsp:cNvSpPr/>
      </dsp:nvSpPr>
      <dsp:spPr>
        <a:xfrm>
          <a:off x="890047" y="1933949"/>
          <a:ext cx="1366034" cy="683017"/>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Eligible for manufacturer assistance</a:t>
          </a:r>
        </a:p>
      </dsp:txBody>
      <dsp:txXfrm>
        <a:off x="890047" y="1933949"/>
        <a:ext cx="1366034" cy="683017"/>
      </dsp:txXfrm>
    </dsp:sp>
    <dsp:sp modelId="{3277C14C-43E5-485A-8D7B-FDC476EB032D}">
      <dsp:nvSpPr>
        <dsp:cNvPr id="0" name=""/>
        <dsp:cNvSpPr/>
      </dsp:nvSpPr>
      <dsp:spPr>
        <a:xfrm>
          <a:off x="890047" y="2903833"/>
          <a:ext cx="1366034" cy="683017"/>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Not eligible</a:t>
          </a:r>
        </a:p>
      </dsp:txBody>
      <dsp:txXfrm>
        <a:off x="890047" y="2903833"/>
        <a:ext cx="1366034" cy="683017"/>
      </dsp:txXfrm>
    </dsp:sp>
    <dsp:sp modelId="{0D096226-FEED-4462-B1BC-2892899445B7}">
      <dsp:nvSpPr>
        <dsp:cNvPr id="0" name=""/>
        <dsp:cNvSpPr/>
      </dsp:nvSpPr>
      <dsp:spPr>
        <a:xfrm>
          <a:off x="2654240" y="971741"/>
          <a:ext cx="1366034" cy="683017"/>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Public insurance</a:t>
          </a:r>
        </a:p>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(1%)</a:t>
          </a:r>
        </a:p>
      </dsp:txBody>
      <dsp:txXfrm>
        <a:off x="2654240" y="971741"/>
        <a:ext cx="1366034" cy="683017"/>
      </dsp:txXfrm>
    </dsp:sp>
    <dsp:sp modelId="{156DF542-DE7D-4EA6-96B0-05B05C0B5EBE}">
      <dsp:nvSpPr>
        <dsp:cNvPr id="0" name=""/>
        <dsp:cNvSpPr/>
      </dsp:nvSpPr>
      <dsp:spPr>
        <a:xfrm>
          <a:off x="2995748" y="1941626"/>
          <a:ext cx="1366034" cy="683017"/>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Eligible for manufacturer assistance</a:t>
          </a:r>
        </a:p>
      </dsp:txBody>
      <dsp:txXfrm>
        <a:off x="2995748" y="1941626"/>
        <a:ext cx="1366034" cy="683017"/>
      </dsp:txXfrm>
    </dsp:sp>
    <dsp:sp modelId="{FB24F1D8-56CA-4A06-B37A-966D0509F0CD}">
      <dsp:nvSpPr>
        <dsp:cNvPr id="0" name=""/>
        <dsp:cNvSpPr/>
      </dsp:nvSpPr>
      <dsp:spPr>
        <a:xfrm>
          <a:off x="2995748" y="2911510"/>
          <a:ext cx="1366034" cy="683017"/>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Not eligible</a:t>
          </a:r>
        </a:p>
      </dsp:txBody>
      <dsp:txXfrm>
        <a:off x="2995748" y="2911510"/>
        <a:ext cx="1366034" cy="683017"/>
      </dsp:txXfrm>
    </dsp:sp>
    <dsp:sp modelId="{5B85E929-BA24-4D33-BBB6-E16C19566E9C}">
      <dsp:nvSpPr>
        <dsp:cNvPr id="0" name=""/>
        <dsp:cNvSpPr/>
      </dsp:nvSpPr>
      <dsp:spPr>
        <a:xfrm>
          <a:off x="4829008" y="964064"/>
          <a:ext cx="1366034" cy="683017"/>
        </a:xfrm>
        <a:prstGeom prst="rect">
          <a:avLst/>
        </a:prstGeom>
        <a:solidFill>
          <a:srgbClr val="00788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Uninsured</a:t>
          </a:r>
        </a:p>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(21%)</a:t>
          </a:r>
        </a:p>
      </dsp:txBody>
      <dsp:txXfrm>
        <a:off x="4829008" y="964064"/>
        <a:ext cx="1366034" cy="683017"/>
      </dsp:txXfrm>
    </dsp:sp>
    <dsp:sp modelId="{1B2466F4-536F-4F46-B812-78AA2765416B}">
      <dsp:nvSpPr>
        <dsp:cNvPr id="0" name=""/>
        <dsp:cNvSpPr/>
      </dsp:nvSpPr>
      <dsp:spPr>
        <a:xfrm>
          <a:off x="5170517" y="1933949"/>
          <a:ext cx="1366034" cy="683017"/>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Eligible for manufacturer assistance</a:t>
          </a:r>
        </a:p>
      </dsp:txBody>
      <dsp:txXfrm>
        <a:off x="5170517" y="1933949"/>
        <a:ext cx="1366034" cy="683017"/>
      </dsp:txXfrm>
    </dsp:sp>
    <dsp:sp modelId="{C277F536-61B9-4E49-8D45-39799FC511A7}">
      <dsp:nvSpPr>
        <dsp:cNvPr id="0" name=""/>
        <dsp:cNvSpPr/>
      </dsp:nvSpPr>
      <dsp:spPr>
        <a:xfrm>
          <a:off x="5170517" y="2903833"/>
          <a:ext cx="1366034" cy="683017"/>
        </a:xfrm>
        <a:prstGeom prst="rect">
          <a:avLst/>
        </a:prstGeom>
        <a:solidFill>
          <a:srgbClr val="BF31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latin typeface="Calibri" panose="020F0502020204030204" pitchFamily="34" charset="0"/>
              <a:cs typeface="Calibri" panose="020F0502020204030204" pitchFamily="34" charset="0"/>
            </a:rPr>
            <a:t>Not eligible</a:t>
          </a:r>
        </a:p>
      </dsp:txBody>
      <dsp:txXfrm>
        <a:off x="5170517" y="2903833"/>
        <a:ext cx="1366034" cy="6830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0.89592</cdr:x>
      <cdr:y>0.16215</cdr:y>
    </cdr:from>
    <cdr:to>
      <cdr:x>0.89592</cdr:x>
      <cdr:y>0.29963</cdr:y>
    </cdr:to>
    <cdr:cxnSp macro="">
      <cdr:nvCxnSpPr>
        <cdr:cNvPr id="7" name="Straight Arrow Connector 6">
          <a:extLst xmlns:a="http://schemas.openxmlformats.org/drawingml/2006/main">
            <a:ext uri="{FF2B5EF4-FFF2-40B4-BE49-F238E27FC236}">
              <a16:creationId xmlns:a16="http://schemas.microsoft.com/office/drawing/2014/main" id="{CCE11F32-4CBE-44FF-A368-7A986E512827}"/>
            </a:ext>
          </a:extLst>
        </cdr:cNvPr>
        <cdr:cNvCxnSpPr/>
      </cdr:nvCxnSpPr>
      <cdr:spPr>
        <a:xfrm xmlns:a="http://schemas.openxmlformats.org/drawingml/2006/main" flipV="1">
          <a:off x="8028432" y="668673"/>
          <a:ext cx="0" cy="566928"/>
        </a:xfrm>
        <a:prstGeom xmlns:a="http://schemas.openxmlformats.org/drawingml/2006/main" prst="straightConnector1">
          <a:avLst/>
        </a:prstGeom>
        <a:ln xmlns:a="http://schemas.openxmlformats.org/drawingml/2006/main" w="38100">
          <a:solidFill>
            <a:srgbClr val="F6A01A"/>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0.94184</cdr:x>
      <cdr:y>0.73424</cdr:y>
    </cdr:from>
    <cdr:to>
      <cdr:x>0.94184</cdr:x>
      <cdr:y>0.85804</cdr:y>
    </cdr:to>
    <cdr:cxnSp macro="">
      <cdr:nvCxnSpPr>
        <cdr:cNvPr id="9" name="Straight Arrow Connector 8">
          <a:extLst xmlns:a="http://schemas.openxmlformats.org/drawingml/2006/main">
            <a:ext uri="{FF2B5EF4-FFF2-40B4-BE49-F238E27FC236}">
              <a16:creationId xmlns:a16="http://schemas.microsoft.com/office/drawing/2014/main" id="{D53D5AE5-B271-4236-A7C2-0B87E9FD695B}"/>
            </a:ext>
          </a:extLst>
        </cdr:cNvPr>
        <cdr:cNvCxnSpPr/>
      </cdr:nvCxnSpPr>
      <cdr:spPr>
        <a:xfrm xmlns:a="http://schemas.openxmlformats.org/drawingml/2006/main">
          <a:off x="8439912" y="3027825"/>
          <a:ext cx="0" cy="510540"/>
        </a:xfrm>
        <a:prstGeom xmlns:a="http://schemas.openxmlformats.org/drawingml/2006/main" prst="straightConnector1">
          <a:avLst/>
        </a:prstGeom>
        <a:ln xmlns:a="http://schemas.openxmlformats.org/drawingml/2006/main" w="38100">
          <a:solidFill>
            <a:srgbClr val="005DAA"/>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7/29/2022</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7/29/2022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preventiveservicestaskforce.org/uspstf/recommendation/prevention-of-human-immunodeficiency-virus-hiv-infection-pre-exposure-prophylaxis" TargetMode="External"/><Relationship Id="rId7" Type="http://schemas.openxmlformats.org/officeDocument/2006/relationships/hyperlink" Target="https://www.cdc.gov/hiv/pdf/risk/prep/cdc-hiv-prep-guidelines-2021.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oz.com/article/first-generic-truvada-now-available-united-states" TargetMode="External"/><Relationship Id="rId5" Type="http://schemas.openxmlformats.org/officeDocument/2006/relationships/hyperlink" Target="https://www.kff.org/medicaid/issue-brief/status-of-state-medicaid-expansion-decisions-interactive-map/" TargetMode="External"/><Relationship Id="rId4" Type="http://schemas.openxmlformats.org/officeDocument/2006/relationships/hyperlink" Target="https://www.cms.gov/CCIIO/Resources/Fact-Sheets-and-FAQs/Downloads/FAQs-Part-47.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Good morning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For persons with unmet financial needs, we classified individuals as requiring assistance for only </a:t>
            </a:r>
            <a:r>
              <a:rPr lang="en-US" sz="1800" dirty="0" err="1">
                <a:effectLst/>
                <a:latin typeface="Segoe UI" panose="020B0502040204020203" pitchFamily="34" charset="0"/>
              </a:rPr>
              <a:t>PrEP</a:t>
            </a:r>
            <a:r>
              <a:rPr lang="en-US" sz="1800" dirty="0">
                <a:effectLst/>
                <a:latin typeface="Segoe UI" panose="020B0502040204020203" pitchFamily="34" charset="0"/>
              </a:rPr>
              <a:t> clinical visits and lab testing if they had an income &lt;500% of the US federal poverty level, since they would qualify for manufacturer drug assistance. Individuals with an income above that threshold would require assistance for </a:t>
            </a:r>
            <a:r>
              <a:rPr lang="en-US" sz="1800" dirty="0" err="1">
                <a:effectLst/>
                <a:latin typeface="Segoe UI" panose="020B0502040204020203" pitchFamily="34" charset="0"/>
              </a:rPr>
              <a:t>PrEP</a:t>
            </a:r>
            <a:r>
              <a:rPr lang="en-US" sz="1800" dirty="0">
                <a:effectLst/>
                <a:latin typeface="Segoe UI" panose="020B0502040204020203" pitchFamily="34" charset="0"/>
              </a:rPr>
              <a:t> medications, clinical visits, and lab testing, since they wouldn’t be eligible for manufacturer drug assistance.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Population inputs were estimated using multiple sources including the National HIV Surveillance System and two nationally representative, population-based surveys. Clinical and laboratory costs were derived from the Centers for Medicare &amp; Medicaid Services files, and drug costs were estimated using weighted </a:t>
            </a:r>
            <a:r>
              <a:rPr lang="en-US" sz="1800" b="0" dirty="0">
                <a:solidFill>
                  <a:srgbClr val="000000"/>
                </a:solidFill>
              </a:rPr>
              <a:t>340B drug price estimates for brand name Truvada, </a:t>
            </a:r>
            <a:r>
              <a:rPr lang="en-US" sz="1800" b="0" dirty="0" err="1">
                <a:solidFill>
                  <a:srgbClr val="000000"/>
                </a:solidFill>
              </a:rPr>
              <a:t>Descovy</a:t>
            </a:r>
            <a:r>
              <a:rPr lang="en-US" sz="1800" b="0" dirty="0">
                <a:solidFill>
                  <a:srgbClr val="000000"/>
                </a:solidFill>
              </a:rPr>
              <a:t>, and generic tenofovir/emtricitabine.</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425451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topline results, of 1.2 million adults with </a:t>
            </a:r>
            <a:r>
              <a:rPr lang="en-US" dirty="0" err="1"/>
              <a:t>PrEP</a:t>
            </a:r>
            <a:r>
              <a:rPr lang="en-US" dirty="0"/>
              <a:t> indications, we found that nearly 50,000 persons have unmet financial needs for </a:t>
            </a:r>
            <a:r>
              <a:rPr lang="en-US" dirty="0" err="1"/>
              <a:t>PrEP</a:t>
            </a:r>
            <a:r>
              <a:rPr lang="en-US" dirty="0"/>
              <a:t> at a total cost of $106 million annually. Breaking that down further, we estimated that 3,160 persons required financial assistance for </a:t>
            </a:r>
            <a:r>
              <a:rPr lang="en-US" dirty="0" err="1"/>
              <a:t>PrEP</a:t>
            </a:r>
            <a:r>
              <a:rPr lang="en-US" dirty="0"/>
              <a:t> medication, clinical visits, and lab testing at a cost of $22 million, and another 46,700 persons required assistance for </a:t>
            </a:r>
            <a:r>
              <a:rPr lang="en-US" dirty="0" err="1"/>
              <a:t>PrEP</a:t>
            </a:r>
            <a:r>
              <a:rPr lang="en-US" dirty="0"/>
              <a:t> clinical visits and lab testing alone at a cost of $84 million.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55682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 this table displays the breakdown of estimated costs. The column on the left displays the range of costs per person, which in some cases varied by transmission risk group. The column on the right represents the row totals, after multiplying the per person costs by the population total. [CLICK] In the red boxes, we see the total costs for persons requiring assistance for medication, clinical visits, and labs, which was $22 million, and the total costs for persons requiring assistance for clinical visits and labs only, which was $84 million. Finally, we see the annual total cost of $106 million at the bottom right, which is the estimated costs to address all unmet financial needs for </a:t>
            </a:r>
            <a:r>
              <a:rPr lang="en-US" dirty="0" err="1"/>
              <a:t>PrEP.</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19642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our updated estimates to the prior 2015 analysis, we see that the numbers requiring assistance for </a:t>
            </a:r>
            <a:r>
              <a:rPr lang="en-US" dirty="0" err="1"/>
              <a:t>PrEP</a:t>
            </a:r>
            <a:r>
              <a:rPr lang="en-US" dirty="0"/>
              <a:t> medications, clinical visits, and labs </a:t>
            </a:r>
            <a:r>
              <a:rPr lang="en-US" i="1" dirty="0"/>
              <a:t>and</a:t>
            </a:r>
            <a:r>
              <a:rPr lang="en-US" i="0" dirty="0"/>
              <a:t> the number requiring assistance for clinical visits and labs only have decreased by about 50%. [CLICK] We also see that the total annual cost to address unmet financial needs decreased by about 50% from 2015 to 2018. This decrease is largely attributable to a decline in persons requiring financial assistance resulting from recent insurance coverage gains. The lower cost of </a:t>
            </a:r>
            <a:r>
              <a:rPr lang="en-US" i="0" dirty="0" err="1"/>
              <a:t>PrEP</a:t>
            </a:r>
            <a:r>
              <a:rPr lang="en-US" i="0" dirty="0"/>
              <a:t> medication was another important contributing factor.</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54072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This analysis is subject to a few limitations. First, some population inputs such as insurance status were not available stratified by transmission risk group or by persons with </a:t>
            </a:r>
            <a:r>
              <a:rPr lang="en-US" sz="1200" dirty="0" err="1">
                <a:effectLst/>
                <a:latin typeface="+mn-lt"/>
                <a:ea typeface="Calibri" panose="020F0502020204030204" pitchFamily="34" charset="0"/>
              </a:rPr>
              <a:t>PrEP</a:t>
            </a:r>
            <a:r>
              <a:rPr lang="en-US" sz="1200" dirty="0">
                <a:effectLst/>
                <a:latin typeface="+mn-lt"/>
                <a:ea typeface="Calibri" panose="020F0502020204030204" pitchFamily="34" charset="0"/>
              </a:rPr>
              <a:t> indications. In those instances, we assumed inputs applied equally across groups. Second, we estimated that 1% of insured individuals had </a:t>
            </a:r>
            <a:r>
              <a:rPr lang="en-US" sz="1200" dirty="0" err="1">
                <a:effectLst/>
                <a:latin typeface="+mn-lt"/>
                <a:ea typeface="Calibri" panose="020F0502020204030204" pitchFamily="34" charset="0"/>
              </a:rPr>
              <a:t>PrEP</a:t>
            </a:r>
            <a:r>
              <a:rPr lang="en-US" sz="1200" dirty="0">
                <a:effectLst/>
                <a:latin typeface="+mn-lt"/>
                <a:ea typeface="Calibri" panose="020F0502020204030204" pitchFamily="34" charset="0"/>
              </a:rPr>
              <a:t>-related claims denied; however, the frequency at which this occurs is not well described. Finally, we do not account for cost sharing for </a:t>
            </a:r>
            <a:r>
              <a:rPr lang="en-US" sz="1200" dirty="0" err="1">
                <a:effectLst/>
                <a:latin typeface="+mn-lt"/>
                <a:ea typeface="Calibri" panose="020F0502020204030204" pitchFamily="34" charset="0"/>
              </a:rPr>
              <a:t>PrEP</a:t>
            </a:r>
            <a:r>
              <a:rPr lang="en-US" sz="1200" dirty="0">
                <a:effectLst/>
                <a:latin typeface="+mn-lt"/>
                <a:ea typeface="Calibri" panose="020F0502020204030204" pitchFamily="34" charset="0"/>
              </a:rPr>
              <a:t> by some private and public insurance plans, such as grandfathered private plans or Medicare.</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13575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t>In summary, we estimated the annual unmet financial needs for persons with </a:t>
            </a:r>
            <a:r>
              <a:rPr lang="en-US" sz="800" baseline="0" dirty="0" err="1"/>
              <a:t>PrEP</a:t>
            </a:r>
            <a:r>
              <a:rPr lang="en-US" sz="800" baseline="0" dirty="0"/>
              <a:t> indications were $106 million. [CLICK] Of persons with unmet needs, more than 90% qualified for medication assistance programs and therefore only required assistance for </a:t>
            </a:r>
            <a:r>
              <a:rPr lang="en-US" sz="800" baseline="0" dirty="0" err="1"/>
              <a:t>PrEP</a:t>
            </a:r>
            <a:r>
              <a:rPr lang="en-US" sz="800" baseline="0" dirty="0"/>
              <a:t> clinical care. [CLICK] Compared to the 2015 analysis, the number of persons with unmet financial needs and the annual cost to meet those needs has declined by approximately 50%, driven primarily by increased insurance coverage and decreased </a:t>
            </a:r>
            <a:r>
              <a:rPr lang="en-US" sz="800" baseline="0" dirty="0" err="1"/>
              <a:t>PrEP</a:t>
            </a:r>
            <a:r>
              <a:rPr lang="en-US" sz="800" baseline="0" dirty="0"/>
              <a:t> medication costs. [CLICK] Population and costs estimates such as these </a:t>
            </a:r>
            <a:r>
              <a:rPr lang="en-US" sz="1800" dirty="0">
                <a:effectLst/>
                <a:latin typeface="Courier New" panose="02070309020205020404" pitchFamily="49" charset="0"/>
                <a:ea typeface="Calibri" panose="020F0502020204030204" pitchFamily="34" charset="0"/>
              </a:rPr>
              <a:t>can be important considerations for policy makers when evaluating how to overcome financial barriers to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use and decrease new HIV infections in the US.</a:t>
            </a:r>
            <a:endParaRPr lang="en-US" sz="800"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420087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my co-authors and colleagues and partners who made this study possible, and thank you for your attention.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Before we get started, I do not have any conflicts of interest to disclose.</a:t>
            </a:r>
            <a:endParaRPr lang="en-US" sz="1200" dirty="0">
              <a:latin typeface="+mn-lt"/>
            </a:endParaRPr>
          </a:p>
        </p:txBody>
      </p:sp>
      <p:sp>
        <p:nvSpPr>
          <p:cNvPr id="4" name="Slide Number Placeholder 3"/>
          <p:cNvSpPr>
            <a:spLocks noGrp="1"/>
          </p:cNvSpPr>
          <p:nvPr>
            <p:ph type="sldNum" sz="quarter" idx="5"/>
          </p:nvPr>
        </p:nvSpPr>
        <p:spPr/>
        <p:txBody>
          <a:bodyPr/>
          <a:lstStyle/>
          <a:p>
            <a:fld id="{68CAC4C4-FE39-4136-B54A-7824DD4DB5F9}" type="slidenum">
              <a:rPr lang="en-US" smtClean="0"/>
              <a:t>2</a:t>
            </a:fld>
            <a:endParaRPr lang="en-US"/>
          </a:p>
        </p:txBody>
      </p:sp>
    </p:spTree>
    <p:extLst>
      <p:ext uri="{BB962C8B-B14F-4D97-AF65-F5344CB8AC3E}">
        <p14:creationId xmlns:p14="http://schemas.microsoft.com/office/powerpoint/2010/main" val="333475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The </a:t>
            </a:r>
            <a:r>
              <a:rPr lang="en-US" sz="1200" b="0" i="1" dirty="0">
                <a:solidFill>
                  <a:srgbClr val="000000"/>
                </a:solidFill>
                <a:effectLst/>
                <a:latin typeface="+mn-lt"/>
              </a:rPr>
              <a:t>Ending the HIV Epidemic in the U.S.</a:t>
            </a:r>
            <a:r>
              <a:rPr lang="en-US" sz="1200" b="0" i="0" dirty="0">
                <a:solidFill>
                  <a:srgbClr val="000000"/>
                </a:solidFill>
                <a:effectLst/>
                <a:latin typeface="+mn-lt"/>
              </a:rPr>
              <a:t> (EHE)</a:t>
            </a:r>
            <a:r>
              <a:rPr lang="en-US" sz="1200" dirty="0">
                <a:solidFill>
                  <a:srgbClr val="000000"/>
                </a:solidFill>
                <a:effectLst/>
                <a:latin typeface="+mn-lt"/>
                <a:ea typeface="Times New Roman" panose="02020603050405020304" pitchFamily="18" charset="0"/>
              </a:rPr>
              <a:t> is a multi-agency federal initiative that aims to reduce new infections in the U.S. by 90% by 2030. </a:t>
            </a:r>
            <a:r>
              <a:rPr lang="en-US" sz="1200" b="0" dirty="0">
                <a:solidFill>
                  <a:srgbClr val="333333"/>
                </a:solidFill>
                <a:effectLst/>
                <a:latin typeface="+mn-lt"/>
                <a:ea typeface="Times New Roman" panose="02020603050405020304" pitchFamily="18" charset="0"/>
              </a:rPr>
              <a:t>Through EHE, CDC is working with partners to accelerate progress by delivering key prevention strategies in innovative ways to the populations hardest hit by HIV. </a:t>
            </a:r>
            <a:r>
              <a:rPr lang="en-US" sz="1200" dirty="0">
                <a:latin typeface="+mn-lt"/>
              </a:rPr>
              <a:t>The EHE includes 4 main pillars: diagnose, treat, prevent, and respond. [CLICK] Today, I’ll discuss primarily the Prevent pillar and </a:t>
            </a:r>
            <a:r>
              <a:rPr lang="en-US" sz="1200" dirty="0" err="1">
                <a:latin typeface="+mn-lt"/>
              </a:rPr>
              <a:t>PrEP.</a:t>
            </a:r>
            <a:endParaRPr lang="en-US" sz="1200" dirty="0">
              <a:latin typeface="+mn-lt"/>
            </a:endParaRPr>
          </a:p>
        </p:txBody>
      </p:sp>
      <p:sp>
        <p:nvSpPr>
          <p:cNvPr id="4" name="Slide Number Placeholder 3"/>
          <p:cNvSpPr>
            <a:spLocks noGrp="1"/>
          </p:cNvSpPr>
          <p:nvPr>
            <p:ph type="sldNum" sz="quarter" idx="5"/>
          </p:nvPr>
        </p:nvSpPr>
        <p:spPr/>
        <p:txBody>
          <a:bodyPr/>
          <a:lstStyle/>
          <a:p>
            <a:fld id="{68CAC4C4-FE39-4136-B54A-7824DD4DB5F9}" type="slidenum">
              <a:rPr lang="en-US" smtClean="0"/>
              <a:t>3</a:t>
            </a:fld>
            <a:endParaRPr lang="en-US"/>
          </a:p>
        </p:txBody>
      </p:sp>
    </p:spTree>
    <p:extLst>
      <p:ext uri="{BB962C8B-B14F-4D97-AF65-F5344CB8AC3E}">
        <p14:creationId xmlns:p14="http://schemas.microsoft.com/office/powerpoint/2010/main" val="314987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is a critical component of the EHE, which has set a goal for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to be prescribed to ≥50% of persons with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indications by 2025. Approximately 1.2 million persons in the US could benefit from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However, only about 25% of persons who could benefit from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are prescribed it. Barriers to effective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use are wide-ranging and include limited access to health insurance and the cost of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medications and clinical care.</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22331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insurance coverage in the US includes a patchwork of private and public health insurance programs, of which employer-based insurance and government-sponsored insurance programs such as Medicare and Medicaid are most common. We also have a substantial population of uninsured individuals at 8.6% of the US population. </a:t>
            </a:r>
            <a:r>
              <a:rPr lang="en-US" dirty="0" err="1"/>
              <a:t>PrEP</a:t>
            </a:r>
            <a:r>
              <a:rPr lang="en-US" dirty="0"/>
              <a:t> coverage policies and regulations vary across these insurance categories.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56217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prior analysis by Dr. Dawn Smith and colleagues estimated the unmet financial needs for </a:t>
            </a:r>
            <a:r>
              <a:rPr lang="en-US" dirty="0" err="1"/>
              <a:t>PrEP</a:t>
            </a:r>
            <a:r>
              <a:rPr lang="en-US" dirty="0"/>
              <a:t> in the US at approximately $208 million for 2015. They found ~7,300 people in need of payment assistance for medication, clinical visits, and lab testing at a cost of $89 million and another ~86,300 people in need of payment assistance for clinical visits and lab testing only at a cost of $119 million.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69821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latin typeface="Calibri" panose="020F0502020204030204" pitchFamily="34" charset="0"/>
                <a:cs typeface="Calibri" panose="020F0502020204030204" pitchFamily="34" charset="0"/>
              </a:rPr>
              <a:t>Since that study, </a:t>
            </a:r>
            <a:r>
              <a:rPr lang="en-US" sz="1200" dirty="0">
                <a:effectLst/>
                <a:latin typeface="Calibri" panose="020F0502020204030204" pitchFamily="34" charset="0"/>
                <a:ea typeface="Calibri" panose="020F0502020204030204" pitchFamily="34" charset="0"/>
                <a:cs typeface="Calibri" panose="020F0502020204030204" pitchFamily="34" charset="0"/>
              </a:rPr>
              <a:t>the US health insurance and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coverage landscapes have changed significantly, impacting out-of-pocket costs for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medication and clinical care. Those developments include:</a:t>
            </a:r>
          </a:p>
          <a:p>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US Preventive Services Task Force grade A recommendation for oral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which took effect in 2021 and requires coverage of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without cost sharing for many insurance plans</a:t>
            </a:r>
          </a:p>
          <a:p>
            <a:pPr marL="171450" indent="-171450">
              <a:buFont typeface="Arial" panose="020B0604020202020204" pitchFamily="34" charset="0"/>
              <a:buChar char="•"/>
            </a:pPr>
            <a:r>
              <a:rPr lang="en-US" sz="1800" dirty="0">
                <a:effectLst/>
                <a:latin typeface="Courier New" panose="02070309020205020404" pitchFamily="49" charset="0"/>
                <a:ea typeface="Calibri" panose="020F0502020204030204" pitchFamily="34" charset="0"/>
              </a:rPr>
              <a:t>The federal government issuing a clarification that clinical visits and laboratory tests related to </a:t>
            </a:r>
            <a:r>
              <a:rPr lang="en-US" sz="1800" dirty="0" err="1">
                <a:effectLst/>
                <a:latin typeface="Courier New" panose="02070309020205020404" pitchFamily="49" charset="0"/>
                <a:ea typeface="Calibri" panose="020F0502020204030204" pitchFamily="34" charset="0"/>
              </a:rPr>
              <a:t>PrEP</a:t>
            </a:r>
            <a:r>
              <a:rPr lang="en-US" sz="1800" dirty="0">
                <a:effectLst/>
                <a:latin typeface="Courier New" panose="02070309020205020404" pitchFamily="49" charset="0"/>
                <a:ea typeface="Calibri" panose="020F0502020204030204" pitchFamily="34" charset="0"/>
              </a:rPr>
              <a:t> use should also be covered without cost sharing</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Medicaid expansion in 12 additional states as of June 2022</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The introduction of generic tenofovir/emtricitabine in 2020</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The release of the updated US </a:t>
            </a:r>
            <a:r>
              <a:rPr lang="en-US" sz="1200" dirty="0" err="1">
                <a:latin typeface="Calibri" panose="020F0502020204030204" pitchFamily="34" charset="0"/>
                <a:cs typeface="Calibri" panose="020F0502020204030204" pitchFamily="34" charset="0"/>
              </a:rPr>
              <a:t>PrEP</a:t>
            </a:r>
            <a:r>
              <a:rPr lang="en-US" sz="1200" dirty="0">
                <a:latin typeface="Calibri" panose="020F0502020204030204" pitchFamily="34" charset="0"/>
                <a:cs typeface="Calibri" panose="020F0502020204030204" pitchFamily="34" charset="0"/>
              </a:rPr>
              <a:t> clinical practice guideline in 2021</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References:</a:t>
            </a: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1. </a:t>
            </a:r>
            <a:r>
              <a:rPr lang="en-US" dirty="0">
                <a:hlinkClick r:id="rId3"/>
              </a:rPr>
              <a:t>https://www.uspreventiveservicestaskforce.org/uspstf/recommendation/prevention-of-human-immunodeficiency-virus-hiv-infection-pre-exposure-prophylaxis</a:t>
            </a: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2. </a:t>
            </a:r>
            <a:r>
              <a:rPr lang="en-US" dirty="0">
                <a:hlinkClick r:id="rId4"/>
              </a:rPr>
              <a:t>https://www.cms.gov/CCIIO/Resources/Fact-Sheets-and-FAQs/Downloads/FAQs-Part-47.pdf</a:t>
            </a: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3. </a:t>
            </a:r>
            <a:r>
              <a:rPr lang="en-US" dirty="0">
                <a:hlinkClick r:id="rId5"/>
              </a:rPr>
              <a:t>https://www.kff.org/medicaid/issue-brief/status-of-state-medicaid-expansion-decisions-interactive-map/</a:t>
            </a: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4. </a:t>
            </a:r>
            <a:r>
              <a:rPr lang="en-US" dirty="0">
                <a:hlinkClick r:id="rId6"/>
              </a:rPr>
              <a:t>https://www.poz.com/article/first-generic-truvada-now-available-united-states</a:t>
            </a: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5. </a:t>
            </a:r>
            <a:r>
              <a:rPr lang="en-US" dirty="0">
                <a:hlinkClick r:id="rId7"/>
              </a:rPr>
              <a:t>https://www.cdc.gov/hiv/pdf/risk/prep/cdc-hiv-prep-guidelines-2021.pdf</a:t>
            </a:r>
            <a:endParaRPr lang="en-US" dirty="0"/>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latin typeface="Calibri" panose="020F0502020204030204" pitchFamily="34" charset="0"/>
                <a:cs typeface="Calibri" panose="020F0502020204030204" pitchFamily="34" charset="0"/>
              </a:rPr>
              <a:t>Image: </a:t>
            </a:r>
            <a:r>
              <a:rPr lang="en-US" sz="1200" dirty="0" err="1">
                <a:solidFill>
                  <a:srgbClr val="000000"/>
                </a:solidFill>
                <a:latin typeface="Calibri" panose="020F0502020204030204" pitchFamily="34" charset="0"/>
                <a:cs typeface="Calibri" panose="020F0502020204030204" pitchFamily="34" charset="0"/>
              </a:rPr>
              <a:t>borchee</a:t>
            </a:r>
            <a:r>
              <a:rPr lang="en-US" sz="1200">
                <a:solidFill>
                  <a:srgbClr val="000000"/>
                </a:solidFill>
                <a:latin typeface="Calibri" panose="020F0502020204030204" pitchFamily="34" charset="0"/>
              </a:rPr>
              <a:t>/E+/Getty Images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83575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Given the changed </a:t>
            </a:r>
            <a:r>
              <a:rPr lang="en-US" sz="1200" dirty="0" err="1">
                <a:latin typeface="Calibri" panose="020F0502020204030204" pitchFamily="34" charset="0"/>
                <a:cs typeface="Calibri" panose="020F0502020204030204" pitchFamily="34" charset="0"/>
              </a:rPr>
              <a:t>PrEP</a:t>
            </a:r>
            <a:r>
              <a:rPr lang="en-US" sz="1200" dirty="0">
                <a:latin typeface="Calibri" panose="020F0502020204030204" pitchFamily="34" charset="0"/>
                <a:cs typeface="Calibri" panose="020F0502020204030204" pitchFamily="34" charset="0"/>
              </a:rPr>
              <a:t> payment landscape, </a:t>
            </a:r>
            <a:r>
              <a:rPr lang="en-US" sz="1200" dirty="0">
                <a:effectLst/>
                <a:latin typeface="Calibri" panose="020F0502020204030204" pitchFamily="34" charset="0"/>
                <a:ea typeface="Calibri" panose="020F0502020204030204" pitchFamily="34" charset="0"/>
                <a:cs typeface="Calibri" panose="020F0502020204030204" pitchFamily="34" charset="0"/>
              </a:rPr>
              <a:t>we sought to update estimates of the number of US persons with unmet financial needs for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medication, </a:t>
            </a:r>
            <a:r>
              <a:rPr lang="en-US" sz="1200" b="0" dirty="0">
                <a:solidFill>
                  <a:srgbClr val="000000"/>
                </a:solidFill>
              </a:rPr>
              <a:t>clinical visits, and laboratory tests </a:t>
            </a:r>
            <a:r>
              <a:rPr lang="en-US" sz="1200" dirty="0">
                <a:effectLst/>
                <a:latin typeface="Calibri" panose="020F0502020204030204" pitchFamily="34" charset="0"/>
                <a:ea typeface="Calibri" panose="020F0502020204030204" pitchFamily="34" charset="0"/>
                <a:cs typeface="Calibri" panose="020F0502020204030204" pitchFamily="34" charset="0"/>
              </a:rPr>
              <a:t>and the annual cost to meet those needs.</a:t>
            </a: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80037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following shows the analytic framework we used to estimate the number of persons with unmet financial needs. Adults with </a:t>
            </a:r>
            <a:r>
              <a:rPr lang="en-US" dirty="0" err="1"/>
              <a:t>PrEP</a:t>
            </a:r>
            <a:r>
              <a:rPr lang="en-US" dirty="0"/>
              <a:t> indications were stratified by transmission risk group (including gay, bisexual, and other men who have sex with men, heterosexual men, heterosexual women, and people who inject drugs) and then by insurance status. For privately and publicly insured persons, we estimated 1% would have </a:t>
            </a:r>
            <a:r>
              <a:rPr lang="en-US" dirty="0" err="1"/>
              <a:t>PrEP</a:t>
            </a:r>
            <a:r>
              <a:rPr lang="en-US" dirty="0"/>
              <a:t>-related claims denied and thus required financial assistance. For the uninsured, we considered persons who were ineligible for insurance because of immigration status or falling into the Medicaid coverage gap as requiring financial assistance.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586588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1.wmf"/><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1.wmf"/><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3.xml"/><Relationship Id="rId4" Type="http://schemas.openxmlformats.org/officeDocument/2006/relationships/image" Target="../media/image4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3.xml"/><Relationship Id="rId4" Type="http://schemas.openxmlformats.org/officeDocument/2006/relationships/image" Target="../media/image4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1.wmf"/><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HAP">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1731"/>
          <a:stretch/>
        </p:blipFill>
        <p:spPr>
          <a:xfrm>
            <a:off x="0" y="-43544"/>
            <a:ext cx="9143999" cy="1105428"/>
          </a:xfrm>
          <a:prstGeom prst="rect">
            <a:avLst/>
          </a:prstGeom>
        </p:spPr>
      </p:pic>
      <p:pic>
        <p:nvPicPr>
          <p:cNvPr id="12" name="Picture 11">
            <a:extLst>
              <a:ext uri="{FF2B5EF4-FFF2-40B4-BE49-F238E27FC236}">
                <a16:creationId xmlns:a16="http://schemas.microsoft.com/office/drawing/2014/main" id="{41F157C3-9306-4A4F-88FC-A3EA467DA3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6" y="4179535"/>
            <a:ext cx="1010195" cy="537337"/>
          </a:xfrm>
          <a:prstGeom prst="rect">
            <a:avLst/>
          </a:prstGeom>
        </p:spPr>
      </p:pic>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966014" y="1980650"/>
            <a:ext cx="7564664" cy="993775"/>
          </a:xfrm>
          <a:prstGeom prst="rect">
            <a:avLst/>
          </a:prstGeom>
        </p:spPr>
        <p:txBody>
          <a:bodyPr/>
          <a:lstStyle>
            <a:lvl1pPr algn="l">
              <a:defRPr sz="2900" b="1">
                <a:solidFill>
                  <a:srgbClr val="00788A"/>
                </a:solidFill>
              </a:defRPr>
            </a:lvl1pPr>
          </a:lstStyle>
          <a:p>
            <a:r>
              <a:rPr lang="en-US">
                <a:latin typeface="Adobe Garamond Pro" panose="02020502060506020403" pitchFamily="18" charset="77"/>
              </a:rPr>
              <a:t>Headline for Presentation Goes Here (Line 1) </a:t>
            </a:r>
            <a:br>
              <a:rPr lang="en-US">
                <a:latin typeface="Adobe Garamond Pro" panose="02020502060506020403" pitchFamily="18" charset="77"/>
              </a:rPr>
            </a:br>
            <a:r>
              <a:rPr lang="en-US">
                <a:latin typeface="Adobe Garamond Pro" panose="02020502060506020403" pitchFamily="18" charset="77"/>
              </a:rPr>
              <a:t>Subhead for Presentation (Line 2)</a:t>
            </a:r>
            <a:br>
              <a:rPr lang="en-US">
                <a:latin typeface="Adobe Garamond Pro" panose="02020502060506020403" pitchFamily="18" charset="77"/>
              </a:rPr>
            </a:br>
            <a:r>
              <a:rPr lang="en-US" b="0">
                <a:latin typeface="Adobe Garamond Pro" panose="02020502060506020403" pitchFamily="18" charset="77"/>
              </a:rPr>
              <a:t>Author Name Goes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con Library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7A6E17-F145-864D-B2F5-3FD00B4FBC42}"/>
              </a:ext>
            </a:extLst>
          </p:cNvPr>
          <p:cNvSpPr txBox="1"/>
          <p:nvPr userDrawn="1"/>
        </p:nvSpPr>
        <p:spPr>
          <a:xfrm>
            <a:off x="4145302" y="585571"/>
            <a:ext cx="4434874" cy="230832"/>
          </a:xfrm>
          <a:prstGeom prst="rect">
            <a:avLst/>
          </a:prstGeom>
          <a:solidFill>
            <a:srgbClr val="FF0000"/>
          </a:solidFill>
        </p:spPr>
        <p:txBody>
          <a:bodyPr wrap="square" rtlCol="0">
            <a:spAutoFit/>
          </a:bodyPr>
          <a:lstStyle/>
          <a:p>
            <a:pPr algn="ctr"/>
            <a:r>
              <a:rPr lang="en-US" sz="900" b="1">
                <a:solidFill>
                  <a:schemeClr val="bg2"/>
                </a:solidFill>
                <a:latin typeface="Calibri" panose="020F0502020204030204" pitchFamily="34" charset="0"/>
              </a:rPr>
              <a:t>NOTE: If you need a large icon not featured here – please submit a web request</a:t>
            </a:r>
            <a:r>
              <a:rPr lang="en-US" sz="900">
                <a:solidFill>
                  <a:schemeClr val="bg2"/>
                </a:solidFill>
                <a:latin typeface="Calibri" panose="020F0502020204030204" pitchFamily="34" charset="0"/>
              </a:rPr>
              <a:t>.  </a:t>
            </a:r>
            <a:endParaRPr lang="en-US" sz="900" b="1" i="1">
              <a:solidFill>
                <a:schemeClr val="bg2"/>
              </a:solidFill>
              <a:latin typeface="Calibri" panose="020F0502020204030204" pitchFamily="34" charset="0"/>
            </a:endParaRPr>
          </a:p>
        </p:txBody>
      </p:sp>
      <p:pic>
        <p:nvPicPr>
          <p:cNvPr id="116" name="Picture 115">
            <a:extLst>
              <a:ext uri="{FF2B5EF4-FFF2-40B4-BE49-F238E27FC236}">
                <a16:creationId xmlns:a16="http://schemas.microsoft.com/office/drawing/2014/main" id="{23B97EC8-165F-FA4A-819A-05BFB4F5D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1" y="759836"/>
            <a:ext cx="1828800" cy="1828800"/>
          </a:xfrm>
          <a:prstGeom prst="rect">
            <a:avLst/>
          </a:prstGeom>
        </p:spPr>
      </p:pic>
      <p:pic>
        <p:nvPicPr>
          <p:cNvPr id="117" name="Picture 116">
            <a:extLst>
              <a:ext uri="{FF2B5EF4-FFF2-40B4-BE49-F238E27FC236}">
                <a16:creationId xmlns:a16="http://schemas.microsoft.com/office/drawing/2014/main" id="{AAB8D10E-9F18-764B-925D-B0680ABA12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5590" y="759836"/>
            <a:ext cx="1828800" cy="1828800"/>
          </a:xfrm>
          <a:prstGeom prst="rect">
            <a:avLst/>
          </a:prstGeom>
        </p:spPr>
      </p:pic>
      <p:pic>
        <p:nvPicPr>
          <p:cNvPr id="118" name="Picture 117">
            <a:extLst>
              <a:ext uri="{FF2B5EF4-FFF2-40B4-BE49-F238E27FC236}">
                <a16:creationId xmlns:a16="http://schemas.microsoft.com/office/drawing/2014/main" id="{DC4A33C6-78ED-E14A-A81D-930DAC2C58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95" y="759836"/>
            <a:ext cx="1828800" cy="1828800"/>
          </a:xfrm>
          <a:prstGeom prst="rect">
            <a:avLst/>
          </a:prstGeom>
        </p:spPr>
      </p:pic>
      <p:pic>
        <p:nvPicPr>
          <p:cNvPr id="119" name="Picture 118">
            <a:extLst>
              <a:ext uri="{FF2B5EF4-FFF2-40B4-BE49-F238E27FC236}">
                <a16:creationId xmlns:a16="http://schemas.microsoft.com/office/drawing/2014/main" id="{9073DD27-7F4B-BD41-8072-E56EE23D6D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40437" y="759836"/>
            <a:ext cx="1828800" cy="1828800"/>
          </a:xfrm>
          <a:prstGeom prst="rect">
            <a:avLst/>
          </a:prstGeom>
        </p:spPr>
      </p:pic>
      <p:pic>
        <p:nvPicPr>
          <p:cNvPr id="120" name="Picture 119">
            <a:extLst>
              <a:ext uri="{FF2B5EF4-FFF2-40B4-BE49-F238E27FC236}">
                <a16:creationId xmlns:a16="http://schemas.microsoft.com/office/drawing/2014/main" id="{6BDA92A2-01C9-9247-B5D8-9FF13C6225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55284" y="759836"/>
            <a:ext cx="1828800" cy="1828800"/>
          </a:xfrm>
          <a:prstGeom prst="rect">
            <a:avLst/>
          </a:prstGeom>
        </p:spPr>
      </p:pic>
      <p:pic>
        <p:nvPicPr>
          <p:cNvPr id="121" name="Picture 120">
            <a:extLst>
              <a:ext uri="{FF2B5EF4-FFF2-40B4-BE49-F238E27FC236}">
                <a16:creationId xmlns:a16="http://schemas.microsoft.com/office/drawing/2014/main" id="{D0FCCA7F-6EF9-6C4F-8398-94ECAE5A3E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97564" y="759836"/>
            <a:ext cx="1828800" cy="1828800"/>
          </a:xfrm>
          <a:prstGeom prst="rect">
            <a:avLst/>
          </a:prstGeom>
        </p:spPr>
      </p:pic>
      <p:pic>
        <p:nvPicPr>
          <p:cNvPr id="122" name="Picture 121">
            <a:extLst>
              <a:ext uri="{FF2B5EF4-FFF2-40B4-BE49-F238E27FC236}">
                <a16:creationId xmlns:a16="http://schemas.microsoft.com/office/drawing/2014/main" id="{607D0800-008C-DA46-AAD1-7172C6D4CEE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5590" y="2044640"/>
            <a:ext cx="1828800" cy="1828800"/>
          </a:xfrm>
          <a:prstGeom prst="rect">
            <a:avLst/>
          </a:prstGeom>
        </p:spPr>
      </p:pic>
      <p:pic>
        <p:nvPicPr>
          <p:cNvPr id="123" name="Picture 122">
            <a:extLst>
              <a:ext uri="{FF2B5EF4-FFF2-40B4-BE49-F238E27FC236}">
                <a16:creationId xmlns:a16="http://schemas.microsoft.com/office/drawing/2014/main" id="{79521098-AAB1-2343-86B3-8B6E95EECBD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95" y="2044640"/>
            <a:ext cx="1828800" cy="1828800"/>
          </a:xfrm>
          <a:prstGeom prst="rect">
            <a:avLst/>
          </a:prstGeom>
        </p:spPr>
      </p:pic>
      <p:pic>
        <p:nvPicPr>
          <p:cNvPr id="124" name="Picture 123">
            <a:extLst>
              <a:ext uri="{FF2B5EF4-FFF2-40B4-BE49-F238E27FC236}">
                <a16:creationId xmlns:a16="http://schemas.microsoft.com/office/drawing/2014/main" id="{409808B7-7372-8E47-9DD9-2C3FADD006A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4011" y="2044640"/>
            <a:ext cx="1828800" cy="1828800"/>
          </a:xfrm>
          <a:prstGeom prst="rect">
            <a:avLst/>
          </a:prstGeom>
        </p:spPr>
      </p:pic>
      <p:pic>
        <p:nvPicPr>
          <p:cNvPr id="125" name="Picture 124">
            <a:extLst>
              <a:ext uri="{FF2B5EF4-FFF2-40B4-BE49-F238E27FC236}">
                <a16:creationId xmlns:a16="http://schemas.microsoft.com/office/drawing/2014/main" id="{B6D1BAA7-6447-F64F-9631-E8A99A0696A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40437" y="2044640"/>
            <a:ext cx="1828800" cy="1828800"/>
          </a:xfrm>
          <a:prstGeom prst="rect">
            <a:avLst/>
          </a:prstGeom>
        </p:spPr>
      </p:pic>
      <p:pic>
        <p:nvPicPr>
          <p:cNvPr id="126" name="Picture 125">
            <a:extLst>
              <a:ext uri="{FF2B5EF4-FFF2-40B4-BE49-F238E27FC236}">
                <a16:creationId xmlns:a16="http://schemas.microsoft.com/office/drawing/2014/main" id="{190A4603-D69A-524E-A6DF-1381D3E6980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55284" y="2044640"/>
            <a:ext cx="1828800" cy="1828800"/>
          </a:xfrm>
          <a:prstGeom prst="rect">
            <a:avLst/>
          </a:prstGeom>
        </p:spPr>
      </p:pic>
      <p:pic>
        <p:nvPicPr>
          <p:cNvPr id="127" name="Picture 126">
            <a:extLst>
              <a:ext uri="{FF2B5EF4-FFF2-40B4-BE49-F238E27FC236}">
                <a16:creationId xmlns:a16="http://schemas.microsoft.com/office/drawing/2014/main" id="{571855B3-B33D-654B-902B-9DD3B6F2A8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97564" y="2044640"/>
            <a:ext cx="1828800" cy="1828800"/>
          </a:xfrm>
          <a:prstGeom prst="rect">
            <a:avLst/>
          </a:prstGeom>
        </p:spPr>
      </p:pic>
      <p:pic>
        <p:nvPicPr>
          <p:cNvPr id="128" name="Picture 127">
            <a:extLst>
              <a:ext uri="{FF2B5EF4-FFF2-40B4-BE49-F238E27FC236}">
                <a16:creationId xmlns:a16="http://schemas.microsoft.com/office/drawing/2014/main" id="{6285532C-3F9F-F04A-ABA1-3D89407E9C3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25590" y="3395081"/>
            <a:ext cx="1828800" cy="1828800"/>
          </a:xfrm>
          <a:prstGeom prst="rect">
            <a:avLst/>
          </a:prstGeom>
        </p:spPr>
      </p:pic>
      <p:pic>
        <p:nvPicPr>
          <p:cNvPr id="129" name="Picture 128">
            <a:extLst>
              <a:ext uri="{FF2B5EF4-FFF2-40B4-BE49-F238E27FC236}">
                <a16:creationId xmlns:a16="http://schemas.microsoft.com/office/drawing/2014/main" id="{3D0735B1-0E59-1E40-B3D3-F4A5AF1FF06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11" y="3395081"/>
            <a:ext cx="1828800" cy="1828800"/>
          </a:xfrm>
          <a:prstGeom prst="rect">
            <a:avLst/>
          </a:prstGeom>
        </p:spPr>
      </p:pic>
      <p:pic>
        <p:nvPicPr>
          <p:cNvPr id="130" name="Picture 129">
            <a:extLst>
              <a:ext uri="{FF2B5EF4-FFF2-40B4-BE49-F238E27FC236}">
                <a16:creationId xmlns:a16="http://schemas.microsoft.com/office/drawing/2014/main" id="{730C992C-AE4B-AB4B-88C4-7101EFE87B0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8395" y="3395081"/>
            <a:ext cx="1828800" cy="1828800"/>
          </a:xfrm>
          <a:prstGeom prst="rect">
            <a:avLst/>
          </a:prstGeom>
        </p:spPr>
      </p:pic>
      <p:pic>
        <p:nvPicPr>
          <p:cNvPr id="131" name="Picture 130">
            <a:extLst>
              <a:ext uri="{FF2B5EF4-FFF2-40B4-BE49-F238E27FC236}">
                <a16:creationId xmlns:a16="http://schemas.microsoft.com/office/drawing/2014/main" id="{6101D5C1-B68B-1F40-B692-4A069943329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97564" y="3395081"/>
            <a:ext cx="1828800" cy="1828800"/>
          </a:xfrm>
          <a:prstGeom prst="rect">
            <a:avLst/>
          </a:prstGeom>
        </p:spPr>
      </p:pic>
      <p:pic>
        <p:nvPicPr>
          <p:cNvPr id="132" name="Picture 131">
            <a:extLst>
              <a:ext uri="{FF2B5EF4-FFF2-40B4-BE49-F238E27FC236}">
                <a16:creationId xmlns:a16="http://schemas.microsoft.com/office/drawing/2014/main" id="{99A99E1A-D80C-854F-9978-2CD06FBAA90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755284" y="3395081"/>
            <a:ext cx="1828800" cy="1828800"/>
          </a:xfrm>
          <a:prstGeom prst="rect">
            <a:avLst/>
          </a:prstGeom>
        </p:spPr>
      </p:pic>
      <p:pic>
        <p:nvPicPr>
          <p:cNvPr id="133" name="Picture 132">
            <a:extLst>
              <a:ext uri="{FF2B5EF4-FFF2-40B4-BE49-F238E27FC236}">
                <a16:creationId xmlns:a16="http://schemas.microsoft.com/office/drawing/2014/main" id="{C44A4EC8-40EF-7048-83C4-33C1D74F246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40437" y="3395081"/>
            <a:ext cx="1828800" cy="1828800"/>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Large Icon Library</a:t>
            </a:r>
          </a:p>
        </p:txBody>
      </p:sp>
    </p:spTree>
    <p:extLst>
      <p:ext uri="{BB962C8B-B14F-4D97-AF65-F5344CB8AC3E}">
        <p14:creationId xmlns:p14="http://schemas.microsoft.com/office/powerpoint/2010/main" val="24962804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ws | Legal Cop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2" name="Rectangle 1">
            <a:extLst>
              <a:ext uri="{FF2B5EF4-FFF2-40B4-BE49-F238E27FC236}">
                <a16:creationId xmlns:a16="http://schemas.microsoft.com/office/drawing/2014/main" id="{73983744-54E5-904F-B433-6EDDF128DD81}"/>
              </a:ext>
            </a:extLst>
          </p:cNvPr>
          <p:cNvSpPr/>
          <p:nvPr userDrawn="1"/>
        </p:nvSpPr>
        <p:spPr>
          <a:xfrm>
            <a:off x="0" y="0"/>
            <a:ext cx="9144000" cy="5151249"/>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
            <a:extLst>
              <a:ext uri="{FF2B5EF4-FFF2-40B4-BE49-F238E27FC236}">
                <a16:creationId xmlns:a16="http://schemas.microsoft.com/office/drawing/2014/main" id="{9AE9C998-9FF7-A442-8D02-90961D53E36A}"/>
              </a:ext>
            </a:extLst>
          </p:cNvPr>
          <p:cNvSpPr txBox="1">
            <a:spLocks noChangeArrowheads="1"/>
          </p:cNvSpPr>
          <p:nvPr userDrawn="1"/>
        </p:nvSpPr>
        <p:spPr bwMode="auto">
          <a:xfrm>
            <a:off x="557784" y="1745337"/>
            <a:ext cx="353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en-US" altLang="en-US" sz="3200" b="1">
                <a:solidFill>
                  <a:schemeClr val="bg2"/>
                </a:solidFill>
                <a:latin typeface="Adobe Garamond Pro" panose="02020502060506020403" pitchFamily="18" charset="77"/>
              </a:rPr>
              <a:t>Disclaimer</a:t>
            </a:r>
          </a:p>
        </p:txBody>
      </p:sp>
      <p:sp>
        <p:nvSpPr>
          <p:cNvPr id="3" name="TextBox 2">
            <a:extLst>
              <a:ext uri="{FF2B5EF4-FFF2-40B4-BE49-F238E27FC236}">
                <a16:creationId xmlns:a16="http://schemas.microsoft.com/office/drawing/2014/main" id="{F64EE19D-04A0-1544-B242-2743FD2523EA}"/>
              </a:ext>
            </a:extLst>
          </p:cNvPr>
          <p:cNvSpPr txBox="1"/>
          <p:nvPr userDrawn="1"/>
        </p:nvSpPr>
        <p:spPr>
          <a:xfrm>
            <a:off x="557784" y="2452866"/>
            <a:ext cx="8165592" cy="830997"/>
          </a:xfrm>
          <a:prstGeom prst="rect">
            <a:avLst/>
          </a:prstGeom>
          <a:noFill/>
        </p:spPr>
        <p:txBody>
          <a:bodyPr wrap="square" rtlCol="0">
            <a:spAutoFit/>
          </a:bodyPr>
          <a:lstStyle/>
          <a:p>
            <a:pPr marL="0" indent="0" eaLnBrk="1" hangingPunct="1">
              <a:buFont typeface="Wingdings" pitchFamily="2" charset="2"/>
              <a:buNone/>
            </a:pPr>
            <a:r>
              <a:rPr lang="en-US" altLang="en-US" sz="1600" b="0">
                <a:solidFill>
                  <a:schemeClr val="bg2"/>
                </a:solidFill>
                <a:latin typeface="Calibri" panose="020F0502020204030204" pitchFamily="34" charset="0"/>
                <a:cs typeface="Calibri" panose="020F0502020204030204" pitchFamily="34" charset="0"/>
              </a:rPr>
              <a:t>The findings and conclusions in this presentation are those of the authors and do not necessarily represent the official position of the Centers for Disease Control and Prevention.</a:t>
            </a:r>
          </a:p>
          <a:p>
            <a:endParaRPr lang="en-US" sz="16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04361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 Questions?">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47713-3ACE-6C43-BA10-C1B8D6E84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769" y="3547536"/>
            <a:ext cx="7433297" cy="1072519"/>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13433186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DHAP">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1731"/>
          <a:stretch/>
        </p:blipFill>
        <p:spPr>
          <a:xfrm>
            <a:off x="2" y="-43544"/>
            <a:ext cx="9143999" cy="1105428"/>
          </a:xfrm>
          <a:prstGeom prst="rect">
            <a:avLst/>
          </a:prstGeom>
        </p:spPr>
      </p:pic>
      <p:pic>
        <p:nvPicPr>
          <p:cNvPr id="12" name="Picture 11">
            <a:extLst>
              <a:ext uri="{FF2B5EF4-FFF2-40B4-BE49-F238E27FC236}">
                <a16:creationId xmlns:a16="http://schemas.microsoft.com/office/drawing/2014/main" id="{41F157C3-9306-4A4F-88FC-A3EA467DA3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8" y="4179537"/>
            <a:ext cx="1010195" cy="537337"/>
          </a:xfrm>
          <a:prstGeom prst="rect">
            <a:avLst/>
          </a:prstGeom>
        </p:spPr>
      </p:pic>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966016" y="1980652"/>
            <a:ext cx="7564664" cy="993775"/>
          </a:xfrm>
          <a:prstGeom prst="rect">
            <a:avLst/>
          </a:prstGeom>
        </p:spPr>
        <p:txBody>
          <a:bodyPr/>
          <a:lstStyle>
            <a:lvl1pPr algn="l">
              <a:defRPr sz="2900" b="1">
                <a:solidFill>
                  <a:srgbClr val="00788A"/>
                </a:solidFill>
              </a:defRPr>
            </a:lvl1pPr>
          </a:lstStyle>
          <a:p>
            <a:r>
              <a:rPr lang="en-US">
                <a:latin typeface="Adobe Garamond Pro" panose="02020502060506020403" pitchFamily="18" charset="77"/>
              </a:rPr>
              <a:t>Headline for Presentation Goes Here (Line 1) </a:t>
            </a:r>
            <a:br>
              <a:rPr lang="en-US">
                <a:latin typeface="Adobe Garamond Pro" panose="02020502060506020403" pitchFamily="18" charset="77"/>
              </a:rPr>
            </a:br>
            <a:r>
              <a:rPr lang="en-US">
                <a:latin typeface="Adobe Garamond Pro" panose="02020502060506020403" pitchFamily="18" charset="77"/>
              </a:rPr>
              <a:t>Subhead for Presentation (Line 2)</a:t>
            </a:r>
            <a:br>
              <a:rPr lang="en-US">
                <a:latin typeface="Adobe Garamond Pro" panose="02020502060506020403" pitchFamily="18" charset="77"/>
              </a:rPr>
            </a:br>
            <a:r>
              <a:rPr lang="en-US" b="0">
                <a:latin typeface="Adobe Garamond Pro" panose="02020502060506020403" pitchFamily="18" charset="77"/>
              </a:rPr>
              <a:t>Author Name Goes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13049809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Left | Image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318000" cy="3341688"/>
          </a:xfrm>
          <a:prstGeom prst="rect">
            <a:avLst/>
          </a:prstGeom>
        </p:spPr>
        <p:txBody>
          <a:bodyPr/>
          <a:lstStyle>
            <a:lvl1pPr marL="342884" indent="-342884">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10" name="Content Placeholder 2">
            <a:extLst>
              <a:ext uri="{FF2B5EF4-FFF2-40B4-BE49-F238E27FC236}">
                <a16:creationId xmlns:a16="http://schemas.microsoft.com/office/drawing/2014/main" id="{EB46C16E-D7BF-3849-B519-BEC1E882631F}"/>
              </a:ext>
            </a:extLst>
          </p:cNvPr>
          <p:cNvSpPr>
            <a:spLocks noGrp="1"/>
          </p:cNvSpPr>
          <p:nvPr>
            <p:ph idx="11"/>
          </p:nvPr>
        </p:nvSpPr>
        <p:spPr>
          <a:xfrm>
            <a:off x="4867296" y="1157088"/>
            <a:ext cx="3893272" cy="3352901"/>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532" indent="0">
              <a:buClr>
                <a:schemeClr val="bg1"/>
              </a:buClr>
              <a:buSzPct val="70000"/>
              <a:buFont typeface="Courier New" pitchFamily="49" charset="0"/>
              <a:buNone/>
              <a:defRPr sz="1800" baseline="0">
                <a:solidFill>
                  <a:schemeClr val="bg2"/>
                </a:solidFill>
              </a:defRPr>
            </a:lvl4pPr>
            <a:lvl5pPr marL="1828709" indent="0">
              <a:buClr>
                <a:schemeClr val="bg1"/>
              </a:buClr>
              <a:buSzPct val="70000"/>
              <a:buFont typeface="Arial" pitchFamily="34" charset="0"/>
              <a:buNone/>
              <a:defRPr sz="1800">
                <a:solidFill>
                  <a:schemeClr val="bg2"/>
                </a:solidFill>
              </a:defRPr>
            </a:lvl5pPr>
          </a:lstStyle>
          <a:p>
            <a:pPr lvl="3"/>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8"/>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125549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2" y="1157086"/>
            <a:ext cx="8303367" cy="3643514"/>
          </a:xfrm>
          <a:prstGeom prst="rect">
            <a:avLst/>
          </a:prstGeom>
        </p:spPr>
        <p:txBody>
          <a:bodyPr/>
          <a:lstStyle>
            <a:lvl1pPr marL="342884" indent="-342884">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8"/>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6176512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Left | Copy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034970" cy="3341688"/>
          </a:xfrm>
          <a:prstGeom prst="rect">
            <a:avLst/>
          </a:prstGeom>
        </p:spPr>
        <p:txBody>
          <a:bodyPr/>
          <a:lstStyle>
            <a:lvl1pPr marL="342884" indent="-342884">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7" name="Text Placeholder 7">
            <a:extLst>
              <a:ext uri="{FF2B5EF4-FFF2-40B4-BE49-F238E27FC236}">
                <a16:creationId xmlns:a16="http://schemas.microsoft.com/office/drawing/2014/main" id="{8D7D8199-9F9E-854A-A4E4-337C72E49999}"/>
              </a:ext>
            </a:extLst>
          </p:cNvPr>
          <p:cNvSpPr>
            <a:spLocks noGrp="1"/>
          </p:cNvSpPr>
          <p:nvPr>
            <p:ph type="body" sz="quarter" idx="11" hasCustomPrompt="1"/>
          </p:nvPr>
        </p:nvSpPr>
        <p:spPr>
          <a:xfrm>
            <a:off x="4717145" y="1157086"/>
            <a:ext cx="4043425" cy="3341688"/>
          </a:xfrm>
          <a:prstGeom prst="rect">
            <a:avLst/>
          </a:prstGeom>
        </p:spPr>
        <p:txBody>
          <a:bodyPr/>
          <a:lstStyle>
            <a:lvl1pPr marL="342884" indent="-342884">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8"/>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3380595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Right |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484915" y="1109484"/>
            <a:ext cx="4449825" cy="3335188"/>
          </a:xfrm>
          <a:prstGeom prst="rect">
            <a:avLst/>
          </a:prstGeom>
        </p:spPr>
        <p:txBody>
          <a:bodyPr/>
          <a:lstStyle>
            <a:lvl1pPr marL="342884" indent="-342884">
              <a:buClr>
                <a:srgbClr val="00788A"/>
              </a:buClr>
              <a:buFont typeface="Wingdings" panose="05000000000000000000" pitchFamily="2" charset="2"/>
              <a:buChar char="§"/>
              <a:defRPr sz="20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5" name="Content Placeholder 2">
            <a:extLst>
              <a:ext uri="{FF2B5EF4-FFF2-40B4-BE49-F238E27FC236}">
                <a16:creationId xmlns:a16="http://schemas.microsoft.com/office/drawing/2014/main" id="{50627546-5432-4941-B6D8-CA3BA58352FE}"/>
              </a:ext>
            </a:extLst>
          </p:cNvPr>
          <p:cNvSpPr>
            <a:spLocks noGrp="1"/>
          </p:cNvSpPr>
          <p:nvPr>
            <p:ph idx="11"/>
          </p:nvPr>
        </p:nvSpPr>
        <p:spPr>
          <a:xfrm>
            <a:off x="457200" y="1091772"/>
            <a:ext cx="3893272" cy="3352901"/>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532" indent="0">
              <a:buClr>
                <a:schemeClr val="bg1"/>
              </a:buClr>
              <a:buSzPct val="70000"/>
              <a:buFont typeface="Courier New" pitchFamily="49" charset="0"/>
              <a:buNone/>
              <a:defRPr sz="1800" baseline="0">
                <a:solidFill>
                  <a:schemeClr val="bg2"/>
                </a:solidFill>
              </a:defRPr>
            </a:lvl4pPr>
            <a:lvl5pPr marL="1828709" indent="0">
              <a:buClr>
                <a:schemeClr val="bg1"/>
              </a:buClr>
              <a:buSzPct val="70000"/>
              <a:buFont typeface="Arial" pitchFamily="34" charset="0"/>
              <a:buNone/>
              <a:defRPr sz="1800">
                <a:solidFill>
                  <a:schemeClr val="bg2"/>
                </a:solidFill>
              </a:defRPr>
            </a:lvl5pPr>
          </a:lstStyle>
          <a:p>
            <a:pPr lvl="3"/>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1" y="427038"/>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00426085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 Three Textbox">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57200" y="3170931"/>
            <a:ext cx="2743200" cy="1730255"/>
          </a:xfrm>
          <a:prstGeom prst="rect">
            <a:avLst/>
          </a:prstGeom>
        </p:spPr>
        <p:txBody>
          <a:bodyPr/>
          <a:lstStyle>
            <a:lvl1pPr marL="342884" indent="-342884">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1" name="Content Placeholder 2">
            <a:extLst>
              <a:ext uri="{FF2B5EF4-FFF2-40B4-BE49-F238E27FC236}">
                <a16:creationId xmlns:a16="http://schemas.microsoft.com/office/drawing/2014/main" id="{38B2ED1B-ADCC-684D-99D2-AF07AAA77682}"/>
              </a:ext>
            </a:extLst>
          </p:cNvPr>
          <p:cNvSpPr>
            <a:spLocks noGrp="1"/>
          </p:cNvSpPr>
          <p:nvPr>
            <p:ph idx="15"/>
          </p:nvPr>
        </p:nvSpPr>
        <p:spPr>
          <a:xfrm>
            <a:off x="457200" y="1098160"/>
            <a:ext cx="2743201" cy="1962326"/>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532" indent="0">
              <a:buClr>
                <a:schemeClr val="bg1"/>
              </a:buClr>
              <a:buSzPct val="70000"/>
              <a:buFont typeface="Courier New" pitchFamily="49" charset="0"/>
              <a:buNone/>
              <a:defRPr sz="1800" baseline="0">
                <a:solidFill>
                  <a:schemeClr val="bg2"/>
                </a:solidFill>
              </a:defRPr>
            </a:lvl4pPr>
            <a:lvl5pPr marL="1828709" indent="0">
              <a:buClr>
                <a:schemeClr val="bg1"/>
              </a:buClr>
              <a:buSzPct val="70000"/>
              <a:buFont typeface="Arial" pitchFamily="34" charset="0"/>
              <a:buNone/>
              <a:defRPr sz="1800">
                <a:solidFill>
                  <a:schemeClr val="bg2"/>
                </a:solidFill>
              </a:defRPr>
            </a:lvl5pPr>
          </a:lstStyle>
          <a:p>
            <a:pPr lvl="3"/>
            <a:endParaRPr lang="en-US"/>
          </a:p>
        </p:txBody>
      </p:sp>
      <p:sp>
        <p:nvSpPr>
          <p:cNvPr id="12" name="Content Placeholder 2">
            <a:extLst>
              <a:ext uri="{FF2B5EF4-FFF2-40B4-BE49-F238E27FC236}">
                <a16:creationId xmlns:a16="http://schemas.microsoft.com/office/drawing/2014/main" id="{EC32D7D9-84EC-214B-8006-9FB1BCBC3082}"/>
              </a:ext>
            </a:extLst>
          </p:cNvPr>
          <p:cNvSpPr>
            <a:spLocks noGrp="1"/>
          </p:cNvSpPr>
          <p:nvPr>
            <p:ph idx="16"/>
          </p:nvPr>
        </p:nvSpPr>
        <p:spPr>
          <a:xfrm>
            <a:off x="3324369" y="1098160"/>
            <a:ext cx="2743201" cy="1962326"/>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532" indent="0">
              <a:buClr>
                <a:schemeClr val="bg1"/>
              </a:buClr>
              <a:buSzPct val="70000"/>
              <a:buFont typeface="Courier New" pitchFamily="49" charset="0"/>
              <a:buNone/>
              <a:defRPr sz="1800" baseline="0">
                <a:solidFill>
                  <a:schemeClr val="bg2"/>
                </a:solidFill>
              </a:defRPr>
            </a:lvl4pPr>
            <a:lvl5pPr marL="1828709" indent="0">
              <a:buClr>
                <a:schemeClr val="bg1"/>
              </a:buClr>
              <a:buSzPct val="70000"/>
              <a:buFont typeface="Arial" pitchFamily="34" charset="0"/>
              <a:buNone/>
              <a:defRPr sz="1800">
                <a:solidFill>
                  <a:schemeClr val="bg2"/>
                </a:solidFill>
              </a:defRPr>
            </a:lvl5pPr>
          </a:lstStyle>
          <a:p>
            <a:pPr lvl="3"/>
            <a:endParaRPr lang="en-US"/>
          </a:p>
        </p:txBody>
      </p:sp>
      <p:sp>
        <p:nvSpPr>
          <p:cNvPr id="13" name="Content Placeholder 2">
            <a:extLst>
              <a:ext uri="{FF2B5EF4-FFF2-40B4-BE49-F238E27FC236}">
                <a16:creationId xmlns:a16="http://schemas.microsoft.com/office/drawing/2014/main" id="{867EAB34-46B4-0F48-AFCC-DBD71239BCAD}"/>
              </a:ext>
            </a:extLst>
          </p:cNvPr>
          <p:cNvSpPr>
            <a:spLocks noGrp="1"/>
          </p:cNvSpPr>
          <p:nvPr>
            <p:ph idx="17"/>
          </p:nvPr>
        </p:nvSpPr>
        <p:spPr>
          <a:xfrm>
            <a:off x="6191539" y="1098160"/>
            <a:ext cx="2743201" cy="1962326"/>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532" indent="0">
              <a:buClr>
                <a:schemeClr val="bg1"/>
              </a:buClr>
              <a:buSzPct val="70000"/>
              <a:buFont typeface="Courier New" pitchFamily="49" charset="0"/>
              <a:buNone/>
              <a:defRPr sz="1800" baseline="0">
                <a:solidFill>
                  <a:schemeClr val="bg2"/>
                </a:solidFill>
              </a:defRPr>
            </a:lvl4pPr>
            <a:lvl5pPr marL="1828709" indent="0">
              <a:buClr>
                <a:schemeClr val="bg1"/>
              </a:buClr>
              <a:buSzPct val="70000"/>
              <a:buFont typeface="Arial" pitchFamily="34" charset="0"/>
              <a:buNone/>
              <a:defRPr sz="1800">
                <a:solidFill>
                  <a:schemeClr val="bg2"/>
                </a:solidFill>
              </a:defRPr>
            </a:lvl5pPr>
          </a:lstStyle>
          <a:p>
            <a:pPr lvl="3"/>
            <a:endParaRPr lang="en-US"/>
          </a:p>
        </p:txBody>
      </p:sp>
      <p:sp>
        <p:nvSpPr>
          <p:cNvPr id="16" name="Text Placeholder 7">
            <a:extLst>
              <a:ext uri="{FF2B5EF4-FFF2-40B4-BE49-F238E27FC236}">
                <a16:creationId xmlns:a16="http://schemas.microsoft.com/office/drawing/2014/main" id="{C9280D13-B626-B940-8818-E674FAFFB438}"/>
              </a:ext>
            </a:extLst>
          </p:cNvPr>
          <p:cNvSpPr>
            <a:spLocks noGrp="1"/>
          </p:cNvSpPr>
          <p:nvPr>
            <p:ph type="body" sz="quarter" idx="18" hasCustomPrompt="1"/>
          </p:nvPr>
        </p:nvSpPr>
        <p:spPr>
          <a:xfrm>
            <a:off x="3324368" y="3179717"/>
            <a:ext cx="2743200" cy="1730255"/>
          </a:xfrm>
          <a:prstGeom prst="rect">
            <a:avLst/>
          </a:prstGeom>
        </p:spPr>
        <p:txBody>
          <a:bodyPr/>
          <a:lstStyle>
            <a:lvl1pPr marL="342884" indent="-342884">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7" name="Text Placeholder 7">
            <a:extLst>
              <a:ext uri="{FF2B5EF4-FFF2-40B4-BE49-F238E27FC236}">
                <a16:creationId xmlns:a16="http://schemas.microsoft.com/office/drawing/2014/main" id="{BEBB5150-F29E-134E-B67B-C5ADE9310A36}"/>
              </a:ext>
            </a:extLst>
          </p:cNvPr>
          <p:cNvSpPr>
            <a:spLocks noGrp="1"/>
          </p:cNvSpPr>
          <p:nvPr>
            <p:ph type="body" sz="quarter" idx="19" hasCustomPrompt="1"/>
          </p:nvPr>
        </p:nvSpPr>
        <p:spPr>
          <a:xfrm>
            <a:off x="6191536" y="3179716"/>
            <a:ext cx="2743200" cy="1730255"/>
          </a:xfrm>
          <a:prstGeom prst="rect">
            <a:avLst/>
          </a:prstGeom>
        </p:spPr>
        <p:txBody>
          <a:bodyPr/>
          <a:lstStyle>
            <a:lvl1pPr marL="342884" indent="-342884">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1" y="427038"/>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6288739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Left | Image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318000"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10" name="Content Placeholder 2">
            <a:extLst>
              <a:ext uri="{FF2B5EF4-FFF2-40B4-BE49-F238E27FC236}">
                <a16:creationId xmlns:a16="http://schemas.microsoft.com/office/drawing/2014/main" id="{EB46C16E-D7BF-3849-B519-BEC1E882631F}"/>
              </a:ext>
            </a:extLst>
          </p:cNvPr>
          <p:cNvSpPr>
            <a:spLocks noGrp="1"/>
          </p:cNvSpPr>
          <p:nvPr>
            <p:ph idx="11"/>
          </p:nvPr>
        </p:nvSpPr>
        <p:spPr>
          <a:xfrm>
            <a:off x="4867296" y="1157086"/>
            <a:ext cx="3893272" cy="3352901"/>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40469"/>
            <a:ext cx="9144001" cy="5100177"/>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2350008" y="3493009"/>
            <a:ext cx="6793992" cy="156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2350008" y="3779471"/>
            <a:ext cx="6793992" cy="993775"/>
          </a:xfrm>
          <a:prstGeom prst="rect">
            <a:avLst/>
          </a:prstGeom>
        </p:spPr>
        <p:txBody>
          <a:bodyPr/>
          <a:lstStyle>
            <a:lvl1pPr algn="l">
              <a:defRPr sz="2600" b="1">
                <a:solidFill>
                  <a:srgbClr val="00788A"/>
                </a:solidFill>
              </a:defRPr>
            </a:lvl1pPr>
          </a:lstStyle>
          <a:p>
            <a:r>
              <a:rPr lang="en-US">
                <a:latin typeface="Adobe Garamond Pro" panose="02020502060506020403" pitchFamily="18" charset="77"/>
              </a:rPr>
              <a:t>Subtitle Headline Page</a:t>
            </a:r>
            <a:br>
              <a:rPr lang="en-US">
                <a:latin typeface="Adobe Garamond Pro" panose="02020502060506020403" pitchFamily="18" charset="77"/>
              </a:rPr>
            </a:br>
            <a:r>
              <a:rPr lang="en-US" b="0">
                <a:latin typeface="Adobe Garamond Pro" panose="02020502060506020403" pitchFamily="18" charset="77"/>
              </a:rPr>
              <a:t>Support Copy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192919678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 DHAP">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1731"/>
          <a:stretch/>
        </p:blipFill>
        <p:spPr>
          <a:xfrm>
            <a:off x="3" y="-43544"/>
            <a:ext cx="9143999" cy="1105428"/>
          </a:xfrm>
          <a:prstGeom prst="rect">
            <a:avLst/>
          </a:prstGeom>
        </p:spPr>
      </p:pic>
      <p:pic>
        <p:nvPicPr>
          <p:cNvPr id="12" name="Picture 11">
            <a:extLst>
              <a:ext uri="{FF2B5EF4-FFF2-40B4-BE49-F238E27FC236}">
                <a16:creationId xmlns:a16="http://schemas.microsoft.com/office/drawing/2014/main" id="{41F157C3-9306-4A4F-88FC-A3EA467DA3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9" y="4179538"/>
            <a:ext cx="1010195" cy="537337"/>
          </a:xfrm>
          <a:prstGeom prst="rect">
            <a:avLst/>
          </a:prstGeom>
        </p:spPr>
      </p:pic>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966016" y="1980653"/>
            <a:ext cx="7564664" cy="993775"/>
          </a:xfrm>
          <a:prstGeom prst="rect">
            <a:avLst/>
          </a:prstGeom>
        </p:spPr>
        <p:txBody>
          <a:bodyPr/>
          <a:lstStyle>
            <a:lvl1pPr algn="l">
              <a:defRPr sz="2925" b="1">
                <a:solidFill>
                  <a:srgbClr val="00788A"/>
                </a:solidFill>
              </a:defRPr>
            </a:lvl1pPr>
          </a:lstStyle>
          <a:p>
            <a:r>
              <a:rPr lang="en-US">
                <a:latin typeface="Adobe Garamond Pro" panose="02020502060506020403" pitchFamily="18" charset="77"/>
              </a:rPr>
              <a:t>Headline for Presentation Goes Here (Line 1) </a:t>
            </a:r>
            <a:br>
              <a:rPr lang="en-US">
                <a:latin typeface="Adobe Garamond Pro" panose="02020502060506020403" pitchFamily="18" charset="77"/>
              </a:rPr>
            </a:br>
            <a:r>
              <a:rPr lang="en-US">
                <a:latin typeface="Adobe Garamond Pro" panose="02020502060506020403" pitchFamily="18" charset="77"/>
              </a:rPr>
              <a:t>Subhead for Presentation (Line 2)</a:t>
            </a:r>
            <a:br>
              <a:rPr lang="en-US">
                <a:latin typeface="Adobe Garamond Pro" panose="02020502060506020403" pitchFamily="18" charset="77"/>
              </a:rPr>
            </a:br>
            <a:r>
              <a:rPr lang="en-US" b="0">
                <a:latin typeface="Adobe Garamond Pro" panose="02020502060506020403" pitchFamily="18" charset="77"/>
              </a:rPr>
              <a:t>Author Name Goes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6094716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py Left | Image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318000" cy="3341688"/>
          </a:xfrm>
          <a:prstGeom prst="rect">
            <a:avLst/>
          </a:prstGeom>
        </p:spPr>
        <p:txBody>
          <a:bodyPr/>
          <a:lstStyle>
            <a:lvl1pPr marL="342875" indent="-342875">
              <a:buClr>
                <a:srgbClr val="00788A"/>
              </a:buClr>
              <a:buFont typeface="Wingdings" panose="05000000000000000000" pitchFamily="2" charset="2"/>
              <a:buChar char="§"/>
              <a:defRPr sz="2175"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10" name="Content Placeholder 2">
            <a:extLst>
              <a:ext uri="{FF2B5EF4-FFF2-40B4-BE49-F238E27FC236}">
                <a16:creationId xmlns:a16="http://schemas.microsoft.com/office/drawing/2014/main" id="{EB46C16E-D7BF-3849-B519-BEC1E882631F}"/>
              </a:ext>
            </a:extLst>
          </p:cNvPr>
          <p:cNvSpPr>
            <a:spLocks noGrp="1"/>
          </p:cNvSpPr>
          <p:nvPr>
            <p:ph idx="11"/>
          </p:nvPr>
        </p:nvSpPr>
        <p:spPr>
          <a:xfrm>
            <a:off x="4867296" y="1157089"/>
            <a:ext cx="3893272" cy="3352901"/>
          </a:xfrm>
          <a:prstGeom prst="rect">
            <a:avLst/>
          </a:prstGeom>
        </p:spPr>
        <p:txBody>
          <a:bodyPr/>
          <a:lstStyle>
            <a:lvl1pPr marL="342875" indent="-342875">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895" indent="-285729">
              <a:buClr>
                <a:srgbClr val="005984"/>
              </a:buClr>
              <a:buSzPct val="100000"/>
              <a:buFont typeface="Arial" panose="020B0604020202020204" pitchFamily="34" charset="0"/>
              <a:buChar char="•"/>
              <a:defRPr sz="2025">
                <a:solidFill>
                  <a:srgbClr val="5F5F5F"/>
                </a:solidFill>
              </a:defRPr>
            </a:lvl2pPr>
            <a:lvl3pPr>
              <a:buClrTx/>
              <a:buSzPct val="100000"/>
              <a:buFont typeface="Arial" pitchFamily="34" charset="0"/>
              <a:buChar char="•"/>
              <a:defRPr sz="1800">
                <a:solidFill>
                  <a:srgbClr val="5F5F5F"/>
                </a:solidFill>
              </a:defRPr>
            </a:lvl3pPr>
            <a:lvl4pPr marL="1371498" indent="0">
              <a:buClr>
                <a:schemeClr val="bg1"/>
              </a:buClr>
              <a:buSzPct val="70000"/>
              <a:buFont typeface="Courier New" pitchFamily="49" charset="0"/>
              <a:buNone/>
              <a:defRPr sz="1800" baseline="0">
                <a:solidFill>
                  <a:schemeClr val="bg2"/>
                </a:solidFill>
              </a:defRPr>
            </a:lvl4pPr>
            <a:lvl5pPr marL="1828664" indent="0">
              <a:buClr>
                <a:schemeClr val="bg1"/>
              </a:buClr>
              <a:buSzPct val="70000"/>
              <a:buFont typeface="Arial" pitchFamily="34" charset="0"/>
              <a:buNone/>
              <a:defRPr sz="1800">
                <a:solidFill>
                  <a:schemeClr val="bg2"/>
                </a:solidFill>
              </a:defRPr>
            </a:lvl5pPr>
          </a:lstStyle>
          <a:p>
            <a:pPr lvl="3"/>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9"/>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0053913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2" y="1157086"/>
            <a:ext cx="8303367" cy="3643514"/>
          </a:xfrm>
          <a:prstGeom prst="rect">
            <a:avLst/>
          </a:prstGeom>
        </p:spPr>
        <p:txBody>
          <a:bodyPr/>
          <a:lstStyle>
            <a:lvl1pPr marL="342875" indent="-342875">
              <a:buClr>
                <a:srgbClr val="00788A"/>
              </a:buClr>
              <a:buFont typeface="Wingdings" panose="05000000000000000000" pitchFamily="2" charset="2"/>
              <a:buChar char="§"/>
              <a:defRPr sz="2175"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9"/>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79185998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 Left | Copy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034970" cy="3341688"/>
          </a:xfrm>
          <a:prstGeom prst="rect">
            <a:avLst/>
          </a:prstGeom>
        </p:spPr>
        <p:txBody>
          <a:bodyPr/>
          <a:lstStyle>
            <a:lvl1pPr marL="342875" indent="-342875">
              <a:buClr>
                <a:srgbClr val="00788A"/>
              </a:buClr>
              <a:buFont typeface="Wingdings" panose="05000000000000000000" pitchFamily="2" charset="2"/>
              <a:buChar char="§"/>
              <a:defRPr sz="2175"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7" name="Text Placeholder 7">
            <a:extLst>
              <a:ext uri="{FF2B5EF4-FFF2-40B4-BE49-F238E27FC236}">
                <a16:creationId xmlns:a16="http://schemas.microsoft.com/office/drawing/2014/main" id="{8D7D8199-9F9E-854A-A4E4-337C72E49999}"/>
              </a:ext>
            </a:extLst>
          </p:cNvPr>
          <p:cNvSpPr>
            <a:spLocks noGrp="1"/>
          </p:cNvSpPr>
          <p:nvPr>
            <p:ph type="body" sz="quarter" idx="11" hasCustomPrompt="1"/>
          </p:nvPr>
        </p:nvSpPr>
        <p:spPr>
          <a:xfrm>
            <a:off x="4717146" y="1157086"/>
            <a:ext cx="4043425" cy="3341688"/>
          </a:xfrm>
          <a:prstGeom prst="rect">
            <a:avLst/>
          </a:prstGeom>
        </p:spPr>
        <p:txBody>
          <a:bodyPr/>
          <a:lstStyle>
            <a:lvl1pPr marL="342875" indent="-342875">
              <a:buClr>
                <a:srgbClr val="00788A"/>
              </a:buClr>
              <a:buFont typeface="Wingdings" panose="05000000000000000000" pitchFamily="2" charset="2"/>
              <a:buChar char="§"/>
              <a:defRPr sz="2175"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9"/>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25765617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 Right |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484915" y="1109484"/>
            <a:ext cx="4449825" cy="3335188"/>
          </a:xfrm>
          <a:prstGeom prst="rect">
            <a:avLst/>
          </a:prstGeom>
        </p:spPr>
        <p:txBody>
          <a:bodyPr/>
          <a:lstStyle>
            <a:lvl1pPr marL="342875" indent="-342875">
              <a:buClr>
                <a:srgbClr val="00788A"/>
              </a:buClr>
              <a:buFont typeface="Wingdings" panose="05000000000000000000" pitchFamily="2" charset="2"/>
              <a:buChar char="§"/>
              <a:defRPr sz="2025"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5" name="Content Placeholder 2">
            <a:extLst>
              <a:ext uri="{FF2B5EF4-FFF2-40B4-BE49-F238E27FC236}">
                <a16:creationId xmlns:a16="http://schemas.microsoft.com/office/drawing/2014/main" id="{50627546-5432-4941-B6D8-CA3BA58352FE}"/>
              </a:ext>
            </a:extLst>
          </p:cNvPr>
          <p:cNvSpPr>
            <a:spLocks noGrp="1"/>
          </p:cNvSpPr>
          <p:nvPr>
            <p:ph idx="11"/>
          </p:nvPr>
        </p:nvSpPr>
        <p:spPr>
          <a:xfrm>
            <a:off x="457200" y="1091773"/>
            <a:ext cx="3893272" cy="3352901"/>
          </a:xfrm>
          <a:prstGeom prst="rect">
            <a:avLst/>
          </a:prstGeom>
        </p:spPr>
        <p:txBody>
          <a:bodyPr/>
          <a:lstStyle>
            <a:lvl1pPr marL="342875" indent="-342875">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895" indent="-285729">
              <a:buClr>
                <a:srgbClr val="005984"/>
              </a:buClr>
              <a:buSzPct val="100000"/>
              <a:buFont typeface="Arial" panose="020B0604020202020204" pitchFamily="34" charset="0"/>
              <a:buChar char="•"/>
              <a:defRPr sz="2025">
                <a:solidFill>
                  <a:srgbClr val="5F5F5F"/>
                </a:solidFill>
              </a:defRPr>
            </a:lvl2pPr>
            <a:lvl3pPr>
              <a:buClrTx/>
              <a:buSzPct val="100000"/>
              <a:buFont typeface="Arial" pitchFamily="34" charset="0"/>
              <a:buChar char="•"/>
              <a:defRPr sz="1800">
                <a:solidFill>
                  <a:srgbClr val="5F5F5F"/>
                </a:solidFill>
              </a:defRPr>
            </a:lvl3pPr>
            <a:lvl4pPr marL="1371498" indent="0">
              <a:buClr>
                <a:schemeClr val="bg1"/>
              </a:buClr>
              <a:buSzPct val="70000"/>
              <a:buFont typeface="Courier New" pitchFamily="49" charset="0"/>
              <a:buNone/>
              <a:defRPr sz="1800" baseline="0">
                <a:solidFill>
                  <a:schemeClr val="bg2"/>
                </a:solidFill>
              </a:defRPr>
            </a:lvl4pPr>
            <a:lvl5pPr marL="1828664" indent="0">
              <a:buClr>
                <a:schemeClr val="bg1"/>
              </a:buClr>
              <a:buSzPct val="70000"/>
              <a:buFont typeface="Arial" pitchFamily="34" charset="0"/>
              <a:buNone/>
              <a:defRPr sz="1800">
                <a:solidFill>
                  <a:schemeClr val="bg2"/>
                </a:solidFill>
              </a:defRPr>
            </a:lvl5pPr>
          </a:lstStyle>
          <a:p>
            <a:pPr lvl="3"/>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2" y="427039"/>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54788081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ree Pictures | Three Textbox">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57200" y="3170932"/>
            <a:ext cx="2743200" cy="1730255"/>
          </a:xfrm>
          <a:prstGeom prst="rect">
            <a:avLst/>
          </a:prstGeom>
        </p:spPr>
        <p:txBody>
          <a:bodyPr/>
          <a:lstStyle>
            <a:lvl1pPr marL="342875" indent="-342875">
              <a:buClr>
                <a:srgbClr val="00788A"/>
              </a:buClr>
              <a:buFont typeface="Wingdings" panose="05000000000000000000" pitchFamily="2" charset="2"/>
              <a:buChar char="§"/>
              <a:defRPr sz="1575" b="1">
                <a:solidFill>
                  <a:srgbClr val="00788A"/>
                </a:solidFill>
              </a:defRPr>
            </a:lvl1pPr>
            <a:lvl2pPr>
              <a:buClr>
                <a:srgbClr val="9A4E9E"/>
              </a:buClr>
              <a:defRPr sz="1425">
                <a:solidFill>
                  <a:schemeClr val="accent4">
                    <a:lumMod val="75000"/>
                  </a:schemeClr>
                </a:solidFill>
              </a:defRPr>
            </a:lvl2pPr>
            <a:lvl3pPr>
              <a:buClr>
                <a:srgbClr val="C00000"/>
              </a:buClr>
              <a:defRPr sz="12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1" name="Content Placeholder 2">
            <a:extLst>
              <a:ext uri="{FF2B5EF4-FFF2-40B4-BE49-F238E27FC236}">
                <a16:creationId xmlns:a16="http://schemas.microsoft.com/office/drawing/2014/main" id="{38B2ED1B-ADCC-684D-99D2-AF07AAA77682}"/>
              </a:ext>
            </a:extLst>
          </p:cNvPr>
          <p:cNvSpPr>
            <a:spLocks noGrp="1"/>
          </p:cNvSpPr>
          <p:nvPr>
            <p:ph idx="15"/>
          </p:nvPr>
        </p:nvSpPr>
        <p:spPr>
          <a:xfrm>
            <a:off x="457201" y="1098160"/>
            <a:ext cx="2743201" cy="1962326"/>
          </a:xfrm>
          <a:prstGeom prst="rect">
            <a:avLst/>
          </a:prstGeom>
        </p:spPr>
        <p:txBody>
          <a:bodyPr/>
          <a:lstStyle>
            <a:lvl1pPr marL="342875" indent="-342875">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895" indent="-285729">
              <a:buClr>
                <a:srgbClr val="005984"/>
              </a:buClr>
              <a:buSzPct val="100000"/>
              <a:buFont typeface="Arial" panose="020B0604020202020204" pitchFamily="34" charset="0"/>
              <a:buChar char="•"/>
              <a:defRPr sz="2025">
                <a:solidFill>
                  <a:srgbClr val="5F5F5F"/>
                </a:solidFill>
              </a:defRPr>
            </a:lvl2pPr>
            <a:lvl3pPr>
              <a:buClrTx/>
              <a:buSzPct val="100000"/>
              <a:buFont typeface="Arial" pitchFamily="34" charset="0"/>
              <a:buChar char="•"/>
              <a:defRPr sz="1800">
                <a:solidFill>
                  <a:srgbClr val="5F5F5F"/>
                </a:solidFill>
              </a:defRPr>
            </a:lvl3pPr>
            <a:lvl4pPr marL="1371498" indent="0">
              <a:buClr>
                <a:schemeClr val="bg1"/>
              </a:buClr>
              <a:buSzPct val="70000"/>
              <a:buFont typeface="Courier New" pitchFamily="49" charset="0"/>
              <a:buNone/>
              <a:defRPr sz="1800" baseline="0">
                <a:solidFill>
                  <a:schemeClr val="bg2"/>
                </a:solidFill>
              </a:defRPr>
            </a:lvl4pPr>
            <a:lvl5pPr marL="1828664" indent="0">
              <a:buClr>
                <a:schemeClr val="bg1"/>
              </a:buClr>
              <a:buSzPct val="70000"/>
              <a:buFont typeface="Arial" pitchFamily="34" charset="0"/>
              <a:buNone/>
              <a:defRPr sz="1800">
                <a:solidFill>
                  <a:schemeClr val="bg2"/>
                </a:solidFill>
              </a:defRPr>
            </a:lvl5pPr>
          </a:lstStyle>
          <a:p>
            <a:pPr lvl="3"/>
            <a:endParaRPr lang="en-US"/>
          </a:p>
        </p:txBody>
      </p:sp>
      <p:sp>
        <p:nvSpPr>
          <p:cNvPr id="12" name="Content Placeholder 2">
            <a:extLst>
              <a:ext uri="{FF2B5EF4-FFF2-40B4-BE49-F238E27FC236}">
                <a16:creationId xmlns:a16="http://schemas.microsoft.com/office/drawing/2014/main" id="{EC32D7D9-84EC-214B-8006-9FB1BCBC3082}"/>
              </a:ext>
            </a:extLst>
          </p:cNvPr>
          <p:cNvSpPr>
            <a:spLocks noGrp="1"/>
          </p:cNvSpPr>
          <p:nvPr>
            <p:ph idx="16"/>
          </p:nvPr>
        </p:nvSpPr>
        <p:spPr>
          <a:xfrm>
            <a:off x="3324370" y="1098160"/>
            <a:ext cx="2743201" cy="1962326"/>
          </a:xfrm>
          <a:prstGeom prst="rect">
            <a:avLst/>
          </a:prstGeom>
        </p:spPr>
        <p:txBody>
          <a:bodyPr/>
          <a:lstStyle>
            <a:lvl1pPr marL="342875" indent="-342875">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895" indent="-285729">
              <a:buClr>
                <a:srgbClr val="005984"/>
              </a:buClr>
              <a:buSzPct val="100000"/>
              <a:buFont typeface="Arial" panose="020B0604020202020204" pitchFamily="34" charset="0"/>
              <a:buChar char="•"/>
              <a:defRPr sz="2025">
                <a:solidFill>
                  <a:srgbClr val="5F5F5F"/>
                </a:solidFill>
              </a:defRPr>
            </a:lvl2pPr>
            <a:lvl3pPr>
              <a:buClrTx/>
              <a:buSzPct val="100000"/>
              <a:buFont typeface="Arial" pitchFamily="34" charset="0"/>
              <a:buChar char="•"/>
              <a:defRPr sz="1800">
                <a:solidFill>
                  <a:srgbClr val="5F5F5F"/>
                </a:solidFill>
              </a:defRPr>
            </a:lvl3pPr>
            <a:lvl4pPr marL="1371498" indent="0">
              <a:buClr>
                <a:schemeClr val="bg1"/>
              </a:buClr>
              <a:buSzPct val="70000"/>
              <a:buFont typeface="Courier New" pitchFamily="49" charset="0"/>
              <a:buNone/>
              <a:defRPr sz="1800" baseline="0">
                <a:solidFill>
                  <a:schemeClr val="bg2"/>
                </a:solidFill>
              </a:defRPr>
            </a:lvl4pPr>
            <a:lvl5pPr marL="1828664" indent="0">
              <a:buClr>
                <a:schemeClr val="bg1"/>
              </a:buClr>
              <a:buSzPct val="70000"/>
              <a:buFont typeface="Arial" pitchFamily="34" charset="0"/>
              <a:buNone/>
              <a:defRPr sz="1800">
                <a:solidFill>
                  <a:schemeClr val="bg2"/>
                </a:solidFill>
              </a:defRPr>
            </a:lvl5pPr>
          </a:lstStyle>
          <a:p>
            <a:pPr lvl="3"/>
            <a:endParaRPr lang="en-US"/>
          </a:p>
        </p:txBody>
      </p:sp>
      <p:sp>
        <p:nvSpPr>
          <p:cNvPr id="13" name="Content Placeholder 2">
            <a:extLst>
              <a:ext uri="{FF2B5EF4-FFF2-40B4-BE49-F238E27FC236}">
                <a16:creationId xmlns:a16="http://schemas.microsoft.com/office/drawing/2014/main" id="{867EAB34-46B4-0F48-AFCC-DBD71239BCAD}"/>
              </a:ext>
            </a:extLst>
          </p:cNvPr>
          <p:cNvSpPr>
            <a:spLocks noGrp="1"/>
          </p:cNvSpPr>
          <p:nvPr>
            <p:ph idx="17"/>
          </p:nvPr>
        </p:nvSpPr>
        <p:spPr>
          <a:xfrm>
            <a:off x="6191540" y="1098160"/>
            <a:ext cx="2743201" cy="1962326"/>
          </a:xfrm>
          <a:prstGeom prst="rect">
            <a:avLst/>
          </a:prstGeom>
        </p:spPr>
        <p:txBody>
          <a:bodyPr/>
          <a:lstStyle>
            <a:lvl1pPr marL="342875" indent="-342875">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895" indent="-285729">
              <a:buClr>
                <a:srgbClr val="005984"/>
              </a:buClr>
              <a:buSzPct val="100000"/>
              <a:buFont typeface="Arial" panose="020B0604020202020204" pitchFamily="34" charset="0"/>
              <a:buChar char="•"/>
              <a:defRPr sz="2025">
                <a:solidFill>
                  <a:srgbClr val="5F5F5F"/>
                </a:solidFill>
              </a:defRPr>
            </a:lvl2pPr>
            <a:lvl3pPr>
              <a:buClrTx/>
              <a:buSzPct val="100000"/>
              <a:buFont typeface="Arial" pitchFamily="34" charset="0"/>
              <a:buChar char="•"/>
              <a:defRPr sz="1800">
                <a:solidFill>
                  <a:srgbClr val="5F5F5F"/>
                </a:solidFill>
              </a:defRPr>
            </a:lvl3pPr>
            <a:lvl4pPr marL="1371498" indent="0">
              <a:buClr>
                <a:schemeClr val="bg1"/>
              </a:buClr>
              <a:buSzPct val="70000"/>
              <a:buFont typeface="Courier New" pitchFamily="49" charset="0"/>
              <a:buNone/>
              <a:defRPr sz="1800" baseline="0">
                <a:solidFill>
                  <a:schemeClr val="bg2"/>
                </a:solidFill>
              </a:defRPr>
            </a:lvl4pPr>
            <a:lvl5pPr marL="1828664" indent="0">
              <a:buClr>
                <a:schemeClr val="bg1"/>
              </a:buClr>
              <a:buSzPct val="70000"/>
              <a:buFont typeface="Arial" pitchFamily="34" charset="0"/>
              <a:buNone/>
              <a:defRPr sz="1800">
                <a:solidFill>
                  <a:schemeClr val="bg2"/>
                </a:solidFill>
              </a:defRPr>
            </a:lvl5pPr>
          </a:lstStyle>
          <a:p>
            <a:pPr lvl="3"/>
            <a:endParaRPr lang="en-US"/>
          </a:p>
        </p:txBody>
      </p:sp>
      <p:sp>
        <p:nvSpPr>
          <p:cNvPr id="16" name="Text Placeholder 7">
            <a:extLst>
              <a:ext uri="{FF2B5EF4-FFF2-40B4-BE49-F238E27FC236}">
                <a16:creationId xmlns:a16="http://schemas.microsoft.com/office/drawing/2014/main" id="{C9280D13-B626-B940-8818-E674FAFFB438}"/>
              </a:ext>
            </a:extLst>
          </p:cNvPr>
          <p:cNvSpPr>
            <a:spLocks noGrp="1"/>
          </p:cNvSpPr>
          <p:nvPr>
            <p:ph type="body" sz="quarter" idx="18" hasCustomPrompt="1"/>
          </p:nvPr>
        </p:nvSpPr>
        <p:spPr>
          <a:xfrm>
            <a:off x="3324368" y="3179718"/>
            <a:ext cx="2743200" cy="1730255"/>
          </a:xfrm>
          <a:prstGeom prst="rect">
            <a:avLst/>
          </a:prstGeom>
        </p:spPr>
        <p:txBody>
          <a:bodyPr/>
          <a:lstStyle>
            <a:lvl1pPr marL="342875" indent="-342875">
              <a:buClr>
                <a:srgbClr val="00788A"/>
              </a:buClr>
              <a:buFont typeface="Wingdings" panose="05000000000000000000" pitchFamily="2" charset="2"/>
              <a:buChar char="§"/>
              <a:defRPr sz="1575" b="1">
                <a:solidFill>
                  <a:srgbClr val="00788A"/>
                </a:solidFill>
              </a:defRPr>
            </a:lvl1pPr>
            <a:lvl2pPr>
              <a:buClr>
                <a:srgbClr val="9A4E9E"/>
              </a:buClr>
              <a:defRPr sz="1425">
                <a:solidFill>
                  <a:schemeClr val="accent4">
                    <a:lumMod val="75000"/>
                  </a:schemeClr>
                </a:solidFill>
              </a:defRPr>
            </a:lvl2pPr>
            <a:lvl3pPr>
              <a:buClr>
                <a:srgbClr val="C00000"/>
              </a:buClr>
              <a:defRPr sz="12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7" name="Text Placeholder 7">
            <a:extLst>
              <a:ext uri="{FF2B5EF4-FFF2-40B4-BE49-F238E27FC236}">
                <a16:creationId xmlns:a16="http://schemas.microsoft.com/office/drawing/2014/main" id="{BEBB5150-F29E-134E-B67B-C5ADE9310A36}"/>
              </a:ext>
            </a:extLst>
          </p:cNvPr>
          <p:cNvSpPr>
            <a:spLocks noGrp="1"/>
          </p:cNvSpPr>
          <p:nvPr>
            <p:ph type="body" sz="quarter" idx="19" hasCustomPrompt="1"/>
          </p:nvPr>
        </p:nvSpPr>
        <p:spPr>
          <a:xfrm>
            <a:off x="6191536" y="3179717"/>
            <a:ext cx="2743200" cy="1730255"/>
          </a:xfrm>
          <a:prstGeom prst="rect">
            <a:avLst/>
          </a:prstGeom>
        </p:spPr>
        <p:txBody>
          <a:bodyPr/>
          <a:lstStyle>
            <a:lvl1pPr marL="342875" indent="-342875">
              <a:buClr>
                <a:srgbClr val="00788A"/>
              </a:buClr>
              <a:buFont typeface="Wingdings" panose="05000000000000000000" pitchFamily="2" charset="2"/>
              <a:buChar char="§"/>
              <a:defRPr sz="1575" b="1">
                <a:solidFill>
                  <a:srgbClr val="00788A"/>
                </a:solidFill>
              </a:defRPr>
            </a:lvl1pPr>
            <a:lvl2pPr>
              <a:buClr>
                <a:srgbClr val="9A4E9E"/>
              </a:buClr>
              <a:defRPr sz="1425">
                <a:solidFill>
                  <a:schemeClr val="accent4">
                    <a:lumMod val="75000"/>
                  </a:schemeClr>
                </a:solidFill>
              </a:defRPr>
            </a:lvl2pPr>
            <a:lvl3pPr>
              <a:buClr>
                <a:srgbClr val="C00000"/>
              </a:buClr>
              <a:defRPr sz="1200">
                <a:solidFill>
                  <a:schemeClr val="accent4">
                    <a:lumMod val="75000"/>
                  </a:schemeClr>
                </a:solidFill>
              </a:defRPr>
            </a:lvl3pPr>
            <a:lvl4pPr>
              <a:defRPr sz="2025">
                <a:solidFill>
                  <a:schemeClr val="accent4">
                    <a:lumMod val="75000"/>
                  </a:schemeClr>
                </a:solidFill>
              </a:defRPr>
            </a:lvl4pPr>
            <a:lvl5pPr>
              <a:defRPr sz="20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2" y="427039"/>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23548995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40469"/>
            <a:ext cx="9144001" cy="5100177"/>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2350008" y="3493010"/>
            <a:ext cx="6793992" cy="156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2350008" y="3779472"/>
            <a:ext cx="6793992" cy="993775"/>
          </a:xfrm>
          <a:prstGeom prst="rect">
            <a:avLst/>
          </a:prstGeom>
        </p:spPr>
        <p:txBody>
          <a:bodyPr/>
          <a:lstStyle>
            <a:lvl1pPr algn="l">
              <a:defRPr sz="2625" b="1">
                <a:solidFill>
                  <a:srgbClr val="00788A"/>
                </a:solidFill>
              </a:defRPr>
            </a:lvl1pPr>
          </a:lstStyle>
          <a:p>
            <a:r>
              <a:rPr lang="en-US">
                <a:latin typeface="Adobe Garamond Pro" panose="02020502060506020403" pitchFamily="18" charset="77"/>
              </a:rPr>
              <a:t>Subtitle Headline Page</a:t>
            </a:r>
            <a:br>
              <a:rPr lang="en-US">
                <a:latin typeface="Adobe Garamond Pro" panose="02020502060506020403" pitchFamily="18" charset="77"/>
              </a:rPr>
            </a:br>
            <a:r>
              <a:rPr lang="en-US" b="0">
                <a:latin typeface="Adobe Garamond Pro" panose="02020502060506020403" pitchFamily="18" charset="77"/>
              </a:rPr>
              <a:t>Support Copy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33744384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amp; 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6219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Icon Library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2"/>
            <a:ext cx="9143196" cy="122049"/>
          </a:xfrm>
          <a:prstGeom prst="rect">
            <a:avLst/>
          </a:prstGeom>
        </p:spPr>
      </p:pic>
      <p:pic>
        <p:nvPicPr>
          <p:cNvPr id="7" name="Picture 6">
            <a:extLst>
              <a:ext uri="{FF2B5EF4-FFF2-40B4-BE49-F238E27FC236}">
                <a16:creationId xmlns:a16="http://schemas.microsoft.com/office/drawing/2014/main" id="{1C9FA662-A6CD-AD44-B344-3BAC19EFC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36918"/>
            <a:ext cx="511338" cy="511338"/>
          </a:xfrm>
          <a:prstGeom prst="rect">
            <a:avLst/>
          </a:prstGeom>
        </p:spPr>
      </p:pic>
      <p:pic>
        <p:nvPicPr>
          <p:cNvPr id="8" name="Picture 7">
            <a:extLst>
              <a:ext uri="{FF2B5EF4-FFF2-40B4-BE49-F238E27FC236}">
                <a16:creationId xmlns:a16="http://schemas.microsoft.com/office/drawing/2014/main" id="{CF2E4FE1-14D9-8144-B9CF-E906960E4D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0440" y="1536918"/>
            <a:ext cx="511338" cy="511338"/>
          </a:xfrm>
          <a:prstGeom prst="rect">
            <a:avLst/>
          </a:prstGeom>
        </p:spPr>
      </p:pic>
      <p:pic>
        <p:nvPicPr>
          <p:cNvPr id="9" name="Picture 8">
            <a:extLst>
              <a:ext uri="{FF2B5EF4-FFF2-40B4-BE49-F238E27FC236}">
                <a16:creationId xmlns:a16="http://schemas.microsoft.com/office/drawing/2014/main" id="{B89FFF33-C6E6-0F47-9380-D0D1960213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67060" y="1536918"/>
            <a:ext cx="511338" cy="511338"/>
          </a:xfrm>
          <a:prstGeom prst="rect">
            <a:avLst/>
          </a:prstGeom>
        </p:spPr>
      </p:pic>
      <p:pic>
        <p:nvPicPr>
          <p:cNvPr id="10" name="Picture 9">
            <a:extLst>
              <a:ext uri="{FF2B5EF4-FFF2-40B4-BE49-F238E27FC236}">
                <a16:creationId xmlns:a16="http://schemas.microsoft.com/office/drawing/2014/main" id="{1B9116AE-E2BD-9748-AF68-786236819FB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3680" y="1536918"/>
            <a:ext cx="511338" cy="511338"/>
          </a:xfrm>
          <a:prstGeom prst="rect">
            <a:avLst/>
          </a:prstGeom>
        </p:spPr>
      </p:pic>
      <p:pic>
        <p:nvPicPr>
          <p:cNvPr id="11" name="Picture 10">
            <a:extLst>
              <a:ext uri="{FF2B5EF4-FFF2-40B4-BE49-F238E27FC236}">
                <a16:creationId xmlns:a16="http://schemas.microsoft.com/office/drawing/2014/main" id="{B41C5890-DB08-8F46-9D9E-9985C54B5B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40300" y="1536918"/>
            <a:ext cx="511338" cy="511338"/>
          </a:xfrm>
          <a:prstGeom prst="rect">
            <a:avLst/>
          </a:prstGeom>
        </p:spPr>
      </p:pic>
      <p:pic>
        <p:nvPicPr>
          <p:cNvPr id="12" name="Picture 11">
            <a:extLst>
              <a:ext uri="{FF2B5EF4-FFF2-40B4-BE49-F238E27FC236}">
                <a16:creationId xmlns:a16="http://schemas.microsoft.com/office/drawing/2014/main" id="{EACBBE00-FA12-4349-BF1D-93C4E0A0BF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6920" y="1536918"/>
            <a:ext cx="511338" cy="511338"/>
          </a:xfrm>
          <a:prstGeom prst="rect">
            <a:avLst/>
          </a:prstGeom>
        </p:spPr>
      </p:pic>
      <p:pic>
        <p:nvPicPr>
          <p:cNvPr id="15" name="Picture 14">
            <a:extLst>
              <a:ext uri="{FF2B5EF4-FFF2-40B4-BE49-F238E27FC236}">
                <a16:creationId xmlns:a16="http://schemas.microsoft.com/office/drawing/2014/main" id="{E1FA15B0-A0FD-A44B-91C9-112A9D1EE36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13540" y="1536918"/>
            <a:ext cx="511338" cy="511338"/>
          </a:xfrm>
          <a:prstGeom prst="rect">
            <a:avLst/>
          </a:prstGeom>
        </p:spPr>
      </p:pic>
      <p:pic>
        <p:nvPicPr>
          <p:cNvPr id="16" name="Picture 15">
            <a:extLst>
              <a:ext uri="{FF2B5EF4-FFF2-40B4-BE49-F238E27FC236}">
                <a16:creationId xmlns:a16="http://schemas.microsoft.com/office/drawing/2014/main" id="{4C59CB0B-D8F8-0D43-B431-10095570B2F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50160" y="1536918"/>
            <a:ext cx="511338" cy="511338"/>
          </a:xfrm>
          <a:prstGeom prst="rect">
            <a:avLst/>
          </a:prstGeom>
        </p:spPr>
      </p:pic>
      <p:pic>
        <p:nvPicPr>
          <p:cNvPr id="17" name="Picture 16">
            <a:extLst>
              <a:ext uri="{FF2B5EF4-FFF2-40B4-BE49-F238E27FC236}">
                <a16:creationId xmlns:a16="http://schemas.microsoft.com/office/drawing/2014/main" id="{AE705594-433D-4B4E-AEE0-8A5A28148DB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86777" y="1536918"/>
            <a:ext cx="511338" cy="511338"/>
          </a:xfrm>
          <a:prstGeom prst="rect">
            <a:avLst/>
          </a:prstGeom>
        </p:spPr>
      </p:pic>
      <p:pic>
        <p:nvPicPr>
          <p:cNvPr id="18" name="Picture 17">
            <a:extLst>
              <a:ext uri="{FF2B5EF4-FFF2-40B4-BE49-F238E27FC236}">
                <a16:creationId xmlns:a16="http://schemas.microsoft.com/office/drawing/2014/main" id="{CB30382A-1A9B-954E-9489-806F92D2BD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86777" y="2490731"/>
            <a:ext cx="511338" cy="511338"/>
          </a:xfrm>
          <a:prstGeom prst="rect">
            <a:avLst/>
          </a:prstGeom>
        </p:spPr>
      </p:pic>
      <p:pic>
        <p:nvPicPr>
          <p:cNvPr id="19" name="Picture 18">
            <a:extLst>
              <a:ext uri="{FF2B5EF4-FFF2-40B4-BE49-F238E27FC236}">
                <a16:creationId xmlns:a16="http://schemas.microsoft.com/office/drawing/2014/main" id="{95F4881F-03E0-9046-BD6F-8DACE2989B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3680" y="2490731"/>
            <a:ext cx="511338" cy="511338"/>
          </a:xfrm>
          <a:prstGeom prst="rect">
            <a:avLst/>
          </a:prstGeom>
        </p:spPr>
      </p:pic>
      <p:pic>
        <p:nvPicPr>
          <p:cNvPr id="20" name="Picture 19">
            <a:extLst>
              <a:ext uri="{FF2B5EF4-FFF2-40B4-BE49-F238E27FC236}">
                <a16:creationId xmlns:a16="http://schemas.microsoft.com/office/drawing/2014/main" id="{49628BC7-FB80-7240-B4E2-39AA0BC3C2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40300" y="2490731"/>
            <a:ext cx="511338" cy="511338"/>
          </a:xfrm>
          <a:prstGeom prst="rect">
            <a:avLst/>
          </a:prstGeom>
        </p:spPr>
      </p:pic>
      <p:pic>
        <p:nvPicPr>
          <p:cNvPr id="21" name="Picture 20">
            <a:extLst>
              <a:ext uri="{FF2B5EF4-FFF2-40B4-BE49-F238E27FC236}">
                <a16:creationId xmlns:a16="http://schemas.microsoft.com/office/drawing/2014/main" id="{21DC6F35-88CF-C740-B11E-604E052365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13540" y="2490731"/>
            <a:ext cx="511338" cy="511338"/>
          </a:xfrm>
          <a:prstGeom prst="rect">
            <a:avLst/>
          </a:prstGeom>
        </p:spPr>
      </p:pic>
      <p:pic>
        <p:nvPicPr>
          <p:cNvPr id="22" name="Picture 21">
            <a:extLst>
              <a:ext uri="{FF2B5EF4-FFF2-40B4-BE49-F238E27FC236}">
                <a16:creationId xmlns:a16="http://schemas.microsoft.com/office/drawing/2014/main" id="{B11E9B02-5F45-7045-8FFA-55F79A9CE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93820" y="1536918"/>
            <a:ext cx="511338" cy="511338"/>
          </a:xfrm>
          <a:prstGeom prst="rect">
            <a:avLst/>
          </a:prstGeom>
        </p:spPr>
      </p:pic>
      <p:pic>
        <p:nvPicPr>
          <p:cNvPr id="23" name="Picture 22">
            <a:extLst>
              <a:ext uri="{FF2B5EF4-FFF2-40B4-BE49-F238E27FC236}">
                <a16:creationId xmlns:a16="http://schemas.microsoft.com/office/drawing/2014/main" id="{5CBFEA1C-F983-AF4C-AD56-BCA76FC49B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93820" y="2490731"/>
            <a:ext cx="511338" cy="511338"/>
          </a:xfrm>
          <a:prstGeom prst="rect">
            <a:avLst/>
          </a:prstGeom>
        </p:spPr>
      </p:pic>
      <p:pic>
        <p:nvPicPr>
          <p:cNvPr id="24" name="Picture 23">
            <a:extLst>
              <a:ext uri="{FF2B5EF4-FFF2-40B4-BE49-F238E27FC236}">
                <a16:creationId xmlns:a16="http://schemas.microsoft.com/office/drawing/2014/main" id="{B1D8477B-4912-F142-96C6-C1531F11E33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40" y="2490731"/>
            <a:ext cx="511338" cy="511338"/>
          </a:xfrm>
          <a:prstGeom prst="rect">
            <a:avLst/>
          </a:prstGeom>
        </p:spPr>
      </p:pic>
      <p:pic>
        <p:nvPicPr>
          <p:cNvPr id="25" name="Picture 24">
            <a:extLst>
              <a:ext uri="{FF2B5EF4-FFF2-40B4-BE49-F238E27FC236}">
                <a16:creationId xmlns:a16="http://schemas.microsoft.com/office/drawing/2014/main" id="{0C4DB8F5-9246-3545-A8A4-9B27725DD1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67060" y="2490731"/>
            <a:ext cx="511338" cy="511338"/>
          </a:xfrm>
          <a:prstGeom prst="rect">
            <a:avLst/>
          </a:prstGeom>
        </p:spPr>
      </p:pic>
      <p:pic>
        <p:nvPicPr>
          <p:cNvPr id="26" name="Picture 25">
            <a:extLst>
              <a:ext uri="{FF2B5EF4-FFF2-40B4-BE49-F238E27FC236}">
                <a16:creationId xmlns:a16="http://schemas.microsoft.com/office/drawing/2014/main" id="{53438876-E9AE-3947-A08C-AF2848445AE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2490731"/>
            <a:ext cx="511338" cy="511338"/>
          </a:xfrm>
          <a:prstGeom prst="rect">
            <a:avLst/>
          </a:prstGeom>
        </p:spPr>
      </p:pic>
      <p:pic>
        <p:nvPicPr>
          <p:cNvPr id="27" name="Picture 26">
            <a:extLst>
              <a:ext uri="{FF2B5EF4-FFF2-40B4-BE49-F238E27FC236}">
                <a16:creationId xmlns:a16="http://schemas.microsoft.com/office/drawing/2014/main" id="{5EA2369A-0A69-5245-AD03-4F28791F0AF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76920" y="2490731"/>
            <a:ext cx="511338" cy="511338"/>
          </a:xfrm>
          <a:prstGeom prst="rect">
            <a:avLst/>
          </a:prstGeom>
        </p:spPr>
      </p:pic>
      <p:pic>
        <p:nvPicPr>
          <p:cNvPr id="28" name="Picture 27">
            <a:extLst>
              <a:ext uri="{FF2B5EF4-FFF2-40B4-BE49-F238E27FC236}">
                <a16:creationId xmlns:a16="http://schemas.microsoft.com/office/drawing/2014/main" id="{EF245563-4596-384F-9BD9-427485B2A31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50160" y="2490731"/>
            <a:ext cx="511338" cy="511338"/>
          </a:xfrm>
          <a:prstGeom prst="rect">
            <a:avLst/>
          </a:prstGeom>
        </p:spPr>
      </p:pic>
      <p:sp>
        <p:nvSpPr>
          <p:cNvPr id="49" name="TextBox 48">
            <a:extLst>
              <a:ext uri="{FF2B5EF4-FFF2-40B4-BE49-F238E27FC236}">
                <a16:creationId xmlns:a16="http://schemas.microsoft.com/office/drawing/2014/main" id="{93BB8159-6762-4A4E-8718-AFE176F67FD6}"/>
              </a:ext>
            </a:extLst>
          </p:cNvPr>
          <p:cNvSpPr txBox="1"/>
          <p:nvPr userDrawn="1"/>
        </p:nvSpPr>
        <p:spPr>
          <a:xfrm>
            <a:off x="2307771" y="4035458"/>
            <a:ext cx="4903362" cy="246221"/>
          </a:xfrm>
          <a:prstGeom prst="rect">
            <a:avLst/>
          </a:prstGeom>
          <a:solidFill>
            <a:srgbClr val="FF0000"/>
          </a:solidFill>
        </p:spPr>
        <p:txBody>
          <a:bodyPr wrap="square" rtlCol="0">
            <a:spAutoFit/>
          </a:bodyPr>
          <a:lstStyle/>
          <a:p>
            <a:pPr algn="ctr"/>
            <a:r>
              <a:rPr lang="en-US" sz="1000" b="1">
                <a:solidFill>
                  <a:schemeClr val="bg2"/>
                </a:solidFill>
                <a:latin typeface="Calibri" panose="020F0502020204030204" pitchFamily="34" charset="0"/>
              </a:rPr>
              <a:t>NOTE: If you need a small icon not featured here – please submit a web request</a:t>
            </a:r>
            <a:r>
              <a:rPr lang="en-US" sz="1000">
                <a:solidFill>
                  <a:schemeClr val="bg2"/>
                </a:solidFill>
                <a:latin typeface="Calibri" panose="020F0502020204030204" pitchFamily="34" charset="0"/>
              </a:rPr>
              <a:t>.  </a:t>
            </a:r>
            <a:endParaRPr lang="en-US" sz="1000" b="1" i="1">
              <a:solidFill>
                <a:schemeClr val="bg2"/>
              </a:solidFill>
              <a:latin typeface="Calibri" panose="020F0502020204030204" pitchFamily="34" charset="0"/>
            </a:endParaRPr>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33438"/>
            <a:ext cx="8303368" cy="547903"/>
          </a:xfrm>
          <a:prstGeom prst="rect">
            <a:avLst/>
          </a:prstGeom>
        </p:spPr>
        <p:txBody>
          <a:bodyPr/>
          <a:lstStyle>
            <a:lvl1pPr algn="l">
              <a:defRPr sz="3000" b="1">
                <a:solidFill>
                  <a:srgbClr val="00788A"/>
                </a:solidFill>
              </a:defRPr>
            </a:lvl1pPr>
          </a:lstStyle>
          <a:p>
            <a:r>
              <a:rPr lang="en-US"/>
              <a:t>Small Icon Library </a:t>
            </a:r>
          </a:p>
        </p:txBody>
      </p:sp>
    </p:spTree>
    <p:extLst>
      <p:ext uri="{BB962C8B-B14F-4D97-AF65-F5344CB8AC3E}">
        <p14:creationId xmlns:p14="http://schemas.microsoft.com/office/powerpoint/2010/main" val="41449738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0" y="1157086"/>
            <a:ext cx="8303367" cy="3643514"/>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5991347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mall Icon Library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2"/>
            <a:ext cx="9143196" cy="122049"/>
          </a:xfrm>
          <a:prstGeom prst="rect">
            <a:avLst/>
          </a:prstGeom>
        </p:spPr>
      </p:pic>
      <p:pic>
        <p:nvPicPr>
          <p:cNvPr id="7" name="Picture 6">
            <a:extLst>
              <a:ext uri="{FF2B5EF4-FFF2-40B4-BE49-F238E27FC236}">
                <a16:creationId xmlns:a16="http://schemas.microsoft.com/office/drawing/2014/main" id="{1C9FA662-A6CD-AD44-B344-3BAC19EFC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36918"/>
            <a:ext cx="511338" cy="511338"/>
          </a:xfrm>
          <a:prstGeom prst="rect">
            <a:avLst/>
          </a:prstGeom>
        </p:spPr>
      </p:pic>
      <p:pic>
        <p:nvPicPr>
          <p:cNvPr id="8" name="Picture 7">
            <a:extLst>
              <a:ext uri="{FF2B5EF4-FFF2-40B4-BE49-F238E27FC236}">
                <a16:creationId xmlns:a16="http://schemas.microsoft.com/office/drawing/2014/main" id="{CF2E4FE1-14D9-8144-B9CF-E906960E4D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0440" y="1536918"/>
            <a:ext cx="511338" cy="511338"/>
          </a:xfrm>
          <a:prstGeom prst="rect">
            <a:avLst/>
          </a:prstGeom>
        </p:spPr>
      </p:pic>
      <p:pic>
        <p:nvPicPr>
          <p:cNvPr id="9" name="Picture 8">
            <a:extLst>
              <a:ext uri="{FF2B5EF4-FFF2-40B4-BE49-F238E27FC236}">
                <a16:creationId xmlns:a16="http://schemas.microsoft.com/office/drawing/2014/main" id="{B89FFF33-C6E6-0F47-9380-D0D1960213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67060" y="1536918"/>
            <a:ext cx="511338" cy="511338"/>
          </a:xfrm>
          <a:prstGeom prst="rect">
            <a:avLst/>
          </a:prstGeom>
        </p:spPr>
      </p:pic>
      <p:pic>
        <p:nvPicPr>
          <p:cNvPr id="10" name="Picture 9">
            <a:extLst>
              <a:ext uri="{FF2B5EF4-FFF2-40B4-BE49-F238E27FC236}">
                <a16:creationId xmlns:a16="http://schemas.microsoft.com/office/drawing/2014/main" id="{1B9116AE-E2BD-9748-AF68-786236819FB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3680" y="1536918"/>
            <a:ext cx="511338" cy="511338"/>
          </a:xfrm>
          <a:prstGeom prst="rect">
            <a:avLst/>
          </a:prstGeom>
        </p:spPr>
      </p:pic>
      <p:pic>
        <p:nvPicPr>
          <p:cNvPr id="11" name="Picture 10">
            <a:extLst>
              <a:ext uri="{FF2B5EF4-FFF2-40B4-BE49-F238E27FC236}">
                <a16:creationId xmlns:a16="http://schemas.microsoft.com/office/drawing/2014/main" id="{B41C5890-DB08-8F46-9D9E-9985C54B5B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40300" y="1536918"/>
            <a:ext cx="511338" cy="511338"/>
          </a:xfrm>
          <a:prstGeom prst="rect">
            <a:avLst/>
          </a:prstGeom>
        </p:spPr>
      </p:pic>
      <p:pic>
        <p:nvPicPr>
          <p:cNvPr id="12" name="Picture 11">
            <a:extLst>
              <a:ext uri="{FF2B5EF4-FFF2-40B4-BE49-F238E27FC236}">
                <a16:creationId xmlns:a16="http://schemas.microsoft.com/office/drawing/2014/main" id="{EACBBE00-FA12-4349-BF1D-93C4E0A0BF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6920" y="1536918"/>
            <a:ext cx="511338" cy="511338"/>
          </a:xfrm>
          <a:prstGeom prst="rect">
            <a:avLst/>
          </a:prstGeom>
        </p:spPr>
      </p:pic>
      <p:pic>
        <p:nvPicPr>
          <p:cNvPr id="15" name="Picture 14">
            <a:extLst>
              <a:ext uri="{FF2B5EF4-FFF2-40B4-BE49-F238E27FC236}">
                <a16:creationId xmlns:a16="http://schemas.microsoft.com/office/drawing/2014/main" id="{E1FA15B0-A0FD-A44B-91C9-112A9D1EE36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13540" y="1536918"/>
            <a:ext cx="511338" cy="511338"/>
          </a:xfrm>
          <a:prstGeom prst="rect">
            <a:avLst/>
          </a:prstGeom>
        </p:spPr>
      </p:pic>
      <p:pic>
        <p:nvPicPr>
          <p:cNvPr id="16" name="Picture 15">
            <a:extLst>
              <a:ext uri="{FF2B5EF4-FFF2-40B4-BE49-F238E27FC236}">
                <a16:creationId xmlns:a16="http://schemas.microsoft.com/office/drawing/2014/main" id="{4C59CB0B-D8F8-0D43-B431-10095570B2F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50160" y="1536918"/>
            <a:ext cx="511338" cy="511338"/>
          </a:xfrm>
          <a:prstGeom prst="rect">
            <a:avLst/>
          </a:prstGeom>
        </p:spPr>
      </p:pic>
      <p:pic>
        <p:nvPicPr>
          <p:cNvPr id="17" name="Picture 16">
            <a:extLst>
              <a:ext uri="{FF2B5EF4-FFF2-40B4-BE49-F238E27FC236}">
                <a16:creationId xmlns:a16="http://schemas.microsoft.com/office/drawing/2014/main" id="{AE705594-433D-4B4E-AEE0-8A5A28148DB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86777" y="1536918"/>
            <a:ext cx="511338" cy="511338"/>
          </a:xfrm>
          <a:prstGeom prst="rect">
            <a:avLst/>
          </a:prstGeom>
        </p:spPr>
      </p:pic>
      <p:pic>
        <p:nvPicPr>
          <p:cNvPr id="18" name="Picture 17">
            <a:extLst>
              <a:ext uri="{FF2B5EF4-FFF2-40B4-BE49-F238E27FC236}">
                <a16:creationId xmlns:a16="http://schemas.microsoft.com/office/drawing/2014/main" id="{CB30382A-1A9B-954E-9489-806F92D2BD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86777" y="2490731"/>
            <a:ext cx="511338" cy="511338"/>
          </a:xfrm>
          <a:prstGeom prst="rect">
            <a:avLst/>
          </a:prstGeom>
        </p:spPr>
      </p:pic>
      <p:pic>
        <p:nvPicPr>
          <p:cNvPr id="19" name="Picture 18">
            <a:extLst>
              <a:ext uri="{FF2B5EF4-FFF2-40B4-BE49-F238E27FC236}">
                <a16:creationId xmlns:a16="http://schemas.microsoft.com/office/drawing/2014/main" id="{95F4881F-03E0-9046-BD6F-8DACE2989B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3680" y="2490731"/>
            <a:ext cx="511338" cy="511338"/>
          </a:xfrm>
          <a:prstGeom prst="rect">
            <a:avLst/>
          </a:prstGeom>
        </p:spPr>
      </p:pic>
      <p:pic>
        <p:nvPicPr>
          <p:cNvPr id="20" name="Picture 19">
            <a:extLst>
              <a:ext uri="{FF2B5EF4-FFF2-40B4-BE49-F238E27FC236}">
                <a16:creationId xmlns:a16="http://schemas.microsoft.com/office/drawing/2014/main" id="{49628BC7-FB80-7240-B4E2-39AA0BC3C2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40300" y="2490731"/>
            <a:ext cx="511338" cy="511338"/>
          </a:xfrm>
          <a:prstGeom prst="rect">
            <a:avLst/>
          </a:prstGeom>
        </p:spPr>
      </p:pic>
      <p:pic>
        <p:nvPicPr>
          <p:cNvPr id="21" name="Picture 20">
            <a:extLst>
              <a:ext uri="{FF2B5EF4-FFF2-40B4-BE49-F238E27FC236}">
                <a16:creationId xmlns:a16="http://schemas.microsoft.com/office/drawing/2014/main" id="{21DC6F35-88CF-C740-B11E-604E052365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13540" y="2490731"/>
            <a:ext cx="511338" cy="511338"/>
          </a:xfrm>
          <a:prstGeom prst="rect">
            <a:avLst/>
          </a:prstGeom>
        </p:spPr>
      </p:pic>
      <p:pic>
        <p:nvPicPr>
          <p:cNvPr id="22" name="Picture 21">
            <a:extLst>
              <a:ext uri="{FF2B5EF4-FFF2-40B4-BE49-F238E27FC236}">
                <a16:creationId xmlns:a16="http://schemas.microsoft.com/office/drawing/2014/main" id="{B11E9B02-5F45-7045-8FFA-55F79A9CE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93820" y="1536918"/>
            <a:ext cx="511338" cy="511338"/>
          </a:xfrm>
          <a:prstGeom prst="rect">
            <a:avLst/>
          </a:prstGeom>
        </p:spPr>
      </p:pic>
      <p:pic>
        <p:nvPicPr>
          <p:cNvPr id="23" name="Picture 22">
            <a:extLst>
              <a:ext uri="{FF2B5EF4-FFF2-40B4-BE49-F238E27FC236}">
                <a16:creationId xmlns:a16="http://schemas.microsoft.com/office/drawing/2014/main" id="{5CBFEA1C-F983-AF4C-AD56-BCA76FC49B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93820" y="2490731"/>
            <a:ext cx="511338" cy="511338"/>
          </a:xfrm>
          <a:prstGeom prst="rect">
            <a:avLst/>
          </a:prstGeom>
        </p:spPr>
      </p:pic>
      <p:pic>
        <p:nvPicPr>
          <p:cNvPr id="24" name="Picture 23">
            <a:extLst>
              <a:ext uri="{FF2B5EF4-FFF2-40B4-BE49-F238E27FC236}">
                <a16:creationId xmlns:a16="http://schemas.microsoft.com/office/drawing/2014/main" id="{B1D8477B-4912-F142-96C6-C1531F11E33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40" y="2490731"/>
            <a:ext cx="511338" cy="511338"/>
          </a:xfrm>
          <a:prstGeom prst="rect">
            <a:avLst/>
          </a:prstGeom>
        </p:spPr>
      </p:pic>
      <p:pic>
        <p:nvPicPr>
          <p:cNvPr id="25" name="Picture 24">
            <a:extLst>
              <a:ext uri="{FF2B5EF4-FFF2-40B4-BE49-F238E27FC236}">
                <a16:creationId xmlns:a16="http://schemas.microsoft.com/office/drawing/2014/main" id="{0C4DB8F5-9246-3545-A8A4-9B27725DD1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67060" y="2490731"/>
            <a:ext cx="511338" cy="511338"/>
          </a:xfrm>
          <a:prstGeom prst="rect">
            <a:avLst/>
          </a:prstGeom>
        </p:spPr>
      </p:pic>
      <p:pic>
        <p:nvPicPr>
          <p:cNvPr id="26" name="Picture 25">
            <a:extLst>
              <a:ext uri="{FF2B5EF4-FFF2-40B4-BE49-F238E27FC236}">
                <a16:creationId xmlns:a16="http://schemas.microsoft.com/office/drawing/2014/main" id="{53438876-E9AE-3947-A08C-AF2848445AE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2490731"/>
            <a:ext cx="511338" cy="511338"/>
          </a:xfrm>
          <a:prstGeom prst="rect">
            <a:avLst/>
          </a:prstGeom>
        </p:spPr>
      </p:pic>
      <p:pic>
        <p:nvPicPr>
          <p:cNvPr id="27" name="Picture 26">
            <a:extLst>
              <a:ext uri="{FF2B5EF4-FFF2-40B4-BE49-F238E27FC236}">
                <a16:creationId xmlns:a16="http://schemas.microsoft.com/office/drawing/2014/main" id="{5EA2369A-0A69-5245-AD03-4F28791F0AF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76920" y="2490731"/>
            <a:ext cx="511338" cy="511338"/>
          </a:xfrm>
          <a:prstGeom prst="rect">
            <a:avLst/>
          </a:prstGeom>
        </p:spPr>
      </p:pic>
      <p:pic>
        <p:nvPicPr>
          <p:cNvPr id="28" name="Picture 27">
            <a:extLst>
              <a:ext uri="{FF2B5EF4-FFF2-40B4-BE49-F238E27FC236}">
                <a16:creationId xmlns:a16="http://schemas.microsoft.com/office/drawing/2014/main" id="{EF245563-4596-384F-9BD9-427485B2A31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50160" y="2490731"/>
            <a:ext cx="511338" cy="511338"/>
          </a:xfrm>
          <a:prstGeom prst="rect">
            <a:avLst/>
          </a:prstGeom>
        </p:spPr>
      </p:pic>
      <p:sp>
        <p:nvSpPr>
          <p:cNvPr id="49" name="TextBox 48">
            <a:extLst>
              <a:ext uri="{FF2B5EF4-FFF2-40B4-BE49-F238E27FC236}">
                <a16:creationId xmlns:a16="http://schemas.microsoft.com/office/drawing/2014/main" id="{93BB8159-6762-4A4E-8718-AFE176F67FD6}"/>
              </a:ext>
            </a:extLst>
          </p:cNvPr>
          <p:cNvSpPr txBox="1"/>
          <p:nvPr userDrawn="1"/>
        </p:nvSpPr>
        <p:spPr>
          <a:xfrm>
            <a:off x="2307771" y="4035457"/>
            <a:ext cx="4903362" cy="242374"/>
          </a:xfrm>
          <a:prstGeom prst="rect">
            <a:avLst/>
          </a:prstGeom>
          <a:solidFill>
            <a:srgbClr val="FF0000"/>
          </a:solidFill>
        </p:spPr>
        <p:txBody>
          <a:bodyPr wrap="square" rtlCol="0">
            <a:spAutoFit/>
          </a:bodyPr>
          <a:lstStyle/>
          <a:p>
            <a:pPr algn="ctr"/>
            <a:r>
              <a:rPr lang="en-US" sz="975" b="1">
                <a:solidFill>
                  <a:schemeClr val="bg2"/>
                </a:solidFill>
                <a:latin typeface="Calibri" panose="020F0502020204030204" pitchFamily="34" charset="0"/>
              </a:rPr>
              <a:t>NOTE: If you need a small icon not featured here – please submit a web request</a:t>
            </a:r>
            <a:r>
              <a:rPr lang="en-US" sz="975">
                <a:solidFill>
                  <a:schemeClr val="bg2"/>
                </a:solidFill>
                <a:latin typeface="Calibri" panose="020F0502020204030204" pitchFamily="34" charset="0"/>
              </a:rPr>
              <a:t>.  </a:t>
            </a:r>
            <a:endParaRPr lang="en-US" sz="975" b="1" i="1">
              <a:solidFill>
                <a:schemeClr val="bg2"/>
              </a:solidFill>
              <a:latin typeface="Calibri" panose="020F0502020204030204" pitchFamily="34" charset="0"/>
            </a:endParaRPr>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33439"/>
            <a:ext cx="8303368" cy="547903"/>
          </a:xfrm>
          <a:prstGeom prst="rect">
            <a:avLst/>
          </a:prstGeom>
        </p:spPr>
        <p:txBody>
          <a:bodyPr/>
          <a:lstStyle>
            <a:lvl1pPr algn="l">
              <a:defRPr sz="3000" b="1">
                <a:solidFill>
                  <a:srgbClr val="00788A"/>
                </a:solidFill>
              </a:defRPr>
            </a:lvl1pPr>
          </a:lstStyle>
          <a:p>
            <a:r>
              <a:rPr lang="en-US"/>
              <a:t>Small Icon Library </a:t>
            </a:r>
          </a:p>
        </p:txBody>
      </p:sp>
    </p:spTree>
    <p:extLst>
      <p:ext uri="{BB962C8B-B14F-4D97-AF65-F5344CB8AC3E}">
        <p14:creationId xmlns:p14="http://schemas.microsoft.com/office/powerpoint/2010/main" val="36814726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con Library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7A6E17-F145-864D-B2F5-3FD00B4FBC42}"/>
              </a:ext>
            </a:extLst>
          </p:cNvPr>
          <p:cNvSpPr txBox="1"/>
          <p:nvPr userDrawn="1"/>
        </p:nvSpPr>
        <p:spPr>
          <a:xfrm>
            <a:off x="4145304" y="585574"/>
            <a:ext cx="4434874" cy="230832"/>
          </a:xfrm>
          <a:prstGeom prst="rect">
            <a:avLst/>
          </a:prstGeom>
          <a:solidFill>
            <a:srgbClr val="FF0000"/>
          </a:solidFill>
        </p:spPr>
        <p:txBody>
          <a:bodyPr wrap="square" rtlCol="0">
            <a:spAutoFit/>
          </a:bodyPr>
          <a:lstStyle/>
          <a:p>
            <a:pPr algn="ctr"/>
            <a:r>
              <a:rPr lang="en-US" sz="900" b="1">
                <a:solidFill>
                  <a:schemeClr val="bg2"/>
                </a:solidFill>
                <a:latin typeface="Calibri" panose="020F0502020204030204" pitchFamily="34" charset="0"/>
              </a:rPr>
              <a:t>NOTE: If you need a large icon not featured here – please submit a web request</a:t>
            </a:r>
            <a:r>
              <a:rPr lang="en-US" sz="900">
                <a:solidFill>
                  <a:schemeClr val="bg2"/>
                </a:solidFill>
                <a:latin typeface="Calibri" panose="020F0502020204030204" pitchFamily="34" charset="0"/>
              </a:rPr>
              <a:t>.  </a:t>
            </a:r>
            <a:endParaRPr lang="en-US" sz="900" b="1" i="1">
              <a:solidFill>
                <a:schemeClr val="bg2"/>
              </a:solidFill>
              <a:latin typeface="Calibri" panose="020F0502020204030204" pitchFamily="34" charset="0"/>
            </a:endParaRPr>
          </a:p>
        </p:txBody>
      </p:sp>
      <p:pic>
        <p:nvPicPr>
          <p:cNvPr id="116" name="Picture 115">
            <a:extLst>
              <a:ext uri="{FF2B5EF4-FFF2-40B4-BE49-F238E27FC236}">
                <a16:creationId xmlns:a16="http://schemas.microsoft.com/office/drawing/2014/main" id="{23B97EC8-165F-FA4A-819A-05BFB4F5D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1" y="759836"/>
            <a:ext cx="1828800" cy="1828800"/>
          </a:xfrm>
          <a:prstGeom prst="rect">
            <a:avLst/>
          </a:prstGeom>
        </p:spPr>
      </p:pic>
      <p:pic>
        <p:nvPicPr>
          <p:cNvPr id="117" name="Picture 116">
            <a:extLst>
              <a:ext uri="{FF2B5EF4-FFF2-40B4-BE49-F238E27FC236}">
                <a16:creationId xmlns:a16="http://schemas.microsoft.com/office/drawing/2014/main" id="{AAB8D10E-9F18-764B-925D-B0680ABA12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5590" y="759836"/>
            <a:ext cx="1828800" cy="1828800"/>
          </a:xfrm>
          <a:prstGeom prst="rect">
            <a:avLst/>
          </a:prstGeom>
        </p:spPr>
      </p:pic>
      <p:pic>
        <p:nvPicPr>
          <p:cNvPr id="118" name="Picture 117">
            <a:extLst>
              <a:ext uri="{FF2B5EF4-FFF2-40B4-BE49-F238E27FC236}">
                <a16:creationId xmlns:a16="http://schemas.microsoft.com/office/drawing/2014/main" id="{DC4A33C6-78ED-E14A-A81D-930DAC2C58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95" y="759836"/>
            <a:ext cx="1828800" cy="1828800"/>
          </a:xfrm>
          <a:prstGeom prst="rect">
            <a:avLst/>
          </a:prstGeom>
        </p:spPr>
      </p:pic>
      <p:pic>
        <p:nvPicPr>
          <p:cNvPr id="119" name="Picture 118">
            <a:extLst>
              <a:ext uri="{FF2B5EF4-FFF2-40B4-BE49-F238E27FC236}">
                <a16:creationId xmlns:a16="http://schemas.microsoft.com/office/drawing/2014/main" id="{9073DD27-7F4B-BD41-8072-E56EE23D6D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40437" y="759836"/>
            <a:ext cx="1828800" cy="1828800"/>
          </a:xfrm>
          <a:prstGeom prst="rect">
            <a:avLst/>
          </a:prstGeom>
        </p:spPr>
      </p:pic>
      <p:pic>
        <p:nvPicPr>
          <p:cNvPr id="120" name="Picture 119">
            <a:extLst>
              <a:ext uri="{FF2B5EF4-FFF2-40B4-BE49-F238E27FC236}">
                <a16:creationId xmlns:a16="http://schemas.microsoft.com/office/drawing/2014/main" id="{6BDA92A2-01C9-9247-B5D8-9FF13C6225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55284" y="759836"/>
            <a:ext cx="1828800" cy="1828800"/>
          </a:xfrm>
          <a:prstGeom prst="rect">
            <a:avLst/>
          </a:prstGeom>
        </p:spPr>
      </p:pic>
      <p:pic>
        <p:nvPicPr>
          <p:cNvPr id="121" name="Picture 120">
            <a:extLst>
              <a:ext uri="{FF2B5EF4-FFF2-40B4-BE49-F238E27FC236}">
                <a16:creationId xmlns:a16="http://schemas.microsoft.com/office/drawing/2014/main" id="{D0FCCA7F-6EF9-6C4F-8398-94ECAE5A3E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97564" y="759836"/>
            <a:ext cx="1828800" cy="1828800"/>
          </a:xfrm>
          <a:prstGeom prst="rect">
            <a:avLst/>
          </a:prstGeom>
        </p:spPr>
      </p:pic>
      <p:pic>
        <p:nvPicPr>
          <p:cNvPr id="122" name="Picture 121">
            <a:extLst>
              <a:ext uri="{FF2B5EF4-FFF2-40B4-BE49-F238E27FC236}">
                <a16:creationId xmlns:a16="http://schemas.microsoft.com/office/drawing/2014/main" id="{607D0800-008C-DA46-AAD1-7172C6D4CEE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5590" y="2044640"/>
            <a:ext cx="1828800" cy="1828800"/>
          </a:xfrm>
          <a:prstGeom prst="rect">
            <a:avLst/>
          </a:prstGeom>
        </p:spPr>
      </p:pic>
      <p:pic>
        <p:nvPicPr>
          <p:cNvPr id="123" name="Picture 122">
            <a:extLst>
              <a:ext uri="{FF2B5EF4-FFF2-40B4-BE49-F238E27FC236}">
                <a16:creationId xmlns:a16="http://schemas.microsoft.com/office/drawing/2014/main" id="{79521098-AAB1-2343-86B3-8B6E95EECBD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95" y="2044640"/>
            <a:ext cx="1828800" cy="1828800"/>
          </a:xfrm>
          <a:prstGeom prst="rect">
            <a:avLst/>
          </a:prstGeom>
        </p:spPr>
      </p:pic>
      <p:pic>
        <p:nvPicPr>
          <p:cNvPr id="124" name="Picture 123">
            <a:extLst>
              <a:ext uri="{FF2B5EF4-FFF2-40B4-BE49-F238E27FC236}">
                <a16:creationId xmlns:a16="http://schemas.microsoft.com/office/drawing/2014/main" id="{409808B7-7372-8E47-9DD9-2C3FADD006A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4011" y="2044640"/>
            <a:ext cx="1828800" cy="1828800"/>
          </a:xfrm>
          <a:prstGeom prst="rect">
            <a:avLst/>
          </a:prstGeom>
        </p:spPr>
      </p:pic>
      <p:pic>
        <p:nvPicPr>
          <p:cNvPr id="125" name="Picture 124">
            <a:extLst>
              <a:ext uri="{FF2B5EF4-FFF2-40B4-BE49-F238E27FC236}">
                <a16:creationId xmlns:a16="http://schemas.microsoft.com/office/drawing/2014/main" id="{B6D1BAA7-6447-F64F-9631-E8A99A0696A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40437" y="2044640"/>
            <a:ext cx="1828800" cy="1828800"/>
          </a:xfrm>
          <a:prstGeom prst="rect">
            <a:avLst/>
          </a:prstGeom>
        </p:spPr>
      </p:pic>
      <p:pic>
        <p:nvPicPr>
          <p:cNvPr id="126" name="Picture 125">
            <a:extLst>
              <a:ext uri="{FF2B5EF4-FFF2-40B4-BE49-F238E27FC236}">
                <a16:creationId xmlns:a16="http://schemas.microsoft.com/office/drawing/2014/main" id="{190A4603-D69A-524E-A6DF-1381D3E6980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55284" y="2044640"/>
            <a:ext cx="1828800" cy="1828800"/>
          </a:xfrm>
          <a:prstGeom prst="rect">
            <a:avLst/>
          </a:prstGeom>
        </p:spPr>
      </p:pic>
      <p:pic>
        <p:nvPicPr>
          <p:cNvPr id="127" name="Picture 126">
            <a:extLst>
              <a:ext uri="{FF2B5EF4-FFF2-40B4-BE49-F238E27FC236}">
                <a16:creationId xmlns:a16="http://schemas.microsoft.com/office/drawing/2014/main" id="{571855B3-B33D-654B-902B-9DD3B6F2A8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97564" y="2044640"/>
            <a:ext cx="1828800" cy="1828800"/>
          </a:xfrm>
          <a:prstGeom prst="rect">
            <a:avLst/>
          </a:prstGeom>
        </p:spPr>
      </p:pic>
      <p:pic>
        <p:nvPicPr>
          <p:cNvPr id="128" name="Picture 127">
            <a:extLst>
              <a:ext uri="{FF2B5EF4-FFF2-40B4-BE49-F238E27FC236}">
                <a16:creationId xmlns:a16="http://schemas.microsoft.com/office/drawing/2014/main" id="{6285532C-3F9F-F04A-ABA1-3D89407E9C3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25590" y="3395081"/>
            <a:ext cx="1828800" cy="1828800"/>
          </a:xfrm>
          <a:prstGeom prst="rect">
            <a:avLst/>
          </a:prstGeom>
        </p:spPr>
      </p:pic>
      <p:pic>
        <p:nvPicPr>
          <p:cNvPr id="129" name="Picture 128">
            <a:extLst>
              <a:ext uri="{FF2B5EF4-FFF2-40B4-BE49-F238E27FC236}">
                <a16:creationId xmlns:a16="http://schemas.microsoft.com/office/drawing/2014/main" id="{3D0735B1-0E59-1E40-B3D3-F4A5AF1FF06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11" y="3395081"/>
            <a:ext cx="1828800" cy="1828800"/>
          </a:xfrm>
          <a:prstGeom prst="rect">
            <a:avLst/>
          </a:prstGeom>
        </p:spPr>
      </p:pic>
      <p:pic>
        <p:nvPicPr>
          <p:cNvPr id="130" name="Picture 129">
            <a:extLst>
              <a:ext uri="{FF2B5EF4-FFF2-40B4-BE49-F238E27FC236}">
                <a16:creationId xmlns:a16="http://schemas.microsoft.com/office/drawing/2014/main" id="{730C992C-AE4B-AB4B-88C4-7101EFE87B0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8395" y="3395081"/>
            <a:ext cx="1828800" cy="1828800"/>
          </a:xfrm>
          <a:prstGeom prst="rect">
            <a:avLst/>
          </a:prstGeom>
        </p:spPr>
      </p:pic>
      <p:pic>
        <p:nvPicPr>
          <p:cNvPr id="131" name="Picture 130">
            <a:extLst>
              <a:ext uri="{FF2B5EF4-FFF2-40B4-BE49-F238E27FC236}">
                <a16:creationId xmlns:a16="http://schemas.microsoft.com/office/drawing/2014/main" id="{6101D5C1-B68B-1F40-B692-4A069943329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97564" y="3395081"/>
            <a:ext cx="1828800" cy="1828800"/>
          </a:xfrm>
          <a:prstGeom prst="rect">
            <a:avLst/>
          </a:prstGeom>
        </p:spPr>
      </p:pic>
      <p:pic>
        <p:nvPicPr>
          <p:cNvPr id="132" name="Picture 131">
            <a:extLst>
              <a:ext uri="{FF2B5EF4-FFF2-40B4-BE49-F238E27FC236}">
                <a16:creationId xmlns:a16="http://schemas.microsoft.com/office/drawing/2014/main" id="{99A99E1A-D80C-854F-9978-2CD06FBAA90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755284" y="3395081"/>
            <a:ext cx="1828800" cy="1828800"/>
          </a:xfrm>
          <a:prstGeom prst="rect">
            <a:avLst/>
          </a:prstGeom>
        </p:spPr>
      </p:pic>
      <p:pic>
        <p:nvPicPr>
          <p:cNvPr id="133" name="Picture 132">
            <a:extLst>
              <a:ext uri="{FF2B5EF4-FFF2-40B4-BE49-F238E27FC236}">
                <a16:creationId xmlns:a16="http://schemas.microsoft.com/office/drawing/2014/main" id="{C44A4EC8-40EF-7048-83C4-33C1D74F246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40437" y="3395081"/>
            <a:ext cx="1828800" cy="1828800"/>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27039"/>
            <a:ext cx="8303368" cy="547903"/>
          </a:xfrm>
          <a:prstGeom prst="rect">
            <a:avLst/>
          </a:prstGeom>
        </p:spPr>
        <p:txBody>
          <a:bodyPr/>
          <a:lstStyle>
            <a:lvl1pPr algn="l">
              <a:defRPr sz="3000" b="1">
                <a:solidFill>
                  <a:srgbClr val="00788A"/>
                </a:solidFill>
              </a:defRPr>
            </a:lvl1pPr>
          </a:lstStyle>
          <a:p>
            <a:r>
              <a:rPr lang="en-US"/>
              <a:t>Large Icon Library</a:t>
            </a:r>
          </a:p>
        </p:txBody>
      </p:sp>
    </p:spTree>
    <p:extLst>
      <p:ext uri="{BB962C8B-B14F-4D97-AF65-F5344CB8AC3E}">
        <p14:creationId xmlns:p14="http://schemas.microsoft.com/office/powerpoint/2010/main" val="15951978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ews | Legal Cop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2"/>
            <a:ext cx="9143196" cy="122049"/>
          </a:xfrm>
          <a:prstGeom prst="rect">
            <a:avLst/>
          </a:prstGeom>
        </p:spPr>
      </p:pic>
      <p:sp>
        <p:nvSpPr>
          <p:cNvPr id="2" name="Rectangle 1">
            <a:extLst>
              <a:ext uri="{FF2B5EF4-FFF2-40B4-BE49-F238E27FC236}">
                <a16:creationId xmlns:a16="http://schemas.microsoft.com/office/drawing/2014/main" id="{73983744-54E5-904F-B433-6EDDF128DD81}"/>
              </a:ext>
            </a:extLst>
          </p:cNvPr>
          <p:cNvSpPr/>
          <p:nvPr userDrawn="1"/>
        </p:nvSpPr>
        <p:spPr>
          <a:xfrm>
            <a:off x="0" y="2"/>
            <a:ext cx="9144000" cy="5151249"/>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7">
            <a:extLst>
              <a:ext uri="{FF2B5EF4-FFF2-40B4-BE49-F238E27FC236}">
                <a16:creationId xmlns:a16="http://schemas.microsoft.com/office/drawing/2014/main" id="{9AE9C998-9FF7-A442-8D02-90961D53E36A}"/>
              </a:ext>
            </a:extLst>
          </p:cNvPr>
          <p:cNvSpPr txBox="1">
            <a:spLocks noChangeArrowheads="1"/>
          </p:cNvSpPr>
          <p:nvPr userDrawn="1"/>
        </p:nvSpPr>
        <p:spPr bwMode="auto">
          <a:xfrm>
            <a:off x="557785" y="1745338"/>
            <a:ext cx="353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en-US" altLang="en-US" sz="3200" b="1">
                <a:solidFill>
                  <a:schemeClr val="bg2"/>
                </a:solidFill>
                <a:latin typeface="Calibri" panose="020F0502020204030204" pitchFamily="34" charset="0"/>
                <a:cs typeface="Calibri" panose="020F0502020204030204" pitchFamily="34" charset="0"/>
              </a:rPr>
              <a:t>Disclaimer</a:t>
            </a:r>
          </a:p>
        </p:txBody>
      </p:sp>
      <p:sp>
        <p:nvSpPr>
          <p:cNvPr id="3" name="TextBox 2">
            <a:extLst>
              <a:ext uri="{FF2B5EF4-FFF2-40B4-BE49-F238E27FC236}">
                <a16:creationId xmlns:a16="http://schemas.microsoft.com/office/drawing/2014/main" id="{F64EE19D-04A0-1544-B242-2743FD2523EA}"/>
              </a:ext>
            </a:extLst>
          </p:cNvPr>
          <p:cNvSpPr txBox="1"/>
          <p:nvPr userDrawn="1"/>
        </p:nvSpPr>
        <p:spPr>
          <a:xfrm>
            <a:off x="557784" y="2452866"/>
            <a:ext cx="8165592" cy="830997"/>
          </a:xfrm>
          <a:prstGeom prst="rect">
            <a:avLst/>
          </a:prstGeom>
          <a:noFill/>
        </p:spPr>
        <p:txBody>
          <a:bodyPr wrap="square" rtlCol="0">
            <a:spAutoFit/>
          </a:bodyPr>
          <a:lstStyle/>
          <a:p>
            <a:pPr marL="0" indent="0" eaLnBrk="1" hangingPunct="1">
              <a:buFont typeface="Wingdings" pitchFamily="2" charset="2"/>
              <a:buNone/>
            </a:pPr>
            <a:r>
              <a:rPr lang="en-US" altLang="en-US" sz="1600" b="0">
                <a:solidFill>
                  <a:schemeClr val="bg2"/>
                </a:solidFill>
                <a:latin typeface="Calibri" panose="020F0502020204030204" pitchFamily="34" charset="0"/>
                <a:cs typeface="Calibri" panose="020F0502020204030204" pitchFamily="34" charset="0"/>
              </a:rPr>
              <a:t>The findings and conclusions in this presentation are those of the authors and do not necessarily represent the official position of the Centers for Disease Control and Prevention.</a:t>
            </a:r>
          </a:p>
          <a:p>
            <a:endParaRPr lang="en-US" sz="16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699305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iews | Legal Cop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2"/>
            <a:ext cx="9143196" cy="122049"/>
          </a:xfrm>
          <a:prstGeom prst="rect">
            <a:avLst/>
          </a:prstGeom>
        </p:spPr>
      </p:pic>
      <p:sp>
        <p:nvSpPr>
          <p:cNvPr id="2" name="Rectangle 1">
            <a:extLst>
              <a:ext uri="{FF2B5EF4-FFF2-40B4-BE49-F238E27FC236}">
                <a16:creationId xmlns:a16="http://schemas.microsoft.com/office/drawing/2014/main" id="{73983744-54E5-904F-B433-6EDDF128DD81}"/>
              </a:ext>
            </a:extLst>
          </p:cNvPr>
          <p:cNvSpPr/>
          <p:nvPr userDrawn="1"/>
        </p:nvSpPr>
        <p:spPr>
          <a:xfrm>
            <a:off x="0" y="2"/>
            <a:ext cx="9144000" cy="5151249"/>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7">
            <a:extLst>
              <a:ext uri="{FF2B5EF4-FFF2-40B4-BE49-F238E27FC236}">
                <a16:creationId xmlns:a16="http://schemas.microsoft.com/office/drawing/2014/main" id="{9AE9C998-9FF7-A442-8D02-90961D53E36A}"/>
              </a:ext>
            </a:extLst>
          </p:cNvPr>
          <p:cNvSpPr txBox="1">
            <a:spLocks noChangeArrowheads="1"/>
          </p:cNvSpPr>
          <p:nvPr userDrawn="1"/>
        </p:nvSpPr>
        <p:spPr bwMode="auto">
          <a:xfrm>
            <a:off x="557785" y="1745340"/>
            <a:ext cx="3530600"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en-US" altLang="en-US" sz="3225" b="1">
                <a:solidFill>
                  <a:schemeClr val="bg2"/>
                </a:solidFill>
                <a:latin typeface="Calibri" panose="020F0502020204030204" pitchFamily="34" charset="0"/>
                <a:cs typeface="Calibri" panose="020F0502020204030204" pitchFamily="34" charset="0"/>
              </a:rPr>
              <a:t>Disclaimer</a:t>
            </a:r>
          </a:p>
        </p:txBody>
      </p:sp>
      <p:sp>
        <p:nvSpPr>
          <p:cNvPr id="3" name="TextBox 2">
            <a:extLst>
              <a:ext uri="{FF2B5EF4-FFF2-40B4-BE49-F238E27FC236}">
                <a16:creationId xmlns:a16="http://schemas.microsoft.com/office/drawing/2014/main" id="{F64EE19D-04A0-1544-B242-2743FD2523EA}"/>
              </a:ext>
            </a:extLst>
          </p:cNvPr>
          <p:cNvSpPr txBox="1"/>
          <p:nvPr userDrawn="1"/>
        </p:nvSpPr>
        <p:spPr>
          <a:xfrm>
            <a:off x="557784" y="2452868"/>
            <a:ext cx="8165592" cy="819455"/>
          </a:xfrm>
          <a:prstGeom prst="rect">
            <a:avLst/>
          </a:prstGeom>
          <a:noFill/>
        </p:spPr>
        <p:txBody>
          <a:bodyPr wrap="square" rtlCol="0">
            <a:spAutoFit/>
          </a:bodyPr>
          <a:lstStyle/>
          <a:p>
            <a:pPr marL="0" indent="0" eaLnBrk="1" hangingPunct="1">
              <a:buFont typeface="Wingdings" pitchFamily="2" charset="2"/>
              <a:buNone/>
            </a:pPr>
            <a:r>
              <a:rPr lang="en-US" altLang="en-US" sz="1575" b="0">
                <a:solidFill>
                  <a:schemeClr val="bg2"/>
                </a:solidFill>
                <a:latin typeface="Calibri" panose="020F0502020204030204" pitchFamily="34" charset="0"/>
                <a:cs typeface="Calibri" panose="020F0502020204030204" pitchFamily="34" charset="0"/>
              </a:rPr>
              <a:t>The findings and conclusions in this presentation are those of the authors and do not necessarily represent the official position of the Centers for Disease Control and Prevention.</a:t>
            </a:r>
          </a:p>
          <a:p>
            <a:endParaRPr lang="en-US" sz="1575">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96663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 Questions?">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47713-3ACE-6C43-BA10-C1B8D6E84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749" y="3969570"/>
            <a:ext cx="7433297" cy="1072519"/>
          </a:xfrm>
          <a:prstGeom prst="rect">
            <a:avLst/>
          </a:prstGeom>
        </p:spPr>
      </p:pic>
    </p:spTree>
    <p:extLst>
      <p:ext uri="{BB962C8B-B14F-4D97-AF65-F5344CB8AC3E}">
        <p14:creationId xmlns:p14="http://schemas.microsoft.com/office/powerpoint/2010/main" val="17301079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895310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40469"/>
            <a:ext cx="9144001" cy="5100177"/>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2350008" y="3493009"/>
            <a:ext cx="6793992" cy="156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2350008" y="3779471"/>
            <a:ext cx="6793992" cy="993775"/>
          </a:xfrm>
          <a:prstGeom prst="rect">
            <a:avLst/>
          </a:prstGeom>
        </p:spPr>
        <p:txBody>
          <a:bodyPr/>
          <a:lstStyle>
            <a:lvl1pPr algn="l">
              <a:defRPr sz="2600" b="1">
                <a:solidFill>
                  <a:srgbClr val="00788A"/>
                </a:solidFill>
                <a:latin typeface="Calibri" panose="020F0502020204030204" pitchFamily="34" charset="0"/>
                <a:cs typeface="Calibri" panose="020F0502020204030204" pitchFamily="34" charset="0"/>
              </a:defRPr>
            </a:lvl1pPr>
          </a:lstStyle>
          <a:p>
            <a:r>
              <a:rPr lang="en-US">
                <a:latin typeface="Adobe Garamond Pro" panose="02020502060506020403" pitchFamily="18" charset="77"/>
              </a:rPr>
              <a:t>Subtitle Headline Page</a:t>
            </a:r>
            <a:br>
              <a:rPr lang="en-US">
                <a:latin typeface="Adobe Garamond Pro" panose="02020502060506020403" pitchFamily="18" charset="77"/>
              </a:rPr>
            </a:br>
            <a:r>
              <a:rPr lang="en-US" b="0">
                <a:latin typeface="Adobe Garamond Pro" panose="02020502060506020403" pitchFamily="18" charset="77"/>
              </a:rPr>
              <a:t>Support Copy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31371927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2" y="1157086"/>
            <a:ext cx="8303367" cy="3643514"/>
          </a:xfrm>
          <a:prstGeom prst="rect">
            <a:avLst/>
          </a:prstGeom>
        </p:spPr>
        <p:txBody>
          <a:bodyPr/>
          <a:lstStyle>
            <a:lvl1pPr marL="342884" indent="-342884">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8"/>
            <a:ext cx="8303368" cy="547903"/>
          </a:xfrm>
          <a:prstGeom prst="rect">
            <a:avLst/>
          </a:prstGeom>
        </p:spPr>
        <p:txBody>
          <a:bodyPr/>
          <a:lstStyle>
            <a:lvl1pPr algn="l">
              <a:defRPr sz="3000" b="1">
                <a:solidFill>
                  <a:srgbClr val="00788A"/>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46085639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6196473" y="2424573"/>
            <a:ext cx="2962275" cy="2733675"/>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9395" y="-9395"/>
            <a:ext cx="3810000" cy="1905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70462" y="3056417"/>
            <a:ext cx="2842547" cy="185721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3087293" y="1572816"/>
            <a:ext cx="5724525" cy="3077765"/>
          </a:xfrm>
          <a:prstGeom prst="rect">
            <a:avLst/>
          </a:prstGeom>
        </p:spPr>
        <p:txBody>
          <a:bodyPr lIns="0" tIns="0" rIns="0" bIns="0" anchor="t">
            <a:normAutofit/>
          </a:bodyPr>
          <a:lstStyle>
            <a:lvl1pPr>
              <a:defRPr sz="4500"/>
            </a:lvl1pPr>
          </a:lstStyle>
          <a:p>
            <a:r>
              <a:rPr lang="en-GB"/>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6056710" y="0"/>
            <a:ext cx="2755106" cy="330994"/>
          </a:xfrm>
          <a:prstGeom prst="rect">
            <a:avLst/>
          </a:prstGeom>
          <a:noFill/>
        </p:spPr>
        <p:txBody>
          <a:bodyPr wrap="square" lIns="0" tIns="0" rIns="0" bIns="0" rtlCol="0" anchor="b">
            <a:noAutofit/>
          </a:bodyPr>
          <a:lstStyle/>
          <a:p>
            <a:r>
              <a:rPr lang="en-GB" sz="75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3087292" y="-1"/>
            <a:ext cx="1322784" cy="330994"/>
          </a:xfrm>
          <a:prstGeom prst="rect">
            <a:avLst/>
          </a:prstGeom>
          <a:noFill/>
        </p:spPr>
        <p:txBody>
          <a:bodyPr wrap="square" lIns="0" tIns="0" rIns="0" bIns="0" rtlCol="0" anchor="b">
            <a:noAutofit/>
          </a:bodyPr>
          <a:lstStyle/>
          <a:p>
            <a:r>
              <a:rPr lang="en-GB" sz="75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3087291" y="923617"/>
            <a:ext cx="5724525" cy="325349"/>
          </a:xfrm>
        </p:spPr>
        <p:txBody>
          <a:bodyPr anchor="t">
            <a:normAutofit/>
          </a:bodyPr>
          <a:lstStyle>
            <a:lvl1pPr>
              <a:defRPr sz="21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3087291" y="573882"/>
            <a:ext cx="5724525" cy="288899"/>
          </a:xfrm>
        </p:spPr>
        <p:txBody>
          <a:bodyPr anchor="b">
            <a:normAutofit/>
          </a:bodyPr>
          <a:lstStyle>
            <a:lvl1pPr>
              <a:defRPr sz="12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4734018" y="1"/>
            <a:ext cx="1322692" cy="330993"/>
          </a:xfrm>
          <a:prstGeom prst="rect">
            <a:avLst/>
          </a:prstGeom>
          <a:noFill/>
        </p:spPr>
        <p:txBody>
          <a:bodyPr wrap="square" lIns="0" tIns="0" rIns="0" bIns="0" rtlCol="0" anchor="b">
            <a:noAutofit/>
          </a:bodyPr>
          <a:lstStyle/>
          <a:p>
            <a:r>
              <a:rPr lang="en-GB" sz="75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1180154074"/>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6196473" y="2424573"/>
            <a:ext cx="2962275" cy="2733675"/>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3087293" y="330994"/>
            <a:ext cx="5724525" cy="4319588"/>
          </a:xfrm>
          <a:prstGeom prst="rect">
            <a:avLst/>
          </a:prstGeom>
        </p:spPr>
        <p:txBody>
          <a:bodyPr lIns="0" anchor="ctr">
            <a:normAutofit/>
          </a:bodyPr>
          <a:lstStyle>
            <a:lvl1pPr>
              <a:defRPr sz="4500"/>
            </a:lvl1pPr>
          </a:lstStyle>
          <a:p>
            <a:r>
              <a:rPr lang="en-GB"/>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27508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Left | Copy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034970"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7" name="Text Placeholder 7">
            <a:extLst>
              <a:ext uri="{FF2B5EF4-FFF2-40B4-BE49-F238E27FC236}">
                <a16:creationId xmlns:a16="http://schemas.microsoft.com/office/drawing/2014/main" id="{8D7D8199-9F9E-854A-A4E4-337C72E49999}"/>
              </a:ext>
            </a:extLst>
          </p:cNvPr>
          <p:cNvSpPr>
            <a:spLocks noGrp="1"/>
          </p:cNvSpPr>
          <p:nvPr>
            <p:ph type="body" sz="quarter" idx="11" hasCustomPrompt="1"/>
          </p:nvPr>
        </p:nvSpPr>
        <p:spPr>
          <a:xfrm>
            <a:off x="4717143" y="1157086"/>
            <a:ext cx="4043425"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427557415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6586998" y="3205623"/>
            <a:ext cx="2571750" cy="1952625"/>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332188" y="1572819"/>
            <a:ext cx="8479631" cy="3077765"/>
          </a:xfrm>
        </p:spPr>
        <p:txBody>
          <a:bodyPr lIns="0" rIns="0"/>
          <a:lstStyle>
            <a:lvl1pPr marL="342900" indent="-342900">
              <a:buFont typeface="Arial" panose="020B0604020202020204" pitchFamily="34" charset="0"/>
              <a:buChar char="•"/>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2918046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332188" y="1572819"/>
            <a:ext cx="8479631" cy="3077765"/>
          </a:xfrm>
        </p:spPr>
        <p:txBody>
          <a:bodyPr lIns="0" rIns="0"/>
          <a:lstStyle>
            <a:lvl1pPr marL="342900" indent="-342900">
              <a:buFont typeface="Arial" panose="020B0604020202020204" pitchFamily="34" charset="0"/>
              <a:buChar char="•"/>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191667" y="116208"/>
            <a:ext cx="1373412" cy="897335"/>
          </a:xfrm>
          <a:prstGeom prst="rect">
            <a:avLst/>
          </a:prstGeom>
        </p:spPr>
      </p:pic>
    </p:spTree>
    <p:extLst>
      <p:ext uri="{BB962C8B-B14F-4D97-AF65-F5344CB8AC3E}">
        <p14:creationId xmlns:p14="http://schemas.microsoft.com/office/powerpoint/2010/main" val="1759727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4748" y="622503"/>
            <a:ext cx="4572000" cy="47625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3087291" y="1572817"/>
            <a:ext cx="5724525" cy="3077765"/>
          </a:xfrm>
        </p:spPr>
        <p:txBody>
          <a:bodyPr>
            <a:normAutofit/>
          </a:bodyPr>
          <a:lstStyle>
            <a:lvl1pPr marL="0" indent="0">
              <a:buNone/>
              <a:defRPr sz="21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3087293" y="330994"/>
            <a:ext cx="5724525" cy="917973"/>
          </a:xfrm>
          <a:prstGeom prst="rect">
            <a:avLst/>
          </a:prstGeom>
        </p:spPr>
        <p:txBody>
          <a:bodyPr lIns="0" rIns="0" anchor="t"/>
          <a:lstStyle>
            <a:lvl1pPr>
              <a:defRPr>
                <a:latin typeface="+mj-lt"/>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4232862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6196473" y="2424573"/>
            <a:ext cx="2962275" cy="2733675"/>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2871127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4581395" y="390395"/>
            <a:ext cx="4572000" cy="4762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332186" y="2442575"/>
            <a:ext cx="4077891" cy="2208006"/>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4733927" y="330997"/>
            <a:ext cx="4077891" cy="4481513"/>
          </a:xfrm>
          <a:solidFill>
            <a:schemeClr val="accent2"/>
          </a:solidFill>
        </p:spPr>
        <p:txBody>
          <a:bodyPr anchor="ctr"/>
          <a:lstStyle>
            <a:lvl1pPr algn="ctr">
              <a:defRPr/>
            </a:lvl1pPr>
          </a:lstStyle>
          <a:p>
            <a:r>
              <a:rPr lang="en-GB"/>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332185" y="1248971"/>
            <a:ext cx="4077890" cy="1071481"/>
          </a:xfrm>
          <a:prstGeom prst="rect">
            <a:avLst/>
          </a:prstGeom>
        </p:spPr>
        <p:txBody>
          <a:bodyPr lIns="0" rIns="0" anchor="b"/>
          <a:lstStyle/>
          <a:p>
            <a:r>
              <a:rPr lang="en-GB"/>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84090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6586998" y="3205623"/>
            <a:ext cx="2571750" cy="1952625"/>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332186" y="2442575"/>
            <a:ext cx="4077891" cy="2208006"/>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4733927" y="330994"/>
            <a:ext cx="4077891" cy="4319588"/>
          </a:xfrm>
        </p:spPr>
        <p:txBody>
          <a:bodyPr/>
          <a:lstStyle>
            <a:lvl1pPr marL="0" indent="0">
              <a:buNone/>
              <a:defRPr/>
            </a:lvl1pPr>
          </a:lstStyle>
          <a:p>
            <a:pPr lvl="0"/>
            <a:r>
              <a:rPr lang="en-GB"/>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332185" y="1248971"/>
            <a:ext cx="4077890" cy="1071481"/>
          </a:xfrm>
          <a:prstGeom prst="rect">
            <a:avLst/>
          </a:prstGeom>
        </p:spPr>
        <p:txBody>
          <a:bodyPr anchor="b"/>
          <a:lstStyle/>
          <a:p>
            <a:r>
              <a:rPr lang="en-GB"/>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372218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6586998" y="3205623"/>
            <a:ext cx="2571750" cy="1952625"/>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332185" y="1572817"/>
            <a:ext cx="4077890" cy="3077765"/>
          </a:xfrm>
        </p:spPr>
        <p:txBody>
          <a:bodyPr/>
          <a:lstStyle>
            <a:lvl1pPr marL="0" indent="0">
              <a:buNone/>
              <a:defRPr/>
            </a:lvl1pPr>
          </a:lstStyle>
          <a:p>
            <a:pPr lvl="0"/>
            <a:r>
              <a:rPr lang="en-GB"/>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1572819"/>
            <a:ext cx="4077891" cy="3077765"/>
          </a:xfrm>
        </p:spPr>
        <p:txBody>
          <a:bodyPr/>
          <a:lstStyle>
            <a:lvl1pPr marL="0" indent="0">
              <a:buNone/>
              <a:defRPr/>
            </a:lvl1pPr>
          </a:lstStyle>
          <a:p>
            <a:pPr lvl="0"/>
            <a:r>
              <a:rPr lang="en-GB"/>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155126888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6586998" y="3205623"/>
            <a:ext cx="2571750" cy="1952625"/>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332185" y="2247901"/>
            <a:ext cx="4077890" cy="2402681"/>
          </a:xfrm>
        </p:spPr>
        <p:txBody>
          <a:bodyPr/>
          <a:lstStyle>
            <a:lvl1pPr marL="0" indent="0">
              <a:buNone/>
              <a:defRPr/>
            </a:lvl1pPr>
          </a:lstStyle>
          <a:p>
            <a:pPr lvl="0"/>
            <a:r>
              <a:rPr lang="en-GB"/>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2254690"/>
            <a:ext cx="4077891" cy="2395895"/>
          </a:xfrm>
        </p:spPr>
        <p:txBody>
          <a:bodyPr/>
          <a:lstStyle>
            <a:lvl1pPr marL="0" indent="0">
              <a:buNone/>
              <a:defRPr/>
            </a:lvl1pPr>
          </a:lstStyle>
          <a:p>
            <a:pPr lvl="0"/>
            <a:r>
              <a:rPr lang="en-GB"/>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332185" y="1572816"/>
            <a:ext cx="4077890" cy="485775"/>
          </a:xfrm>
        </p:spPr>
        <p:txBody>
          <a:bodyPr anchor="b">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chemeClr val="accent1"/>
                </a:solidFill>
                <a:latin typeface="+mn-lt"/>
                <a:ea typeface="IAS Ribbon Sans Bold"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4733927" y="1572816"/>
            <a:ext cx="4077891" cy="485775"/>
          </a:xfrm>
        </p:spPr>
        <p:txBody>
          <a:bodyPr anchor="b">
            <a:normAutofit/>
          </a:bodyPr>
          <a:lstStyle>
            <a:lvl1pPr marL="0" indent="0">
              <a:buNone/>
              <a:defRPr sz="135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2310847774"/>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4581395" y="390395"/>
            <a:ext cx="4572000" cy="4762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332185" y="1572817"/>
            <a:ext cx="4077890" cy="3077765"/>
          </a:xfrm>
        </p:spPr>
        <p:txBody>
          <a:bodyPr/>
          <a:lstStyle>
            <a:lvl1pPr marL="0" indent="0">
              <a:buNone/>
              <a:defRPr/>
            </a:lvl1pPr>
          </a:lstStyle>
          <a:p>
            <a:pPr lvl="0"/>
            <a:r>
              <a:rPr lang="en-GB"/>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4733927" y="1572819"/>
            <a:ext cx="4077891" cy="3077765"/>
          </a:xfrm>
          <a:solidFill>
            <a:schemeClr val="accent2"/>
          </a:solidFill>
        </p:spPr>
        <p:txBody>
          <a:bodyPr anchor="ctr"/>
          <a:lstStyle>
            <a:lvl1pPr marL="0" indent="0" algn="ctr">
              <a:buNone/>
              <a:defRPr/>
            </a:lvl1pPr>
          </a:lstStyle>
          <a:p>
            <a:r>
              <a:rPr lang="en-GB"/>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316823031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4748" y="622503"/>
            <a:ext cx="4572000" cy="47625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6586998" y="3205623"/>
            <a:ext cx="2571750" cy="1952625"/>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1572819"/>
            <a:ext cx="4077891" cy="3077765"/>
          </a:xfrm>
        </p:spPr>
        <p:txBody>
          <a:bodyPr/>
          <a:lstStyle>
            <a:lvl1pPr marL="0" indent="0">
              <a:buNone/>
              <a:defRPr/>
            </a:lvl1pPr>
          </a:lstStyle>
          <a:p>
            <a:pPr lvl="0"/>
            <a:r>
              <a:rPr lang="en-GB"/>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332186" y="1572819"/>
            <a:ext cx="4077891" cy="3077765"/>
          </a:xfrm>
          <a:solidFill>
            <a:schemeClr val="accent2"/>
          </a:solidFill>
        </p:spPr>
        <p:txBody>
          <a:bodyPr anchor="ctr"/>
          <a:lstStyle>
            <a:lvl1pPr marL="0" indent="0" algn="ctr">
              <a:buNone/>
              <a:defRPr/>
            </a:lvl1pPr>
          </a:lstStyle>
          <a:p>
            <a:r>
              <a:rPr lang="en-GB"/>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3087293" y="330994"/>
            <a:ext cx="5724525" cy="917973"/>
          </a:xfrm>
          <a:prstGeom prst="rect">
            <a:avLst/>
          </a:prstGeom>
        </p:spPr>
        <p:txBody>
          <a:bodyPr lIns="0" rIns="0" anchor="t"/>
          <a:lstStyle/>
          <a:p>
            <a:r>
              <a:rPr lang="en-GB"/>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191667" y="116208"/>
            <a:ext cx="1373412" cy="897335"/>
          </a:xfrm>
          <a:prstGeom prst="rect">
            <a:avLst/>
          </a:prstGeom>
        </p:spPr>
      </p:pic>
    </p:spTree>
    <p:extLst>
      <p:ext uri="{BB962C8B-B14F-4D97-AF65-F5344CB8AC3E}">
        <p14:creationId xmlns:p14="http://schemas.microsoft.com/office/powerpoint/2010/main" val="8100056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Right |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484913" y="1109484"/>
            <a:ext cx="4449825" cy="3335188"/>
          </a:xfrm>
          <a:prstGeom prst="rect">
            <a:avLst/>
          </a:prstGeom>
        </p:spPr>
        <p:txBody>
          <a:bodyPr/>
          <a:lstStyle>
            <a:lvl1pPr marL="342900" indent="-342900">
              <a:buClr>
                <a:srgbClr val="00788A"/>
              </a:buClr>
              <a:buFont typeface="Wingdings" panose="05000000000000000000" pitchFamily="2" charset="2"/>
              <a:buChar char="§"/>
              <a:defRPr sz="20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5" name="Content Placeholder 2">
            <a:extLst>
              <a:ext uri="{FF2B5EF4-FFF2-40B4-BE49-F238E27FC236}">
                <a16:creationId xmlns:a16="http://schemas.microsoft.com/office/drawing/2014/main" id="{50627546-5432-4941-B6D8-CA3BA58352FE}"/>
              </a:ext>
            </a:extLst>
          </p:cNvPr>
          <p:cNvSpPr>
            <a:spLocks noGrp="1"/>
          </p:cNvSpPr>
          <p:nvPr>
            <p:ph idx="11"/>
          </p:nvPr>
        </p:nvSpPr>
        <p:spPr>
          <a:xfrm>
            <a:off x="457199" y="1091770"/>
            <a:ext cx="3893272" cy="3352901"/>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199" y="427036"/>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375526656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4748" y="622503"/>
            <a:ext cx="4572000" cy="47625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6586998" y="3205623"/>
            <a:ext cx="2571750" cy="1952625"/>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332186" y="330994"/>
            <a:ext cx="8479630" cy="4481513"/>
          </a:xfrm>
          <a:solidFill>
            <a:schemeClr val="accent2"/>
          </a:solidFill>
        </p:spPr>
        <p:txBody>
          <a:bodyPr anchor="ctr"/>
          <a:lstStyle>
            <a:lvl1pPr marL="0" indent="0" algn="ctr">
              <a:buNone/>
              <a:defRPr/>
            </a:lvl1pPr>
          </a:lstStyle>
          <a:p>
            <a:r>
              <a:rPr lang="en-GB"/>
              <a:t>Click icon to add picture</a:t>
            </a:r>
            <a:endParaRPr lang="en-US" dirty="0"/>
          </a:p>
        </p:txBody>
      </p:sp>
    </p:spTree>
    <p:extLst>
      <p:ext uri="{BB962C8B-B14F-4D97-AF65-F5344CB8AC3E}">
        <p14:creationId xmlns:p14="http://schemas.microsoft.com/office/powerpoint/2010/main" val="39556969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6196473" y="2424573"/>
            <a:ext cx="2962275" cy="2733675"/>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3087293" y="330994"/>
            <a:ext cx="5724525" cy="3456980"/>
          </a:xfrm>
          <a:prstGeom prst="rect">
            <a:avLst/>
          </a:prstGeom>
        </p:spPr>
        <p:txBody>
          <a:bodyPr lIns="0" anchor="b">
            <a:normAutofit/>
          </a:bodyPr>
          <a:lstStyle>
            <a:lvl1pPr>
              <a:defRPr sz="36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4734019" y="4812507"/>
            <a:ext cx="1322783" cy="161925"/>
          </a:xfrm>
          <a:prstGeom prst="rect">
            <a:avLst/>
          </a:prstGeom>
          <a:noFill/>
        </p:spPr>
        <p:txBody>
          <a:bodyPr wrap="square" lIns="0" tIns="0" rIns="0" bIns="0" rtlCol="0" anchor="ctr">
            <a:noAutofit/>
          </a:bodyPr>
          <a:lstStyle/>
          <a:p>
            <a:r>
              <a:rPr lang="en-GB" sz="75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191667" y="116208"/>
            <a:ext cx="1373412" cy="897335"/>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3087292" y="4023717"/>
            <a:ext cx="4483298" cy="626864"/>
          </a:xfrm>
        </p:spPr>
        <p:txBody>
          <a:bodyPr>
            <a:normAutofit/>
          </a:bodyPr>
          <a:lstStyle>
            <a:lvl1pPr>
              <a:defRPr sz="21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1731569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6196473" y="2424573"/>
            <a:ext cx="2962275" cy="2733675"/>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191667" y="116208"/>
            <a:ext cx="1373412" cy="897335"/>
          </a:xfrm>
          <a:prstGeom prst="rect">
            <a:avLst/>
          </a:prstGeom>
        </p:spPr>
      </p:pic>
    </p:spTree>
    <p:extLst>
      <p:ext uri="{BB962C8B-B14F-4D97-AF65-F5344CB8AC3E}">
        <p14:creationId xmlns:p14="http://schemas.microsoft.com/office/powerpoint/2010/main" val="1022129487"/>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191667" y="116208"/>
            <a:ext cx="1373412" cy="897335"/>
          </a:xfrm>
          <a:prstGeom prst="rect">
            <a:avLst/>
          </a:prstGeom>
        </p:spPr>
      </p:pic>
    </p:spTree>
    <p:extLst>
      <p:ext uri="{BB962C8B-B14F-4D97-AF65-F5344CB8AC3E}">
        <p14:creationId xmlns:p14="http://schemas.microsoft.com/office/powerpoint/2010/main" val="37387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 Three Textbox">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57200" y="3170929"/>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1" name="Content Placeholder 2">
            <a:extLst>
              <a:ext uri="{FF2B5EF4-FFF2-40B4-BE49-F238E27FC236}">
                <a16:creationId xmlns:a16="http://schemas.microsoft.com/office/drawing/2014/main" id="{38B2ED1B-ADCC-684D-99D2-AF07AAA77682}"/>
              </a:ext>
            </a:extLst>
          </p:cNvPr>
          <p:cNvSpPr>
            <a:spLocks noGrp="1"/>
          </p:cNvSpPr>
          <p:nvPr>
            <p:ph idx="15"/>
          </p:nvPr>
        </p:nvSpPr>
        <p:spPr>
          <a:xfrm>
            <a:off x="457198"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a:p>
        </p:txBody>
      </p:sp>
      <p:sp>
        <p:nvSpPr>
          <p:cNvPr id="12" name="Content Placeholder 2">
            <a:extLst>
              <a:ext uri="{FF2B5EF4-FFF2-40B4-BE49-F238E27FC236}">
                <a16:creationId xmlns:a16="http://schemas.microsoft.com/office/drawing/2014/main" id="{EC32D7D9-84EC-214B-8006-9FB1BCBC3082}"/>
              </a:ext>
            </a:extLst>
          </p:cNvPr>
          <p:cNvSpPr>
            <a:spLocks noGrp="1"/>
          </p:cNvSpPr>
          <p:nvPr>
            <p:ph idx="16"/>
          </p:nvPr>
        </p:nvSpPr>
        <p:spPr>
          <a:xfrm>
            <a:off x="3324367"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a:p>
        </p:txBody>
      </p:sp>
      <p:sp>
        <p:nvSpPr>
          <p:cNvPr id="13" name="Content Placeholder 2">
            <a:extLst>
              <a:ext uri="{FF2B5EF4-FFF2-40B4-BE49-F238E27FC236}">
                <a16:creationId xmlns:a16="http://schemas.microsoft.com/office/drawing/2014/main" id="{867EAB34-46B4-0F48-AFCC-DBD71239BCAD}"/>
              </a:ext>
            </a:extLst>
          </p:cNvPr>
          <p:cNvSpPr>
            <a:spLocks noGrp="1"/>
          </p:cNvSpPr>
          <p:nvPr>
            <p:ph idx="17"/>
          </p:nvPr>
        </p:nvSpPr>
        <p:spPr>
          <a:xfrm>
            <a:off x="6191537"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a:p>
        </p:txBody>
      </p:sp>
      <p:sp>
        <p:nvSpPr>
          <p:cNvPr id="16" name="Text Placeholder 7">
            <a:extLst>
              <a:ext uri="{FF2B5EF4-FFF2-40B4-BE49-F238E27FC236}">
                <a16:creationId xmlns:a16="http://schemas.microsoft.com/office/drawing/2014/main" id="{C9280D13-B626-B940-8818-E674FAFFB438}"/>
              </a:ext>
            </a:extLst>
          </p:cNvPr>
          <p:cNvSpPr>
            <a:spLocks noGrp="1"/>
          </p:cNvSpPr>
          <p:nvPr>
            <p:ph type="body" sz="quarter" idx="18" hasCustomPrompt="1"/>
          </p:nvPr>
        </p:nvSpPr>
        <p:spPr>
          <a:xfrm>
            <a:off x="3324368" y="3179715"/>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7" name="Text Placeholder 7">
            <a:extLst>
              <a:ext uri="{FF2B5EF4-FFF2-40B4-BE49-F238E27FC236}">
                <a16:creationId xmlns:a16="http://schemas.microsoft.com/office/drawing/2014/main" id="{BEBB5150-F29E-134E-B67B-C5ADE9310A36}"/>
              </a:ext>
            </a:extLst>
          </p:cNvPr>
          <p:cNvSpPr>
            <a:spLocks noGrp="1"/>
          </p:cNvSpPr>
          <p:nvPr>
            <p:ph type="body" sz="quarter" idx="19" hasCustomPrompt="1"/>
          </p:nvPr>
        </p:nvSpPr>
        <p:spPr>
          <a:xfrm>
            <a:off x="6191536" y="3179714"/>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199" y="427036"/>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21616361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40469"/>
            <a:ext cx="9144001" cy="5100177"/>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2350008" y="3493007"/>
            <a:ext cx="6793992" cy="156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2350008" y="3779469"/>
            <a:ext cx="6793992" cy="993775"/>
          </a:xfrm>
          <a:prstGeom prst="rect">
            <a:avLst/>
          </a:prstGeom>
        </p:spPr>
        <p:txBody>
          <a:bodyPr/>
          <a:lstStyle>
            <a:lvl1pPr algn="l">
              <a:defRPr sz="2600" b="1">
                <a:solidFill>
                  <a:srgbClr val="00788A"/>
                </a:solidFill>
              </a:defRPr>
            </a:lvl1pPr>
          </a:lstStyle>
          <a:p>
            <a:r>
              <a:rPr lang="en-US">
                <a:latin typeface="Adobe Garamond Pro" panose="02020502060506020403" pitchFamily="18" charset="77"/>
              </a:rPr>
              <a:t>Subtitle Headline Page</a:t>
            </a:r>
            <a:br>
              <a:rPr lang="en-US">
                <a:latin typeface="Adobe Garamond Pro" panose="02020502060506020403" pitchFamily="18" charset="77"/>
              </a:rPr>
            </a:br>
            <a:r>
              <a:rPr lang="en-US" b="0">
                <a:latin typeface="Adobe Garamond Pro" panose="02020502060506020403" pitchFamily="18" charset="77"/>
              </a:rPr>
              <a:t>Support Copy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7179153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amp; 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0764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Icon Library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7" name="Picture 6">
            <a:extLst>
              <a:ext uri="{FF2B5EF4-FFF2-40B4-BE49-F238E27FC236}">
                <a16:creationId xmlns:a16="http://schemas.microsoft.com/office/drawing/2014/main" id="{1C9FA662-A6CD-AD44-B344-3BAC19EFC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36918"/>
            <a:ext cx="511338" cy="511338"/>
          </a:xfrm>
          <a:prstGeom prst="rect">
            <a:avLst/>
          </a:prstGeom>
        </p:spPr>
      </p:pic>
      <p:pic>
        <p:nvPicPr>
          <p:cNvPr id="8" name="Picture 7">
            <a:extLst>
              <a:ext uri="{FF2B5EF4-FFF2-40B4-BE49-F238E27FC236}">
                <a16:creationId xmlns:a16="http://schemas.microsoft.com/office/drawing/2014/main" id="{CF2E4FE1-14D9-8144-B9CF-E906960E4D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0440" y="1536918"/>
            <a:ext cx="511338" cy="511338"/>
          </a:xfrm>
          <a:prstGeom prst="rect">
            <a:avLst/>
          </a:prstGeom>
        </p:spPr>
      </p:pic>
      <p:pic>
        <p:nvPicPr>
          <p:cNvPr id="9" name="Picture 8">
            <a:extLst>
              <a:ext uri="{FF2B5EF4-FFF2-40B4-BE49-F238E27FC236}">
                <a16:creationId xmlns:a16="http://schemas.microsoft.com/office/drawing/2014/main" id="{B89FFF33-C6E6-0F47-9380-D0D1960213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67060" y="1536918"/>
            <a:ext cx="511338" cy="511338"/>
          </a:xfrm>
          <a:prstGeom prst="rect">
            <a:avLst/>
          </a:prstGeom>
        </p:spPr>
      </p:pic>
      <p:pic>
        <p:nvPicPr>
          <p:cNvPr id="10" name="Picture 9">
            <a:extLst>
              <a:ext uri="{FF2B5EF4-FFF2-40B4-BE49-F238E27FC236}">
                <a16:creationId xmlns:a16="http://schemas.microsoft.com/office/drawing/2014/main" id="{1B9116AE-E2BD-9748-AF68-786236819FB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3680" y="1536918"/>
            <a:ext cx="511338" cy="511338"/>
          </a:xfrm>
          <a:prstGeom prst="rect">
            <a:avLst/>
          </a:prstGeom>
        </p:spPr>
      </p:pic>
      <p:pic>
        <p:nvPicPr>
          <p:cNvPr id="11" name="Picture 10">
            <a:extLst>
              <a:ext uri="{FF2B5EF4-FFF2-40B4-BE49-F238E27FC236}">
                <a16:creationId xmlns:a16="http://schemas.microsoft.com/office/drawing/2014/main" id="{B41C5890-DB08-8F46-9D9E-9985C54B5B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40300" y="1536918"/>
            <a:ext cx="511338" cy="511338"/>
          </a:xfrm>
          <a:prstGeom prst="rect">
            <a:avLst/>
          </a:prstGeom>
        </p:spPr>
      </p:pic>
      <p:pic>
        <p:nvPicPr>
          <p:cNvPr id="12" name="Picture 11">
            <a:extLst>
              <a:ext uri="{FF2B5EF4-FFF2-40B4-BE49-F238E27FC236}">
                <a16:creationId xmlns:a16="http://schemas.microsoft.com/office/drawing/2014/main" id="{EACBBE00-FA12-4349-BF1D-93C4E0A0BF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6920" y="1536918"/>
            <a:ext cx="511338" cy="511338"/>
          </a:xfrm>
          <a:prstGeom prst="rect">
            <a:avLst/>
          </a:prstGeom>
        </p:spPr>
      </p:pic>
      <p:pic>
        <p:nvPicPr>
          <p:cNvPr id="15" name="Picture 14">
            <a:extLst>
              <a:ext uri="{FF2B5EF4-FFF2-40B4-BE49-F238E27FC236}">
                <a16:creationId xmlns:a16="http://schemas.microsoft.com/office/drawing/2014/main" id="{E1FA15B0-A0FD-A44B-91C9-112A9D1EE36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13540" y="1536918"/>
            <a:ext cx="511338" cy="511338"/>
          </a:xfrm>
          <a:prstGeom prst="rect">
            <a:avLst/>
          </a:prstGeom>
        </p:spPr>
      </p:pic>
      <p:pic>
        <p:nvPicPr>
          <p:cNvPr id="16" name="Picture 15">
            <a:extLst>
              <a:ext uri="{FF2B5EF4-FFF2-40B4-BE49-F238E27FC236}">
                <a16:creationId xmlns:a16="http://schemas.microsoft.com/office/drawing/2014/main" id="{4C59CB0B-D8F8-0D43-B431-10095570B2F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50160" y="1536918"/>
            <a:ext cx="511338" cy="511338"/>
          </a:xfrm>
          <a:prstGeom prst="rect">
            <a:avLst/>
          </a:prstGeom>
        </p:spPr>
      </p:pic>
      <p:pic>
        <p:nvPicPr>
          <p:cNvPr id="17" name="Picture 16">
            <a:extLst>
              <a:ext uri="{FF2B5EF4-FFF2-40B4-BE49-F238E27FC236}">
                <a16:creationId xmlns:a16="http://schemas.microsoft.com/office/drawing/2014/main" id="{AE705594-433D-4B4E-AEE0-8A5A28148DB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86777" y="1536918"/>
            <a:ext cx="511338" cy="511338"/>
          </a:xfrm>
          <a:prstGeom prst="rect">
            <a:avLst/>
          </a:prstGeom>
        </p:spPr>
      </p:pic>
      <p:pic>
        <p:nvPicPr>
          <p:cNvPr id="18" name="Picture 17">
            <a:extLst>
              <a:ext uri="{FF2B5EF4-FFF2-40B4-BE49-F238E27FC236}">
                <a16:creationId xmlns:a16="http://schemas.microsoft.com/office/drawing/2014/main" id="{CB30382A-1A9B-954E-9489-806F92D2BD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86777" y="2490731"/>
            <a:ext cx="511338" cy="511338"/>
          </a:xfrm>
          <a:prstGeom prst="rect">
            <a:avLst/>
          </a:prstGeom>
        </p:spPr>
      </p:pic>
      <p:pic>
        <p:nvPicPr>
          <p:cNvPr id="19" name="Picture 18">
            <a:extLst>
              <a:ext uri="{FF2B5EF4-FFF2-40B4-BE49-F238E27FC236}">
                <a16:creationId xmlns:a16="http://schemas.microsoft.com/office/drawing/2014/main" id="{95F4881F-03E0-9046-BD6F-8DACE2989B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3680" y="2490731"/>
            <a:ext cx="511338" cy="511338"/>
          </a:xfrm>
          <a:prstGeom prst="rect">
            <a:avLst/>
          </a:prstGeom>
        </p:spPr>
      </p:pic>
      <p:pic>
        <p:nvPicPr>
          <p:cNvPr id="20" name="Picture 19">
            <a:extLst>
              <a:ext uri="{FF2B5EF4-FFF2-40B4-BE49-F238E27FC236}">
                <a16:creationId xmlns:a16="http://schemas.microsoft.com/office/drawing/2014/main" id="{49628BC7-FB80-7240-B4E2-39AA0BC3C2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40300" y="2490731"/>
            <a:ext cx="511338" cy="511338"/>
          </a:xfrm>
          <a:prstGeom prst="rect">
            <a:avLst/>
          </a:prstGeom>
        </p:spPr>
      </p:pic>
      <p:pic>
        <p:nvPicPr>
          <p:cNvPr id="21" name="Picture 20">
            <a:extLst>
              <a:ext uri="{FF2B5EF4-FFF2-40B4-BE49-F238E27FC236}">
                <a16:creationId xmlns:a16="http://schemas.microsoft.com/office/drawing/2014/main" id="{21DC6F35-88CF-C740-B11E-604E052365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13540" y="2490731"/>
            <a:ext cx="511338" cy="511338"/>
          </a:xfrm>
          <a:prstGeom prst="rect">
            <a:avLst/>
          </a:prstGeom>
        </p:spPr>
      </p:pic>
      <p:pic>
        <p:nvPicPr>
          <p:cNvPr id="22" name="Picture 21">
            <a:extLst>
              <a:ext uri="{FF2B5EF4-FFF2-40B4-BE49-F238E27FC236}">
                <a16:creationId xmlns:a16="http://schemas.microsoft.com/office/drawing/2014/main" id="{B11E9B02-5F45-7045-8FFA-55F79A9CE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93820" y="1536918"/>
            <a:ext cx="511338" cy="511338"/>
          </a:xfrm>
          <a:prstGeom prst="rect">
            <a:avLst/>
          </a:prstGeom>
        </p:spPr>
      </p:pic>
      <p:pic>
        <p:nvPicPr>
          <p:cNvPr id="23" name="Picture 22">
            <a:extLst>
              <a:ext uri="{FF2B5EF4-FFF2-40B4-BE49-F238E27FC236}">
                <a16:creationId xmlns:a16="http://schemas.microsoft.com/office/drawing/2014/main" id="{5CBFEA1C-F983-AF4C-AD56-BCA76FC49B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93820" y="2490731"/>
            <a:ext cx="511338" cy="511338"/>
          </a:xfrm>
          <a:prstGeom prst="rect">
            <a:avLst/>
          </a:prstGeom>
        </p:spPr>
      </p:pic>
      <p:pic>
        <p:nvPicPr>
          <p:cNvPr id="24" name="Picture 23">
            <a:extLst>
              <a:ext uri="{FF2B5EF4-FFF2-40B4-BE49-F238E27FC236}">
                <a16:creationId xmlns:a16="http://schemas.microsoft.com/office/drawing/2014/main" id="{B1D8477B-4912-F142-96C6-C1531F11E33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40" y="2490731"/>
            <a:ext cx="511338" cy="511338"/>
          </a:xfrm>
          <a:prstGeom prst="rect">
            <a:avLst/>
          </a:prstGeom>
        </p:spPr>
      </p:pic>
      <p:pic>
        <p:nvPicPr>
          <p:cNvPr id="25" name="Picture 24">
            <a:extLst>
              <a:ext uri="{FF2B5EF4-FFF2-40B4-BE49-F238E27FC236}">
                <a16:creationId xmlns:a16="http://schemas.microsoft.com/office/drawing/2014/main" id="{0C4DB8F5-9246-3545-A8A4-9B27725DD1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67060" y="2490731"/>
            <a:ext cx="511338" cy="511338"/>
          </a:xfrm>
          <a:prstGeom prst="rect">
            <a:avLst/>
          </a:prstGeom>
        </p:spPr>
      </p:pic>
      <p:pic>
        <p:nvPicPr>
          <p:cNvPr id="26" name="Picture 25">
            <a:extLst>
              <a:ext uri="{FF2B5EF4-FFF2-40B4-BE49-F238E27FC236}">
                <a16:creationId xmlns:a16="http://schemas.microsoft.com/office/drawing/2014/main" id="{53438876-E9AE-3947-A08C-AF2848445AE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2490731"/>
            <a:ext cx="511338" cy="511338"/>
          </a:xfrm>
          <a:prstGeom prst="rect">
            <a:avLst/>
          </a:prstGeom>
        </p:spPr>
      </p:pic>
      <p:pic>
        <p:nvPicPr>
          <p:cNvPr id="27" name="Picture 26">
            <a:extLst>
              <a:ext uri="{FF2B5EF4-FFF2-40B4-BE49-F238E27FC236}">
                <a16:creationId xmlns:a16="http://schemas.microsoft.com/office/drawing/2014/main" id="{5EA2369A-0A69-5245-AD03-4F28791F0AF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76920" y="2490731"/>
            <a:ext cx="511338" cy="511338"/>
          </a:xfrm>
          <a:prstGeom prst="rect">
            <a:avLst/>
          </a:prstGeom>
        </p:spPr>
      </p:pic>
      <p:pic>
        <p:nvPicPr>
          <p:cNvPr id="28" name="Picture 27">
            <a:extLst>
              <a:ext uri="{FF2B5EF4-FFF2-40B4-BE49-F238E27FC236}">
                <a16:creationId xmlns:a16="http://schemas.microsoft.com/office/drawing/2014/main" id="{EF245563-4596-384F-9BD9-427485B2A31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50160" y="2490731"/>
            <a:ext cx="511338" cy="511338"/>
          </a:xfrm>
          <a:prstGeom prst="rect">
            <a:avLst/>
          </a:prstGeom>
        </p:spPr>
      </p:pic>
      <p:sp>
        <p:nvSpPr>
          <p:cNvPr id="49" name="TextBox 48">
            <a:extLst>
              <a:ext uri="{FF2B5EF4-FFF2-40B4-BE49-F238E27FC236}">
                <a16:creationId xmlns:a16="http://schemas.microsoft.com/office/drawing/2014/main" id="{93BB8159-6762-4A4E-8718-AFE176F67FD6}"/>
              </a:ext>
            </a:extLst>
          </p:cNvPr>
          <p:cNvSpPr txBox="1"/>
          <p:nvPr userDrawn="1"/>
        </p:nvSpPr>
        <p:spPr>
          <a:xfrm>
            <a:off x="2307771" y="4035456"/>
            <a:ext cx="4903362" cy="246221"/>
          </a:xfrm>
          <a:prstGeom prst="rect">
            <a:avLst/>
          </a:prstGeom>
          <a:solidFill>
            <a:srgbClr val="FF0000"/>
          </a:solidFill>
        </p:spPr>
        <p:txBody>
          <a:bodyPr wrap="square" rtlCol="0">
            <a:spAutoFit/>
          </a:bodyPr>
          <a:lstStyle/>
          <a:p>
            <a:pPr algn="ctr"/>
            <a:r>
              <a:rPr lang="en-US" sz="1000" b="1">
                <a:solidFill>
                  <a:schemeClr val="bg2"/>
                </a:solidFill>
                <a:latin typeface="Calibri" panose="020F0502020204030204" pitchFamily="34" charset="0"/>
              </a:rPr>
              <a:t>NOTE: If you need a small icon not featured here – please submit a web request</a:t>
            </a:r>
            <a:r>
              <a:rPr lang="en-US" sz="1000">
                <a:solidFill>
                  <a:schemeClr val="bg2"/>
                </a:solidFill>
                <a:latin typeface="Calibri" panose="020F0502020204030204" pitchFamily="34" charset="0"/>
              </a:rPr>
              <a:t>.  </a:t>
            </a:r>
            <a:endParaRPr lang="en-US" sz="1000" b="1" i="1">
              <a:solidFill>
                <a:schemeClr val="bg2"/>
              </a:solidFill>
              <a:latin typeface="Calibri" panose="020F0502020204030204" pitchFamily="34" charset="0"/>
            </a:endParaRPr>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33436"/>
            <a:ext cx="8303368" cy="547903"/>
          </a:xfrm>
          <a:prstGeom prst="rect">
            <a:avLst/>
          </a:prstGeom>
        </p:spPr>
        <p:txBody>
          <a:bodyPr/>
          <a:lstStyle>
            <a:lvl1pPr algn="l">
              <a:defRPr sz="3000" b="1">
                <a:solidFill>
                  <a:srgbClr val="00788A"/>
                </a:solidFill>
              </a:defRPr>
            </a:lvl1pPr>
          </a:lstStyle>
          <a:p>
            <a:r>
              <a:rPr lang="en-US"/>
              <a:t>Small Icon Library </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wmf"/><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69823B-4215-5C46-BEDA-80DB8C26AAB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87503"/>
          <a:stretch/>
        </p:blipFill>
        <p:spPr>
          <a:xfrm>
            <a:off x="0" y="5009126"/>
            <a:ext cx="9144000" cy="134374"/>
          </a:xfrm>
          <a:prstGeom prst="rect">
            <a:avLst/>
          </a:prstGeom>
        </p:spPr>
      </p:pic>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61" r:id="rId4"/>
    <p:sldLayoutId id="2147483860" r:id="rId5"/>
    <p:sldLayoutId id="2147483864" r:id="rId6"/>
    <p:sldLayoutId id="2147483863" r:id="rId7"/>
    <p:sldLayoutId id="2147483859" r:id="rId8"/>
    <p:sldLayoutId id="2147483852" r:id="rId9"/>
    <p:sldLayoutId id="2147483858" r:id="rId10"/>
    <p:sldLayoutId id="2147483862" r:id="rId11"/>
    <p:sldLayoutId id="2147483823" r:id="rId12"/>
    <p:sldLayoutId id="2147483865" r:id="rId13"/>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69823B-4215-5C46-BEDA-80DB8C26AABE}"/>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t="87503"/>
          <a:stretch/>
        </p:blipFill>
        <p:spPr>
          <a:xfrm>
            <a:off x="0" y="5009127"/>
            <a:ext cx="9144000" cy="134374"/>
          </a:xfrm>
          <a:prstGeom prst="rect">
            <a:avLst/>
          </a:prstGeom>
        </p:spPr>
      </p:pic>
    </p:spTree>
    <p:extLst>
      <p:ext uri="{BB962C8B-B14F-4D97-AF65-F5344CB8AC3E}">
        <p14:creationId xmlns:p14="http://schemas.microsoft.com/office/powerpoint/2010/main" val="351073569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Lst>
  <p:transition>
    <p:fade/>
  </p:transition>
  <p:txStyles>
    <p:titleStyle>
      <a:lvl1pPr algn="ctr" rtl="0" eaLnBrk="1" fontAlgn="base" hangingPunct="1">
        <a:spcBef>
          <a:spcPct val="0"/>
        </a:spcBef>
        <a:spcAft>
          <a:spcPct val="0"/>
        </a:spcAft>
        <a:defRPr sz="4425" kern="1200">
          <a:solidFill>
            <a:schemeClr val="tx1"/>
          </a:solidFill>
          <a:latin typeface="+mj-lt"/>
          <a:ea typeface="+mj-ea"/>
          <a:cs typeface="+mj-cs"/>
        </a:defRPr>
      </a:lvl1pPr>
      <a:lvl2pPr algn="ctr" rtl="0" eaLnBrk="1" fontAlgn="base" hangingPunct="1">
        <a:spcBef>
          <a:spcPct val="0"/>
        </a:spcBef>
        <a:spcAft>
          <a:spcPct val="0"/>
        </a:spcAft>
        <a:defRPr sz="4425">
          <a:solidFill>
            <a:schemeClr val="tx1"/>
          </a:solidFill>
          <a:latin typeface="Myriad Web Pro" panose="020B0503030403020204" pitchFamily="34" charset="0"/>
        </a:defRPr>
      </a:lvl2pPr>
      <a:lvl3pPr algn="ctr" rtl="0" eaLnBrk="1" fontAlgn="base" hangingPunct="1">
        <a:spcBef>
          <a:spcPct val="0"/>
        </a:spcBef>
        <a:spcAft>
          <a:spcPct val="0"/>
        </a:spcAft>
        <a:defRPr sz="4425">
          <a:solidFill>
            <a:schemeClr val="tx1"/>
          </a:solidFill>
          <a:latin typeface="Myriad Web Pro" panose="020B0503030403020204" pitchFamily="34" charset="0"/>
        </a:defRPr>
      </a:lvl3pPr>
      <a:lvl4pPr algn="ctr" rtl="0" eaLnBrk="1" fontAlgn="base" hangingPunct="1">
        <a:spcBef>
          <a:spcPct val="0"/>
        </a:spcBef>
        <a:spcAft>
          <a:spcPct val="0"/>
        </a:spcAft>
        <a:defRPr sz="4425">
          <a:solidFill>
            <a:schemeClr val="tx1"/>
          </a:solidFill>
          <a:latin typeface="Myriad Web Pro" panose="020B0503030403020204" pitchFamily="34" charset="0"/>
        </a:defRPr>
      </a:lvl4pPr>
      <a:lvl5pPr algn="ctr" rtl="0" eaLnBrk="1" fontAlgn="base" hangingPunct="1">
        <a:spcBef>
          <a:spcPct val="0"/>
        </a:spcBef>
        <a:spcAft>
          <a:spcPct val="0"/>
        </a:spcAft>
        <a:defRPr sz="4425">
          <a:solidFill>
            <a:schemeClr val="tx1"/>
          </a:solidFill>
          <a:latin typeface="Myriad Web Pro" panose="020B0503030403020204" pitchFamily="34" charset="0"/>
        </a:defRPr>
      </a:lvl5pPr>
      <a:lvl6pPr marL="457166" algn="ctr" rtl="0" eaLnBrk="1" fontAlgn="base" hangingPunct="1">
        <a:spcBef>
          <a:spcPct val="0"/>
        </a:spcBef>
        <a:spcAft>
          <a:spcPct val="0"/>
        </a:spcAft>
        <a:defRPr sz="4425">
          <a:solidFill>
            <a:schemeClr val="tx1"/>
          </a:solidFill>
          <a:latin typeface="Myriad Web Pro" panose="020B0503030403020204" pitchFamily="34" charset="0"/>
        </a:defRPr>
      </a:lvl6pPr>
      <a:lvl7pPr marL="914333" algn="ctr" rtl="0" eaLnBrk="1" fontAlgn="base" hangingPunct="1">
        <a:spcBef>
          <a:spcPct val="0"/>
        </a:spcBef>
        <a:spcAft>
          <a:spcPct val="0"/>
        </a:spcAft>
        <a:defRPr sz="4425">
          <a:solidFill>
            <a:schemeClr val="tx1"/>
          </a:solidFill>
          <a:latin typeface="Myriad Web Pro" panose="020B0503030403020204" pitchFamily="34" charset="0"/>
        </a:defRPr>
      </a:lvl7pPr>
      <a:lvl8pPr marL="1371498" algn="ctr" rtl="0" eaLnBrk="1" fontAlgn="base" hangingPunct="1">
        <a:spcBef>
          <a:spcPct val="0"/>
        </a:spcBef>
        <a:spcAft>
          <a:spcPct val="0"/>
        </a:spcAft>
        <a:defRPr sz="4425">
          <a:solidFill>
            <a:schemeClr val="tx1"/>
          </a:solidFill>
          <a:latin typeface="Myriad Web Pro" panose="020B0503030403020204" pitchFamily="34" charset="0"/>
        </a:defRPr>
      </a:lvl8pPr>
      <a:lvl9pPr marL="1828664" algn="ctr" rtl="0" eaLnBrk="1" fontAlgn="base" hangingPunct="1">
        <a:spcBef>
          <a:spcPct val="0"/>
        </a:spcBef>
        <a:spcAft>
          <a:spcPct val="0"/>
        </a:spcAft>
        <a:defRPr sz="4425">
          <a:solidFill>
            <a:schemeClr val="tx1"/>
          </a:solidFill>
          <a:latin typeface="Myriad Web Pro" panose="020B0503030403020204" pitchFamily="34" charset="0"/>
        </a:defRPr>
      </a:lvl9pPr>
    </p:titleStyle>
    <p:bodyStyle>
      <a:lvl1pPr marL="342875" indent="-342875" algn="l" rtl="0" eaLnBrk="1" fontAlgn="base" hangingPunct="1">
        <a:spcBef>
          <a:spcPct val="20000"/>
        </a:spcBef>
        <a:spcAft>
          <a:spcPct val="0"/>
        </a:spcAft>
        <a:buFont typeface="Arial" panose="020B0604020202020204" pitchFamily="34" charset="0"/>
        <a:buChar char="•"/>
        <a:defRPr sz="3225" kern="1200">
          <a:solidFill>
            <a:srgbClr val="7F7F7F"/>
          </a:solidFill>
          <a:latin typeface="Calibri" panose="020F0502020204030204" pitchFamily="34" charset="0"/>
          <a:ea typeface="+mn-ea"/>
          <a:cs typeface="+mn-cs"/>
        </a:defRPr>
      </a:lvl1pPr>
      <a:lvl2pPr marL="742895" indent="-285729" algn="l" rtl="0" eaLnBrk="1" fontAlgn="base" hangingPunct="1">
        <a:spcBef>
          <a:spcPct val="20000"/>
        </a:spcBef>
        <a:spcAft>
          <a:spcPct val="0"/>
        </a:spcAft>
        <a:buFont typeface="Arial" panose="020B0604020202020204" pitchFamily="34" charset="0"/>
        <a:buChar char="–"/>
        <a:defRPr sz="2775" kern="1200">
          <a:solidFill>
            <a:srgbClr val="7F7F7F"/>
          </a:solidFill>
          <a:latin typeface="Calibri" panose="020F0502020204030204" pitchFamily="34" charset="0"/>
          <a:ea typeface="+mn-ea"/>
          <a:cs typeface="+mn-cs"/>
        </a:defRPr>
      </a:lvl2pPr>
      <a:lvl3pPr marL="1142915" indent="-228582"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080" indent="-228582" algn="l" rtl="0" eaLnBrk="1" fontAlgn="base" hangingPunct="1">
        <a:spcBef>
          <a:spcPct val="20000"/>
        </a:spcBef>
        <a:spcAft>
          <a:spcPct val="0"/>
        </a:spcAft>
        <a:buFont typeface="Arial" panose="020B0604020202020204" pitchFamily="34" charset="0"/>
        <a:buChar char="–"/>
        <a:defRPr sz="2025" kern="1200">
          <a:solidFill>
            <a:srgbClr val="7F7F7F"/>
          </a:solidFill>
          <a:latin typeface="Calibri" panose="020F0502020204030204" pitchFamily="34" charset="0"/>
          <a:ea typeface="+mn-ea"/>
          <a:cs typeface="+mn-cs"/>
        </a:defRPr>
      </a:lvl4pPr>
      <a:lvl5pPr marL="2057246" indent="-228582" algn="l" rtl="0" eaLnBrk="1" fontAlgn="base" hangingPunct="1">
        <a:spcBef>
          <a:spcPct val="20000"/>
        </a:spcBef>
        <a:spcAft>
          <a:spcPct val="0"/>
        </a:spcAft>
        <a:buFont typeface="Arial" panose="020B0604020202020204" pitchFamily="34" charset="0"/>
        <a:buChar char="»"/>
        <a:defRPr sz="2025" kern="1200">
          <a:solidFill>
            <a:srgbClr val="7F7F7F"/>
          </a:solidFill>
          <a:latin typeface="Calibri" panose="020F0502020204030204" pitchFamily="34" charset="0"/>
          <a:ea typeface="+mn-ea"/>
          <a:cs typeface="+mn-cs"/>
        </a:defRPr>
      </a:lvl5pPr>
      <a:lvl6pPr marL="2514411" indent="-228582" algn="l" defTabSz="914333"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188" y="1572815"/>
            <a:ext cx="8479631" cy="3077766"/>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3086100" y="330994"/>
            <a:ext cx="5724000" cy="916406"/>
          </a:xfrm>
          <a:prstGeom prst="rect">
            <a:avLst/>
          </a:prstGeom>
        </p:spPr>
        <p:txBody>
          <a:bodyPr vert="horz" lIns="0" tIns="0" rIns="0" bIns="0" rtlCol="0" anchor="ctr">
            <a:normAutofit/>
          </a:bodyPr>
          <a:lstStyle/>
          <a:p>
            <a:r>
              <a:rPr lang="en-GB"/>
              <a:t>Click to edit Master title style</a:t>
            </a:r>
            <a:endParaRPr lang="en-US" dirty="0"/>
          </a:p>
        </p:txBody>
      </p:sp>
    </p:spTree>
    <p:extLst>
      <p:ext uri="{BB962C8B-B14F-4D97-AF65-F5344CB8AC3E}">
        <p14:creationId xmlns:p14="http://schemas.microsoft.com/office/powerpoint/2010/main" val="407743240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Lst>
  <p:txStyles>
    <p:titleStyle>
      <a:lvl1pPr algn="l" defTabSz="685800" rtl="0" eaLnBrk="1" latinLnBrk="0" hangingPunct="1">
        <a:lnSpc>
          <a:spcPct val="90000"/>
        </a:lnSpc>
        <a:spcBef>
          <a:spcPct val="0"/>
        </a:spcBef>
        <a:buNone/>
        <a:defRPr sz="33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750"/>
        </a:spcBef>
        <a:buSzPct val="100000"/>
        <a:buFont typeface="Arial" panose="020B0604020202020204" pitchFamily="34" charset="0"/>
        <a:buNone/>
        <a:defRPr sz="1500" kern="1200">
          <a:solidFill>
            <a:schemeClr val="tx1"/>
          </a:solidFill>
          <a:latin typeface="+mn-lt"/>
          <a:ea typeface="+mn-ea"/>
          <a:cs typeface="+mn-cs"/>
        </a:defRPr>
      </a:lvl1pPr>
      <a:lvl2pPr marL="336947" indent="-176213" algn="l" defTabSz="685800" rtl="0" eaLnBrk="1" latinLnBrk="0" hangingPunct="1">
        <a:lnSpc>
          <a:spcPct val="100000"/>
        </a:lnSpc>
        <a:spcBef>
          <a:spcPts val="375"/>
        </a:spcBef>
        <a:buSzPct val="100000"/>
        <a:buFont typeface="Arial" panose="020B0604020202020204" pitchFamily="34" charset="0"/>
        <a:buChar char="•"/>
        <a:tabLst/>
        <a:defRPr sz="1350" kern="1200">
          <a:solidFill>
            <a:schemeClr val="tx1"/>
          </a:solidFill>
          <a:latin typeface="+mn-lt"/>
          <a:ea typeface="+mn-ea"/>
          <a:cs typeface="+mn-cs"/>
        </a:defRPr>
      </a:lvl2pPr>
      <a:lvl3pPr marL="534591" indent="-190500" algn="l" defTabSz="685800" rtl="0" eaLnBrk="1" latinLnBrk="0" hangingPunct="1">
        <a:lnSpc>
          <a:spcPct val="100000"/>
        </a:lnSpc>
        <a:spcBef>
          <a:spcPts val="375"/>
        </a:spcBef>
        <a:buSzPct val="100000"/>
        <a:buFont typeface="Arial" panose="020B0604020202020204" pitchFamily="34" charset="0"/>
        <a:buChar char="•"/>
        <a:tabLst/>
        <a:defRPr sz="1350" kern="1200">
          <a:solidFill>
            <a:schemeClr val="tx1"/>
          </a:solidFill>
          <a:latin typeface="+mn-lt"/>
          <a:ea typeface="+mn-ea"/>
          <a:cs typeface="+mn-cs"/>
        </a:defRPr>
      </a:lvl3pPr>
      <a:lvl4pPr marL="702469" indent="-160735" algn="l" defTabSz="685800" rtl="0" eaLnBrk="1" latinLnBrk="0" hangingPunct="1">
        <a:lnSpc>
          <a:spcPct val="100000"/>
        </a:lnSpc>
        <a:spcBef>
          <a:spcPts val="375"/>
        </a:spcBef>
        <a:buSzPct val="100000"/>
        <a:buFont typeface="Arial" panose="020B0604020202020204" pitchFamily="34" charset="0"/>
        <a:buChar char="•"/>
        <a:tabLst/>
        <a:defRPr sz="1350" kern="1200">
          <a:solidFill>
            <a:schemeClr val="tx1"/>
          </a:solidFill>
          <a:latin typeface="+mn-lt"/>
          <a:ea typeface="+mn-ea"/>
          <a:cs typeface="+mn-cs"/>
        </a:defRPr>
      </a:lvl4pPr>
      <a:lvl5pPr marL="900113" indent="-167879" algn="l" defTabSz="685800" rtl="0" eaLnBrk="1" latinLnBrk="0" hangingPunct="1">
        <a:lnSpc>
          <a:spcPct val="100000"/>
        </a:lnSpc>
        <a:spcBef>
          <a:spcPts val="375"/>
        </a:spcBef>
        <a:buSzPct val="100000"/>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6.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65.png"/><Relationship Id="rId5" Type="http://schemas.openxmlformats.org/officeDocument/2006/relationships/diagramQuickStyle" Target="../diagrams/quickStyle2.xml"/><Relationship Id="rId10" Type="http://schemas.openxmlformats.org/officeDocument/2006/relationships/image" Target="../media/image64.svg"/><Relationship Id="rId4" Type="http://schemas.openxmlformats.org/officeDocument/2006/relationships/diagramLayout" Target="../diagrams/layout2.xml"/><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census.gov/library/publications/2021/demo/p60-274.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kff.org/health-reform/state-indicator/distribution-of-eligibility-for-aca-coverage-among-the-remaining-uninsured/"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2858690" y="1362809"/>
            <a:ext cx="5724525" cy="2795954"/>
          </a:xfrm>
        </p:spPr>
        <p:txBody>
          <a:bodyPr>
            <a:normAutofit/>
          </a:bodyPr>
          <a:lstStyle/>
          <a:p>
            <a:r>
              <a:rPr kumimoji="0" lang="en-US" sz="4000" b="1" i="0" u="none" strike="noStrike" kern="1200" cap="none" spc="0" normalizeH="0" baseline="0" noProof="0" dirty="0">
                <a:ln>
                  <a:noFill/>
                </a:ln>
                <a:solidFill>
                  <a:srgbClr val="00788A"/>
                </a:solidFill>
                <a:effectLst/>
                <a:uLnTx/>
                <a:uFillTx/>
                <a:latin typeface="Calibri" panose="020F0502020204030204" pitchFamily="34" charset="0"/>
                <a:ea typeface="+mj-ea"/>
                <a:cs typeface="Calibri" panose="020F0502020204030204" pitchFamily="34" charset="0"/>
              </a:rPr>
              <a:t>Estimated Costs to Address Unmet Financial Needs for </a:t>
            </a:r>
            <a:r>
              <a:rPr kumimoji="0" lang="en-US" sz="4000" b="1" i="0" u="none" strike="noStrike" kern="1200" cap="none" spc="0" normalizeH="0" baseline="0" noProof="0" dirty="0" err="1">
                <a:ln>
                  <a:noFill/>
                </a:ln>
                <a:solidFill>
                  <a:srgbClr val="00788A"/>
                </a:solidFill>
                <a:effectLst/>
                <a:uLnTx/>
                <a:uFillTx/>
                <a:latin typeface="Calibri" panose="020F0502020204030204" pitchFamily="34" charset="0"/>
                <a:ea typeface="+mj-ea"/>
                <a:cs typeface="Calibri" panose="020F0502020204030204" pitchFamily="34" charset="0"/>
              </a:rPr>
              <a:t>PrEP</a:t>
            </a:r>
            <a:r>
              <a:rPr kumimoji="0" lang="en-US" sz="4000" b="1" i="0" u="none" strike="noStrike" kern="1200" cap="none" spc="0" normalizeH="0" baseline="0" noProof="0" dirty="0">
                <a:ln>
                  <a:noFill/>
                </a:ln>
                <a:solidFill>
                  <a:srgbClr val="00788A"/>
                </a:solidFill>
                <a:effectLst/>
                <a:uLnTx/>
                <a:uFillTx/>
                <a:latin typeface="Calibri" panose="020F0502020204030204" pitchFamily="34" charset="0"/>
                <a:ea typeface="+mj-ea"/>
                <a:cs typeface="Calibri" panose="020F0502020204030204" pitchFamily="34" charset="0"/>
              </a:rPr>
              <a:t> — United States, 2018</a:t>
            </a:r>
            <a:endParaRPr lang="en-GB" sz="4000" noProof="0" dirty="0"/>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2858689" y="688183"/>
            <a:ext cx="5724525" cy="410856"/>
          </a:xfrm>
        </p:spPr>
        <p:txBody>
          <a:bodyPr>
            <a:normAutofit fontScale="92500" lnSpcReduction="10000"/>
          </a:bodyPr>
          <a:lstStyle/>
          <a:p>
            <a:r>
              <a:rPr lang="en-GB" dirty="0"/>
              <a:t>Robert Bonacci, MD, MPH </a:t>
            </a:r>
          </a:p>
          <a:p>
            <a:r>
              <a:rPr lang="en-GB" dirty="0"/>
              <a:t>Division of HIV Prevention, </a:t>
            </a:r>
            <a:r>
              <a:rPr lang="en-GB" dirty="0" err="1"/>
              <a:t>Centers</a:t>
            </a:r>
            <a:r>
              <a:rPr lang="en-GB" dirty="0"/>
              <a:t> for Disease Control and Prevention</a:t>
            </a: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1494141849"/>
              </p:ext>
            </p:extLst>
          </p:nvPr>
        </p:nvGraphicFramePr>
        <p:xfrm>
          <a:off x="1297834" y="1134035"/>
          <a:ext cx="7016024" cy="3596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hape&#10;&#10;Description automatically generated with low confidence">
            <a:extLst>
              <a:ext uri="{FF2B5EF4-FFF2-40B4-BE49-F238E27FC236}">
                <a16:creationId xmlns:a16="http://schemas.microsoft.com/office/drawing/2014/main" id="{7978B985-E869-4ED7-9704-071B9199AE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99" r="7888" b="15910"/>
          <a:stretch/>
        </p:blipFill>
        <p:spPr>
          <a:xfrm>
            <a:off x="921862" y="3068058"/>
            <a:ext cx="602157" cy="599149"/>
          </a:xfrm>
          <a:prstGeom prst="rect">
            <a:avLst/>
          </a:prstGeom>
        </p:spPr>
      </p:pic>
      <p:pic>
        <p:nvPicPr>
          <p:cNvPr id="8" name="Graphic 7" descr="Medicine outline">
            <a:extLst>
              <a:ext uri="{FF2B5EF4-FFF2-40B4-BE49-F238E27FC236}">
                <a16:creationId xmlns:a16="http://schemas.microsoft.com/office/drawing/2014/main" id="{E1D88DBE-BC3E-4ADA-9463-364ED0792C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9218" y="4128263"/>
            <a:ext cx="602157" cy="602157"/>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F4C55212-84B8-42D9-953B-DEED9BB91C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99" r="7888" b="15910"/>
          <a:stretch/>
        </p:blipFill>
        <p:spPr>
          <a:xfrm>
            <a:off x="1166817" y="4130707"/>
            <a:ext cx="602157" cy="599149"/>
          </a:xfrm>
          <a:prstGeom prst="rect">
            <a:avLst/>
          </a:prstGeom>
        </p:spPr>
      </p:pic>
      <p:pic>
        <p:nvPicPr>
          <p:cNvPr id="12" name="Graphic 11" descr="Doctor male with solid fill">
            <a:extLst>
              <a:ext uri="{FF2B5EF4-FFF2-40B4-BE49-F238E27FC236}">
                <a16:creationId xmlns:a16="http://schemas.microsoft.com/office/drawing/2014/main" id="{66FCDF8B-F95F-49DD-A83A-ECF6089CA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1694" y="3065613"/>
            <a:ext cx="602158" cy="602158"/>
          </a:xfrm>
          <a:prstGeom prst="rect">
            <a:avLst/>
          </a:prstGeom>
        </p:spPr>
      </p:pic>
      <p:pic>
        <p:nvPicPr>
          <p:cNvPr id="13" name="Graphic 12" descr="Doctor male with solid fill">
            <a:extLst>
              <a:ext uri="{FF2B5EF4-FFF2-40B4-BE49-F238E27FC236}">
                <a16:creationId xmlns:a16="http://schemas.microsoft.com/office/drawing/2014/main" id="{149242D8-2AB1-45AB-B4CF-808FAF6126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6778" y="4128262"/>
            <a:ext cx="602158" cy="602158"/>
          </a:xfrm>
          <a:prstGeom prst="rect">
            <a:avLst/>
          </a:prstGeom>
        </p:spPr>
      </p:pic>
      <p:sp>
        <p:nvSpPr>
          <p:cNvPr id="10" name="Title 1">
            <a:extLst>
              <a:ext uri="{FF2B5EF4-FFF2-40B4-BE49-F238E27FC236}">
                <a16:creationId xmlns:a16="http://schemas.microsoft.com/office/drawing/2014/main" id="{3ED5546C-A14D-475B-985A-933F8AFAB674}"/>
              </a:ext>
            </a:extLst>
          </p:cNvPr>
          <p:cNvSpPr txBox="1">
            <a:spLocks/>
          </p:cNvSpPr>
          <p:nvPr/>
        </p:nvSpPr>
        <p:spPr>
          <a:xfrm>
            <a:off x="420316" y="263904"/>
            <a:ext cx="8303368" cy="547903"/>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sz="2800" b="1" dirty="0">
                <a:solidFill>
                  <a:srgbClr val="00788A"/>
                </a:solidFill>
                <a:latin typeface="Calibri" panose="020F0502020204030204" pitchFamily="34" charset="0"/>
                <a:cs typeface="Calibri" panose="020F0502020204030204" pitchFamily="34" charset="0"/>
              </a:rPr>
              <a:t>Analytic framework to estimate </a:t>
            </a:r>
            <a:r>
              <a:rPr lang="en-US" sz="2800" b="1" dirty="0">
                <a:solidFill>
                  <a:srgbClr val="BF311A"/>
                </a:solidFill>
                <a:latin typeface="Calibri" panose="020F0502020204030204" pitchFamily="34" charset="0"/>
                <a:cs typeface="Calibri" panose="020F0502020204030204" pitchFamily="34" charset="0"/>
              </a:rPr>
              <a:t>unmet financial needs</a:t>
            </a:r>
          </a:p>
        </p:txBody>
      </p:sp>
    </p:spTree>
    <p:extLst>
      <p:ext uri="{BB962C8B-B14F-4D97-AF65-F5344CB8AC3E}">
        <p14:creationId xmlns:p14="http://schemas.microsoft.com/office/powerpoint/2010/main" val="4029819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F2462A-3857-40D7-834B-36AE040B852C}"/>
              </a:ext>
            </a:extLst>
          </p:cNvPr>
          <p:cNvSpPr>
            <a:spLocks noGrp="1"/>
          </p:cNvSpPr>
          <p:nvPr>
            <p:ph type="title"/>
          </p:nvPr>
        </p:nvSpPr>
        <p:spPr>
          <a:xfrm>
            <a:off x="601785" y="252881"/>
            <a:ext cx="7690338" cy="947389"/>
          </a:xfrm>
        </p:spPr>
        <p:txBody>
          <a:bodyPr/>
          <a:lstStyle/>
          <a:p>
            <a:r>
              <a:rPr lang="en-US" sz="2800" dirty="0">
                <a:latin typeface="Calibri" panose="020F0502020204030204" pitchFamily="34" charset="0"/>
                <a:cs typeface="Calibri" panose="020F0502020204030204" pitchFamily="34" charset="0"/>
              </a:rPr>
              <a:t>Of 1.2 million adults with </a:t>
            </a:r>
            <a:r>
              <a:rPr lang="en-US" sz="2800" dirty="0" err="1">
                <a:latin typeface="Calibri" panose="020F0502020204030204" pitchFamily="34" charset="0"/>
                <a:cs typeface="Calibri" panose="020F0502020204030204" pitchFamily="34" charset="0"/>
              </a:rPr>
              <a:t>PrEP</a:t>
            </a:r>
            <a:r>
              <a:rPr lang="en-US" sz="2800" dirty="0">
                <a:latin typeface="Calibri" panose="020F0502020204030204" pitchFamily="34" charset="0"/>
                <a:cs typeface="Calibri" panose="020F0502020204030204" pitchFamily="34" charset="0"/>
              </a:rPr>
              <a:t> indications, ~49,700 people require ~$106 million in financial assistance</a:t>
            </a:r>
          </a:p>
        </p:txBody>
      </p:sp>
      <p:graphicFrame>
        <p:nvGraphicFramePr>
          <p:cNvPr id="8" name="Table 8">
            <a:extLst>
              <a:ext uri="{FF2B5EF4-FFF2-40B4-BE49-F238E27FC236}">
                <a16:creationId xmlns:a16="http://schemas.microsoft.com/office/drawing/2014/main" id="{B0C784B6-23E9-4630-8F22-D589E0D5630E}"/>
              </a:ext>
            </a:extLst>
          </p:cNvPr>
          <p:cNvGraphicFramePr>
            <a:graphicFrameLocks noGrp="1"/>
          </p:cNvGraphicFramePr>
          <p:nvPr>
            <p:extLst>
              <p:ext uri="{D42A27DB-BD31-4B8C-83A1-F6EECF244321}">
                <p14:modId xmlns:p14="http://schemas.microsoft.com/office/powerpoint/2010/main" val="2415429104"/>
              </p:ext>
            </p:extLst>
          </p:nvPr>
        </p:nvGraphicFramePr>
        <p:xfrm>
          <a:off x="860669" y="1200270"/>
          <a:ext cx="7422662" cy="3321927"/>
        </p:xfrm>
        <a:graphic>
          <a:graphicData uri="http://schemas.openxmlformats.org/drawingml/2006/table">
            <a:tbl>
              <a:tblPr firstRow="1" bandRow="1">
                <a:tableStyleId>{5C22544A-7EE6-4342-B048-85BDC9FD1C3A}</a:tableStyleId>
              </a:tblPr>
              <a:tblGrid>
                <a:gridCol w="2456272">
                  <a:extLst>
                    <a:ext uri="{9D8B030D-6E8A-4147-A177-3AD203B41FA5}">
                      <a16:colId xmlns:a16="http://schemas.microsoft.com/office/drawing/2014/main" val="216887215"/>
                    </a:ext>
                  </a:extLst>
                </a:gridCol>
                <a:gridCol w="2725271">
                  <a:extLst>
                    <a:ext uri="{9D8B030D-6E8A-4147-A177-3AD203B41FA5}">
                      <a16:colId xmlns:a16="http://schemas.microsoft.com/office/drawing/2014/main" val="1621575381"/>
                    </a:ext>
                  </a:extLst>
                </a:gridCol>
                <a:gridCol w="2241119">
                  <a:extLst>
                    <a:ext uri="{9D8B030D-6E8A-4147-A177-3AD203B41FA5}">
                      <a16:colId xmlns:a16="http://schemas.microsoft.com/office/drawing/2014/main" val="3451693230"/>
                    </a:ext>
                  </a:extLst>
                </a:gridCol>
              </a:tblGrid>
              <a:tr h="1107309">
                <a:tc>
                  <a:txBody>
                    <a:bodyPr/>
                    <a:lstStyle/>
                    <a:p>
                      <a:pPr algn="ctr"/>
                      <a:endParaRPr lang="en-US" sz="2400" dirty="0">
                        <a:solidFill>
                          <a:srgbClr val="000000"/>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8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Calibri" panose="020F0502020204030204" pitchFamily="34" charset="0"/>
                          <a:cs typeface="Calibri" panose="020F0502020204030204" pitchFamily="34" charset="0"/>
                        </a:rPr>
                        <a:t>Persons with unmet financial need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8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Calibri" panose="020F0502020204030204" pitchFamily="34" charset="0"/>
                          <a:cs typeface="Calibri" panose="020F0502020204030204" pitchFamily="34" charset="0"/>
                        </a:rPr>
                        <a:t>Cost </a:t>
                      </a:r>
                    </a:p>
                    <a:p>
                      <a:pPr algn="ctr"/>
                      <a:r>
                        <a:rPr lang="en-US" sz="2400" dirty="0">
                          <a:solidFill>
                            <a:srgbClr val="000000"/>
                          </a:solidFill>
                          <a:latin typeface="Calibri" panose="020F0502020204030204" pitchFamily="34" charset="0"/>
                          <a:cs typeface="Calibri" panose="020F0502020204030204" pitchFamily="34" charset="0"/>
                        </a:rPr>
                        <a:t>(US Dollars)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88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540311"/>
                  </a:ext>
                </a:extLst>
              </a:tr>
              <a:tr h="1107309">
                <a:tc>
                  <a:txBody>
                    <a:bodyPr/>
                    <a:lstStyle/>
                    <a:p>
                      <a:endParaRPr lang="en-US" sz="240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Calibri" panose="020F0502020204030204" pitchFamily="34" charset="0"/>
                          <a:cs typeface="Calibri" panose="020F0502020204030204" pitchFamily="34" charset="0"/>
                        </a:rPr>
                        <a:t>3,160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Calibri" panose="020F0502020204030204" pitchFamily="34" charset="0"/>
                          <a:cs typeface="Calibri" panose="020F0502020204030204" pitchFamily="34" charset="0"/>
                        </a:rPr>
                        <a:t>$22 million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9987109"/>
                  </a:ext>
                </a:extLst>
              </a:tr>
              <a:tr h="1107309">
                <a:tc>
                  <a:txBody>
                    <a:bodyPr/>
                    <a:lstStyle/>
                    <a:p>
                      <a:endParaRPr lang="en-US" sz="240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Calibri" panose="020F0502020204030204" pitchFamily="34" charset="0"/>
                          <a:cs typeface="Calibri" panose="020F0502020204030204" pitchFamily="34" charset="0"/>
                        </a:rPr>
                        <a:t>46,700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Calibri" panose="020F0502020204030204" pitchFamily="34" charset="0"/>
                          <a:cs typeface="Calibri" panose="020F0502020204030204" pitchFamily="34" charset="0"/>
                        </a:rPr>
                        <a:t>$84 million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779698"/>
                  </a:ext>
                </a:extLst>
              </a:tr>
            </a:tbl>
          </a:graphicData>
        </a:graphic>
      </p:graphicFrame>
      <p:pic>
        <p:nvPicPr>
          <p:cNvPr id="25" name="Graphic 24" descr="Doctor male with solid fill">
            <a:extLst>
              <a:ext uri="{FF2B5EF4-FFF2-40B4-BE49-F238E27FC236}">
                <a16:creationId xmlns:a16="http://schemas.microsoft.com/office/drawing/2014/main" id="{5DB0B5F2-649D-4F4D-91C9-E7B54C97D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9076" y="2417724"/>
            <a:ext cx="914400" cy="914400"/>
          </a:xfrm>
          <a:prstGeom prst="rect">
            <a:avLst/>
          </a:prstGeom>
        </p:spPr>
      </p:pic>
      <p:pic>
        <p:nvPicPr>
          <p:cNvPr id="26" name="Graphic 25" descr="Medicine outline">
            <a:extLst>
              <a:ext uri="{FF2B5EF4-FFF2-40B4-BE49-F238E27FC236}">
                <a16:creationId xmlns:a16="http://schemas.microsoft.com/office/drawing/2014/main" id="{0650F185-0F2B-4323-8219-195A77DDB6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877" y="2464228"/>
            <a:ext cx="914400" cy="914400"/>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CE97510D-D35F-4F6B-8115-BC39F91E4F9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99" r="7888" b="15910"/>
          <a:stretch/>
        </p:blipFill>
        <p:spPr>
          <a:xfrm>
            <a:off x="2482680" y="2464228"/>
            <a:ext cx="797995" cy="794009"/>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3C88B79A-9E73-4EBE-93C0-9815182C27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99" r="7888" b="15910"/>
          <a:stretch/>
        </p:blipFill>
        <p:spPr>
          <a:xfrm>
            <a:off x="2124478" y="3553408"/>
            <a:ext cx="797995" cy="794009"/>
          </a:xfrm>
          <a:prstGeom prst="rect">
            <a:avLst/>
          </a:prstGeom>
        </p:spPr>
      </p:pic>
      <p:pic>
        <p:nvPicPr>
          <p:cNvPr id="30" name="Graphic 29" descr="Doctor male with solid fill">
            <a:extLst>
              <a:ext uri="{FF2B5EF4-FFF2-40B4-BE49-F238E27FC236}">
                <a16:creationId xmlns:a16="http://schemas.microsoft.com/office/drawing/2014/main" id="{7467A1C2-E58F-4096-B0DE-3605943EEE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0078" y="3493212"/>
            <a:ext cx="914400" cy="914400"/>
          </a:xfrm>
          <a:prstGeom prst="rect">
            <a:avLst/>
          </a:prstGeom>
        </p:spPr>
      </p:pic>
    </p:spTree>
    <p:extLst>
      <p:ext uri="{BB962C8B-B14F-4D97-AF65-F5344CB8AC3E}">
        <p14:creationId xmlns:p14="http://schemas.microsoft.com/office/powerpoint/2010/main" val="3448407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3EB303D-3F29-4470-9FF1-FE2FEAE4440F}"/>
              </a:ext>
            </a:extLst>
          </p:cNvPr>
          <p:cNvGraphicFramePr>
            <a:graphicFrameLocks noGrp="1"/>
          </p:cNvGraphicFramePr>
          <p:nvPr>
            <p:extLst>
              <p:ext uri="{D42A27DB-BD31-4B8C-83A1-F6EECF244321}">
                <p14:modId xmlns:p14="http://schemas.microsoft.com/office/powerpoint/2010/main" val="1076562502"/>
              </p:ext>
            </p:extLst>
          </p:nvPr>
        </p:nvGraphicFramePr>
        <p:xfrm>
          <a:off x="655146" y="730875"/>
          <a:ext cx="7564928" cy="4053742"/>
        </p:xfrm>
        <a:graphic>
          <a:graphicData uri="http://schemas.openxmlformats.org/drawingml/2006/table">
            <a:tbl>
              <a:tblPr/>
              <a:tblGrid>
                <a:gridCol w="4688379">
                  <a:extLst>
                    <a:ext uri="{9D8B030D-6E8A-4147-A177-3AD203B41FA5}">
                      <a16:colId xmlns:a16="http://schemas.microsoft.com/office/drawing/2014/main" val="2477559181"/>
                    </a:ext>
                  </a:extLst>
                </a:gridCol>
                <a:gridCol w="1771650">
                  <a:extLst>
                    <a:ext uri="{9D8B030D-6E8A-4147-A177-3AD203B41FA5}">
                      <a16:colId xmlns:a16="http://schemas.microsoft.com/office/drawing/2014/main" val="3726401982"/>
                    </a:ext>
                  </a:extLst>
                </a:gridCol>
                <a:gridCol w="1104899">
                  <a:extLst>
                    <a:ext uri="{9D8B030D-6E8A-4147-A177-3AD203B41FA5}">
                      <a16:colId xmlns:a16="http://schemas.microsoft.com/office/drawing/2014/main" val="1087643553"/>
                    </a:ext>
                  </a:extLst>
                </a:gridCol>
              </a:tblGrid>
              <a:tr h="348106">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000000"/>
                          </a:solidFill>
                          <a:effectLst/>
                          <a:latin typeface="Calibri" panose="020F0502020204030204" pitchFamily="34" charset="0"/>
                        </a:rPr>
                        <a:t>Per person, by transmission risk group</a:t>
                      </a:r>
                    </a:p>
                  </a:txBody>
                  <a:tcPr marL="0" marR="0" marT="0" marB="0" anchor="ctr">
                    <a:lnL>
                      <a:noFill/>
                    </a:lnL>
                    <a:lnR>
                      <a:noFill/>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u="none" strike="noStrike" dirty="0">
                          <a:solidFill>
                            <a:srgbClr val="000000"/>
                          </a:solidFill>
                          <a:effectLst/>
                          <a:latin typeface="Calibri" panose="020F0502020204030204" pitchFamily="34" charset="0"/>
                        </a:rPr>
                        <a:t>Total</a:t>
                      </a:r>
                      <a:endParaRPr lang="en-US" sz="2000" dirty="0"/>
                    </a:p>
                  </a:txBody>
                  <a:tcPr anchor="ctr">
                    <a:lnL w="12700" cmpd="sng">
                      <a:noFill/>
                      <a:prstDash val="solid"/>
                    </a:lnL>
                    <a:lnR w="12700" cmpd="sng">
                      <a:noFill/>
                      <a:prstDash val="solid"/>
                    </a:lnR>
                    <a:lnT w="12700" cmpd="sng">
                      <a:no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4878481"/>
                  </a:ext>
                </a:extLst>
              </a:tr>
              <a:tr h="348106">
                <a:tc>
                  <a:txBody>
                    <a:bodyPr/>
                    <a:lstStyle/>
                    <a:p>
                      <a:pPr algn="l" fontAlgn="b"/>
                      <a:r>
                        <a:rPr lang="en-US" sz="1400" b="0" i="0" u="none" strike="noStrike" dirty="0">
                          <a:solidFill>
                            <a:srgbClr val="000000"/>
                          </a:solidFill>
                          <a:effectLst/>
                          <a:latin typeface="Calibri" panose="020F0502020204030204" pitchFamily="34" charset="0"/>
                        </a:rPr>
                        <a:t>Persons requiring financial assistance to pay for medication, clinical visits, labs</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Calibri" panose="020F0502020204030204" pitchFamily="34" charset="0"/>
                        </a:rPr>
                        <a:t>3,160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722946869"/>
                  </a:ext>
                </a:extLst>
              </a:tr>
              <a:tr h="174053">
                <a:tc>
                  <a:txBody>
                    <a:bodyPr/>
                    <a:lstStyle/>
                    <a:p>
                      <a:pPr algn="l" fontAlgn="b"/>
                      <a:r>
                        <a:rPr lang="en-US" sz="1400" b="0" i="0" u="none" strike="noStrike" dirty="0">
                          <a:solidFill>
                            <a:srgbClr val="000000"/>
                          </a:solidFill>
                          <a:effectLst/>
                          <a:latin typeface="Calibri" panose="020F0502020204030204" pitchFamily="34" charset="0"/>
                        </a:rPr>
                        <a:t>Annual cost of </a:t>
                      </a:r>
                      <a:r>
                        <a:rPr lang="en-US" sz="1400" b="0" i="0" u="none" strike="noStrike" dirty="0" err="1">
                          <a:solidFill>
                            <a:srgbClr val="000000"/>
                          </a:solidFill>
                          <a:effectLst/>
                          <a:latin typeface="Calibri" panose="020F0502020204030204" pitchFamily="34" charset="0"/>
                        </a:rPr>
                        <a:t>PrEP</a:t>
                      </a:r>
                      <a:r>
                        <a:rPr lang="en-US" sz="1400" b="0" i="0" u="none" strike="noStrike" dirty="0">
                          <a:solidFill>
                            <a:srgbClr val="000000"/>
                          </a:solidFill>
                          <a:effectLst/>
                          <a:latin typeface="Calibri" panose="020F0502020204030204" pitchFamily="34" charset="0"/>
                        </a:rPr>
                        <a:t> medication and clinical care, per person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86419565"/>
                  </a:ext>
                </a:extLst>
              </a:tr>
              <a:tr h="304786">
                <a:tc>
                  <a:txBody>
                    <a:bodyPr/>
                    <a:lstStyle/>
                    <a:p>
                      <a:pPr algn="l" fontAlgn="b"/>
                      <a:r>
                        <a:rPr lang="en-US" sz="1400" b="0" i="0" u="none" strike="noStrike" dirty="0">
                          <a:solidFill>
                            <a:srgbClr val="000000"/>
                          </a:solidFill>
                          <a:effectLst/>
                          <a:latin typeface="Calibri" panose="020F0502020204030204" pitchFamily="34" charset="0"/>
                        </a:rPr>
                        <a:t>PrEP medication</a:t>
                      </a:r>
                    </a:p>
                  </a:txBody>
                  <a:tcPr marL="74778"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$5,324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$16,822,660 </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748457"/>
                  </a:ext>
                </a:extLst>
              </a:tr>
              <a:tr h="304786">
                <a:tc>
                  <a:txBody>
                    <a:bodyPr/>
                    <a:lstStyle/>
                    <a:p>
                      <a:pPr algn="l" fontAlgn="b"/>
                      <a:r>
                        <a:rPr lang="en-US" sz="1400" b="0" i="0" u="none" strike="noStrike" dirty="0">
                          <a:solidFill>
                            <a:srgbClr val="000000"/>
                          </a:solidFill>
                          <a:effectLst/>
                          <a:latin typeface="Calibri" panose="020F0502020204030204" pitchFamily="34" charset="0"/>
                        </a:rPr>
                        <a:t>Clinical visits</a:t>
                      </a:r>
                    </a:p>
                  </a:txBody>
                  <a:tcPr marL="74778"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 $671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$2,120,390 </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1775130"/>
                  </a:ext>
                </a:extLst>
              </a:tr>
              <a:tr h="304786">
                <a:tc>
                  <a:txBody>
                    <a:bodyPr/>
                    <a:lstStyle/>
                    <a:p>
                      <a:pPr algn="l" fontAlgn="b"/>
                      <a:r>
                        <a:rPr lang="en-US" sz="1400" b="0" i="0" u="none" strike="noStrike" dirty="0">
                          <a:solidFill>
                            <a:srgbClr val="000000"/>
                          </a:solidFill>
                          <a:effectLst/>
                          <a:latin typeface="Calibri" panose="020F0502020204030204" pitchFamily="34" charset="0"/>
                        </a:rPr>
                        <a:t>Lab testing</a:t>
                      </a:r>
                    </a:p>
                  </a:txBody>
                  <a:tcPr marL="74778" marR="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$478–1,458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$3,490,150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612815"/>
                  </a:ext>
                </a:extLst>
              </a:tr>
              <a:tr h="304786">
                <a:tc>
                  <a:txBody>
                    <a:bodyPr/>
                    <a:lstStyle/>
                    <a:p>
                      <a:pPr algn="l" fontAlgn="b"/>
                      <a:r>
                        <a:rPr lang="en-US" sz="1400" b="1" i="0" u="none" strike="noStrike" dirty="0">
                          <a:solidFill>
                            <a:srgbClr val="000000"/>
                          </a:solidFill>
                          <a:effectLst/>
                          <a:latin typeface="Calibri" panose="020F0502020204030204" pitchFamily="34" charset="0"/>
                        </a:rPr>
                        <a:t>Total</a:t>
                      </a:r>
                    </a:p>
                  </a:txBody>
                  <a:tcPr marL="74778"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a:solidFill>
                            <a:srgbClr val="000000"/>
                          </a:solidFill>
                          <a:effectLst/>
                          <a:latin typeface="Calibri" panose="020F0502020204030204" pitchFamily="34" charset="0"/>
                        </a:rPr>
                        <a:t> $6,472–7,453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a:solidFill>
                            <a:srgbClr val="000000"/>
                          </a:solidFill>
                          <a:effectLst/>
                          <a:latin typeface="Calibri" panose="020F0502020204030204" pitchFamily="34" charset="0"/>
                        </a:rPr>
                        <a:t> $22,433,200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039558"/>
                  </a:ext>
                </a:extLst>
              </a:tr>
              <a:tr h="348106">
                <a:tc>
                  <a:txBody>
                    <a:bodyPr/>
                    <a:lstStyle/>
                    <a:p>
                      <a:pPr algn="l" fontAlgn="b"/>
                      <a:r>
                        <a:rPr lang="en-US" sz="1400" b="0" i="0" u="none" strike="noStrike" dirty="0">
                          <a:solidFill>
                            <a:srgbClr val="000000"/>
                          </a:solidFill>
                          <a:effectLst/>
                          <a:latin typeface="Calibri" panose="020F0502020204030204" pitchFamily="34" charset="0"/>
                        </a:rPr>
                        <a:t>Persons requiring financial assistance to pay for clinical visits and labs only</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Calibri" panose="020F0502020204030204" pitchFamily="34" charset="0"/>
                        </a:rPr>
                        <a:t>46,700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520328401"/>
                  </a:ext>
                </a:extLst>
              </a:tr>
              <a:tr h="174053">
                <a:tc>
                  <a:txBody>
                    <a:bodyPr/>
                    <a:lstStyle/>
                    <a:p>
                      <a:pPr algn="l" fontAlgn="b"/>
                      <a:r>
                        <a:rPr lang="en-US" sz="1400" b="0" i="0" u="none" strike="noStrike" dirty="0">
                          <a:solidFill>
                            <a:srgbClr val="000000"/>
                          </a:solidFill>
                          <a:effectLst/>
                          <a:latin typeface="Calibri" panose="020F0502020204030204" pitchFamily="34" charset="0"/>
                        </a:rPr>
                        <a:t>Annual cost of </a:t>
                      </a:r>
                      <a:r>
                        <a:rPr lang="en-US" sz="1400" b="0" i="0" u="none" strike="noStrike" dirty="0" err="1">
                          <a:solidFill>
                            <a:srgbClr val="000000"/>
                          </a:solidFill>
                          <a:effectLst/>
                          <a:latin typeface="Calibri" panose="020F0502020204030204" pitchFamily="34" charset="0"/>
                        </a:rPr>
                        <a:t>PrEP</a:t>
                      </a:r>
                      <a:r>
                        <a:rPr lang="en-US" sz="1400" b="0" i="0" u="none" strike="noStrike" dirty="0">
                          <a:solidFill>
                            <a:srgbClr val="000000"/>
                          </a:solidFill>
                          <a:effectLst/>
                          <a:latin typeface="Calibri" panose="020F0502020204030204" pitchFamily="34" charset="0"/>
                        </a:rPr>
                        <a:t> clinical care, per person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07820703"/>
                  </a:ext>
                </a:extLst>
              </a:tr>
              <a:tr h="304786">
                <a:tc>
                  <a:txBody>
                    <a:bodyPr/>
                    <a:lstStyle/>
                    <a:p>
                      <a:pPr algn="l" fontAlgn="b"/>
                      <a:r>
                        <a:rPr lang="en-US" sz="1400" b="0" i="0" u="none" strike="noStrike">
                          <a:solidFill>
                            <a:srgbClr val="000000"/>
                          </a:solidFill>
                          <a:effectLst/>
                          <a:latin typeface="Calibri" panose="020F0502020204030204" pitchFamily="34" charset="0"/>
                        </a:rPr>
                        <a:t>Clinical visits</a:t>
                      </a:r>
                    </a:p>
                  </a:txBody>
                  <a:tcPr marL="74778"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 $671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$31,336,170 </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16447522"/>
                  </a:ext>
                </a:extLst>
              </a:tr>
              <a:tr h="304786">
                <a:tc>
                  <a:txBody>
                    <a:bodyPr/>
                    <a:lstStyle/>
                    <a:p>
                      <a:pPr algn="l" fontAlgn="b"/>
                      <a:r>
                        <a:rPr lang="en-US" sz="1400" b="0" i="0" u="none" strike="noStrike" dirty="0">
                          <a:solidFill>
                            <a:srgbClr val="000000"/>
                          </a:solidFill>
                          <a:effectLst/>
                          <a:latin typeface="Calibri" panose="020F0502020204030204" pitchFamily="34" charset="0"/>
                        </a:rPr>
                        <a:t>Lab testing</a:t>
                      </a:r>
                    </a:p>
                  </a:txBody>
                  <a:tcPr marL="74778" marR="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$478–1,458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$52,185,520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340309"/>
                  </a:ext>
                </a:extLst>
              </a:tr>
              <a:tr h="304786">
                <a:tc>
                  <a:txBody>
                    <a:bodyPr/>
                    <a:lstStyle/>
                    <a:p>
                      <a:pPr algn="l" fontAlgn="b"/>
                      <a:r>
                        <a:rPr lang="en-US" sz="1400" b="1" i="0" u="none" strike="noStrike" dirty="0">
                          <a:solidFill>
                            <a:srgbClr val="000000"/>
                          </a:solidFill>
                          <a:effectLst/>
                          <a:latin typeface="Calibri" panose="020F0502020204030204" pitchFamily="34" charset="0"/>
                        </a:rPr>
                        <a:t>Total</a:t>
                      </a:r>
                    </a:p>
                  </a:txBody>
                  <a:tcPr marL="74778"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a:solidFill>
                            <a:srgbClr val="000000"/>
                          </a:solidFill>
                          <a:effectLst/>
                          <a:latin typeface="Calibri" panose="020F0502020204030204" pitchFamily="34" charset="0"/>
                        </a:rPr>
                        <a:t> $1,149–2,129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a:solidFill>
                            <a:srgbClr val="000000"/>
                          </a:solidFill>
                          <a:effectLst/>
                          <a:latin typeface="Calibri" panose="020F0502020204030204" pitchFamily="34" charset="0"/>
                        </a:rPr>
                        <a:t> $83,521,690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5741691"/>
                  </a:ext>
                </a:extLst>
              </a:tr>
              <a:tr h="174053">
                <a:tc>
                  <a:txBody>
                    <a:bodyPr/>
                    <a:lstStyle/>
                    <a:p>
                      <a:pPr algn="l" fontAlgn="b"/>
                      <a:r>
                        <a:rPr lang="en-US" sz="1400" b="1" i="0" u="none" strike="noStrike" dirty="0">
                          <a:solidFill>
                            <a:srgbClr val="000000"/>
                          </a:solidFill>
                          <a:effectLst/>
                          <a:latin typeface="Calibri" panose="020F0502020204030204" pitchFamily="34" charset="0"/>
                        </a:rPr>
                        <a:t>Grand Total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a:solidFill>
                            <a:srgbClr val="0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a:solidFill>
                            <a:srgbClr val="000000"/>
                          </a:solidFill>
                          <a:effectLst/>
                          <a:latin typeface="Calibri" panose="020F0502020204030204" pitchFamily="34" charset="0"/>
                        </a:rPr>
                        <a:t> $105,954,890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021479"/>
                  </a:ext>
                </a:extLst>
              </a:tr>
            </a:tbl>
          </a:graphicData>
        </a:graphic>
      </p:graphicFrame>
      <p:sp>
        <p:nvSpPr>
          <p:cNvPr id="3" name="Title 2">
            <a:extLst>
              <a:ext uri="{FF2B5EF4-FFF2-40B4-BE49-F238E27FC236}">
                <a16:creationId xmlns:a16="http://schemas.microsoft.com/office/drawing/2014/main" id="{D67D6F86-5468-4EAD-A601-3E93EB82FADC}"/>
              </a:ext>
            </a:extLst>
          </p:cNvPr>
          <p:cNvSpPr>
            <a:spLocks noGrp="1"/>
          </p:cNvSpPr>
          <p:nvPr>
            <p:ph type="title"/>
          </p:nvPr>
        </p:nvSpPr>
        <p:spPr>
          <a:xfrm>
            <a:off x="420315" y="145523"/>
            <a:ext cx="8303368" cy="547903"/>
          </a:xfrm>
        </p:spPr>
        <p:txBody>
          <a:bodyPr/>
          <a:lstStyle/>
          <a:p>
            <a:r>
              <a:rPr lang="en-US" sz="2000" dirty="0">
                <a:latin typeface="Calibri" panose="020F0502020204030204" pitchFamily="34" charset="0"/>
                <a:cs typeface="Calibri" panose="020F0502020204030204" pitchFamily="34" charset="0"/>
              </a:rPr>
              <a:t>Results: Estimated cost for medication, clinical visits, and labs for adults with unmet financial needs</a:t>
            </a:r>
            <a:endParaRPr lang="en-US" sz="2000" dirty="0"/>
          </a:p>
        </p:txBody>
      </p:sp>
      <p:sp>
        <p:nvSpPr>
          <p:cNvPr id="6" name="Rectangle 5">
            <a:extLst>
              <a:ext uri="{FF2B5EF4-FFF2-40B4-BE49-F238E27FC236}">
                <a16:creationId xmlns:a16="http://schemas.microsoft.com/office/drawing/2014/main" id="{C77E1D35-CD5F-481B-8BF4-5D9347CC4E86}"/>
              </a:ext>
            </a:extLst>
          </p:cNvPr>
          <p:cNvSpPr/>
          <p:nvPr/>
        </p:nvSpPr>
        <p:spPr>
          <a:xfrm>
            <a:off x="581025" y="2705100"/>
            <a:ext cx="7781926" cy="314325"/>
          </a:xfrm>
          <a:prstGeom prst="rect">
            <a:avLst/>
          </a:prstGeom>
          <a:noFill/>
          <a:ln w="57150">
            <a:solidFill>
              <a:srgbClr val="BF3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164D1A-FC8A-4137-9678-0FD1DB97D426}"/>
              </a:ext>
            </a:extLst>
          </p:cNvPr>
          <p:cNvSpPr/>
          <p:nvPr/>
        </p:nvSpPr>
        <p:spPr>
          <a:xfrm>
            <a:off x="581025" y="4255462"/>
            <a:ext cx="7781926" cy="566604"/>
          </a:xfrm>
          <a:prstGeom prst="rect">
            <a:avLst/>
          </a:prstGeom>
          <a:noFill/>
          <a:ln w="57150">
            <a:solidFill>
              <a:srgbClr val="BF3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81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D6F86-5468-4EAD-A601-3E93EB82FADC}"/>
              </a:ext>
            </a:extLst>
          </p:cNvPr>
          <p:cNvSpPr>
            <a:spLocks noGrp="1"/>
          </p:cNvSpPr>
          <p:nvPr>
            <p:ph type="title"/>
          </p:nvPr>
        </p:nvSpPr>
        <p:spPr>
          <a:xfrm>
            <a:off x="514350" y="228602"/>
            <a:ext cx="8303368" cy="547903"/>
          </a:xfrm>
        </p:spPr>
        <p:txBody>
          <a:bodyPr/>
          <a:lstStyle/>
          <a:p>
            <a:r>
              <a:rPr lang="en-US" sz="3200" dirty="0">
                <a:latin typeface="Calibri" panose="020F0502020204030204" pitchFamily="34" charset="0"/>
                <a:cs typeface="Calibri" panose="020F0502020204030204" pitchFamily="34" charset="0"/>
              </a:rPr>
              <a:t>2015 vs. 2018 Estimates</a:t>
            </a:r>
            <a:endParaRPr lang="en-US" dirty="0"/>
          </a:p>
        </p:txBody>
      </p:sp>
      <p:graphicFrame>
        <p:nvGraphicFramePr>
          <p:cNvPr id="7" name="Table 6">
            <a:extLst>
              <a:ext uri="{FF2B5EF4-FFF2-40B4-BE49-F238E27FC236}">
                <a16:creationId xmlns:a16="http://schemas.microsoft.com/office/drawing/2014/main" id="{7929C004-AA56-436A-8D4A-0E3FB4A05A99}"/>
              </a:ext>
            </a:extLst>
          </p:cNvPr>
          <p:cNvGraphicFramePr>
            <a:graphicFrameLocks noGrp="1"/>
          </p:cNvGraphicFramePr>
          <p:nvPr>
            <p:extLst>
              <p:ext uri="{D42A27DB-BD31-4B8C-83A1-F6EECF244321}">
                <p14:modId xmlns:p14="http://schemas.microsoft.com/office/powerpoint/2010/main" val="1719556536"/>
              </p:ext>
            </p:extLst>
          </p:nvPr>
        </p:nvGraphicFramePr>
        <p:xfrm>
          <a:off x="361950" y="919380"/>
          <a:ext cx="8420100" cy="3840480"/>
        </p:xfrm>
        <a:graphic>
          <a:graphicData uri="http://schemas.openxmlformats.org/drawingml/2006/table">
            <a:tbl>
              <a:tblPr/>
              <a:tblGrid>
                <a:gridCol w="5886449">
                  <a:extLst>
                    <a:ext uri="{9D8B030D-6E8A-4147-A177-3AD203B41FA5}">
                      <a16:colId xmlns:a16="http://schemas.microsoft.com/office/drawing/2014/main" val="792163260"/>
                    </a:ext>
                  </a:extLst>
                </a:gridCol>
                <a:gridCol w="1285875">
                  <a:extLst>
                    <a:ext uri="{9D8B030D-6E8A-4147-A177-3AD203B41FA5}">
                      <a16:colId xmlns:a16="http://schemas.microsoft.com/office/drawing/2014/main" val="2379916077"/>
                    </a:ext>
                  </a:extLst>
                </a:gridCol>
                <a:gridCol w="1247776">
                  <a:extLst>
                    <a:ext uri="{9D8B030D-6E8A-4147-A177-3AD203B41FA5}">
                      <a16:colId xmlns:a16="http://schemas.microsoft.com/office/drawing/2014/main" val="1413999446"/>
                    </a:ext>
                  </a:extLst>
                </a:gridCol>
              </a:tblGrid>
              <a:tr h="69321">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2015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2018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96613"/>
                  </a:ext>
                </a:extLst>
              </a:tr>
              <a:tr h="69321">
                <a:tc>
                  <a:txBody>
                    <a:bodyPr/>
                    <a:lstStyle/>
                    <a:p>
                      <a:pPr algn="l" fontAlgn="b"/>
                      <a:r>
                        <a:rPr lang="en-US" sz="1400" b="1" i="0" u="none" strike="noStrike">
                          <a:solidFill>
                            <a:srgbClr val="000000"/>
                          </a:solidFill>
                          <a:effectLst/>
                          <a:latin typeface="Calibri" panose="020F0502020204030204" pitchFamily="34" charset="0"/>
                        </a:rPr>
                        <a:t>Inputs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293493281"/>
                  </a:ext>
                </a:extLst>
              </a:tr>
              <a:tr h="69321">
                <a:tc>
                  <a:txBody>
                    <a:bodyPr/>
                    <a:lstStyle/>
                    <a:p>
                      <a:pPr algn="l" fontAlgn="b"/>
                      <a:r>
                        <a:rPr lang="en-US" sz="1400" b="0" i="0" u="none" strike="noStrike" dirty="0">
                          <a:solidFill>
                            <a:srgbClr val="000000"/>
                          </a:solidFill>
                          <a:effectLst/>
                          <a:latin typeface="Calibri" panose="020F0502020204030204" pitchFamily="34" charset="0"/>
                        </a:rPr>
                        <a:t>PrEP medication</a:t>
                      </a:r>
                    </a:p>
                  </a:txBody>
                  <a:tcPr marL="8437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$10,770 </a:t>
                      </a:r>
                    </a:p>
                  </a:txBody>
                  <a:tcPr marL="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$5,324 </a:t>
                      </a:r>
                    </a:p>
                  </a:txBody>
                  <a:tcPr marL="0" marR="0" marT="0" marB="0" anchor="ctr">
                    <a:lnL>
                      <a:noFill/>
                    </a:lnL>
                    <a:lnR>
                      <a:noFill/>
                    </a:lnR>
                    <a:lnT>
                      <a:noFill/>
                    </a:lnT>
                    <a:lnB>
                      <a:noFill/>
                    </a:lnB>
                  </a:tcPr>
                </a:tc>
                <a:extLst>
                  <a:ext uri="{0D108BD9-81ED-4DB2-BD59-A6C34878D82A}">
                    <a16:rowId xmlns:a16="http://schemas.microsoft.com/office/drawing/2014/main" val="4129011491"/>
                  </a:ext>
                </a:extLst>
              </a:tr>
              <a:tr h="69321">
                <a:tc>
                  <a:txBody>
                    <a:bodyPr/>
                    <a:lstStyle/>
                    <a:p>
                      <a:pPr algn="l" fontAlgn="b"/>
                      <a:r>
                        <a:rPr lang="en-US" sz="1400" b="0" i="0" u="none" strike="noStrike">
                          <a:solidFill>
                            <a:srgbClr val="000000"/>
                          </a:solidFill>
                          <a:effectLst/>
                          <a:latin typeface="Calibri" panose="020F0502020204030204" pitchFamily="34" charset="0"/>
                        </a:rPr>
                        <a:t>Clinical visits</a:t>
                      </a:r>
                    </a:p>
                  </a:txBody>
                  <a:tcPr marL="8437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$422 </a:t>
                      </a:r>
                    </a:p>
                  </a:txBody>
                  <a:tcPr marL="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$671 </a:t>
                      </a:r>
                    </a:p>
                  </a:txBody>
                  <a:tcPr marL="0" marR="0" marT="0" marB="0" anchor="ctr">
                    <a:lnL>
                      <a:noFill/>
                    </a:lnL>
                    <a:lnR>
                      <a:noFill/>
                    </a:lnR>
                    <a:lnT>
                      <a:noFill/>
                    </a:lnT>
                    <a:lnB>
                      <a:noFill/>
                    </a:lnB>
                  </a:tcPr>
                </a:tc>
                <a:extLst>
                  <a:ext uri="{0D108BD9-81ED-4DB2-BD59-A6C34878D82A}">
                    <a16:rowId xmlns:a16="http://schemas.microsoft.com/office/drawing/2014/main" val="2820694504"/>
                  </a:ext>
                </a:extLst>
              </a:tr>
              <a:tr h="69321">
                <a:tc>
                  <a:txBody>
                    <a:bodyPr/>
                    <a:lstStyle/>
                    <a:p>
                      <a:pPr algn="l" fontAlgn="b"/>
                      <a:r>
                        <a:rPr lang="en-US" sz="1400" b="0" i="0" u="none" strike="noStrike">
                          <a:solidFill>
                            <a:srgbClr val="000000"/>
                          </a:solidFill>
                          <a:effectLst/>
                          <a:latin typeface="Calibri" panose="020F0502020204030204" pitchFamily="34" charset="0"/>
                        </a:rPr>
                        <a:t>Lab costs</a:t>
                      </a:r>
                    </a:p>
                  </a:txBody>
                  <a:tcPr marL="8437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$502–$1,721</a:t>
                      </a:r>
                    </a:p>
                  </a:txBody>
                  <a:tcPr marL="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$478–$1,458</a:t>
                      </a:r>
                    </a:p>
                  </a:txBody>
                  <a:tcPr marL="0" marR="0" marT="0" marB="0" anchor="ctr">
                    <a:lnL>
                      <a:noFill/>
                    </a:lnL>
                    <a:lnR>
                      <a:noFill/>
                    </a:lnR>
                    <a:lnT>
                      <a:noFill/>
                    </a:lnT>
                    <a:lnB>
                      <a:noFill/>
                    </a:lnB>
                  </a:tcPr>
                </a:tc>
                <a:extLst>
                  <a:ext uri="{0D108BD9-81ED-4DB2-BD59-A6C34878D82A}">
                    <a16:rowId xmlns:a16="http://schemas.microsoft.com/office/drawing/2014/main" val="101077351"/>
                  </a:ext>
                </a:extLst>
              </a:tr>
              <a:tr h="108156">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4140772261"/>
                  </a:ext>
                </a:extLst>
              </a:tr>
              <a:tr h="132186">
                <a:tc>
                  <a:txBody>
                    <a:bodyPr/>
                    <a:lstStyle/>
                    <a:p>
                      <a:pPr algn="l" fontAlgn="b"/>
                      <a:r>
                        <a:rPr lang="en-US" sz="1400" b="1" i="0" u="none" strike="noStrike" dirty="0">
                          <a:solidFill>
                            <a:srgbClr val="000000"/>
                          </a:solidFill>
                          <a:effectLst/>
                          <a:latin typeface="Calibri" panose="020F0502020204030204" pitchFamily="34" charset="0"/>
                        </a:rPr>
                        <a:t>Persons requiring financial assistance to pay for PrEP, clinical visits, labs</a:t>
                      </a:r>
                    </a:p>
                  </a:txBody>
                  <a:tcPr marL="0" marR="0" marT="0"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7,330</a:t>
                      </a:r>
                    </a:p>
                  </a:txBody>
                  <a:tcPr marL="0" marR="0" marT="0"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3,160</a:t>
                      </a:r>
                    </a:p>
                  </a:txBody>
                  <a:tcPr marL="0" marR="0" marT="0" marB="0" anchor="ctr">
                    <a:lnL>
                      <a:noFill/>
                    </a:lnL>
                    <a:lnR>
                      <a:noFill/>
                    </a:lnR>
                    <a:lnT>
                      <a:noFill/>
                    </a:lnT>
                    <a:lnB>
                      <a:noFill/>
                    </a:lnB>
                  </a:tcPr>
                </a:tc>
                <a:extLst>
                  <a:ext uri="{0D108BD9-81ED-4DB2-BD59-A6C34878D82A}">
                    <a16:rowId xmlns:a16="http://schemas.microsoft.com/office/drawing/2014/main" val="84289201"/>
                  </a:ext>
                </a:extLst>
              </a:tr>
              <a:tr h="69321">
                <a:tc>
                  <a:txBody>
                    <a:bodyPr/>
                    <a:lstStyle/>
                    <a:p>
                      <a:pPr algn="l" fontAlgn="b"/>
                      <a:r>
                        <a:rPr lang="en-US" sz="1400" b="0" i="0" u="none" strike="noStrike" dirty="0">
                          <a:solidFill>
                            <a:srgbClr val="000000"/>
                          </a:solidFill>
                          <a:effectLst/>
                          <a:latin typeface="Calibri" panose="020F0502020204030204" pitchFamily="34" charset="0"/>
                        </a:rPr>
                        <a:t>Annual cost of </a:t>
                      </a:r>
                      <a:r>
                        <a:rPr lang="en-US" sz="1400" b="0" i="0" u="none" strike="noStrike" dirty="0" err="1">
                          <a:solidFill>
                            <a:srgbClr val="000000"/>
                          </a:solidFill>
                          <a:effectLst/>
                          <a:latin typeface="Calibri" panose="020F0502020204030204" pitchFamily="34" charset="0"/>
                        </a:rPr>
                        <a:t>PrEP</a:t>
                      </a:r>
                      <a:r>
                        <a:rPr lang="en-US" sz="1400" b="0" i="0" u="none" strike="noStrike" dirty="0">
                          <a:solidFill>
                            <a:srgbClr val="000000"/>
                          </a:solidFill>
                          <a:effectLst/>
                          <a:latin typeface="Calibri" panose="020F0502020204030204" pitchFamily="34" charset="0"/>
                        </a:rPr>
                        <a:t> medication and clinical care</a:t>
                      </a:r>
                    </a:p>
                  </a:txBody>
                  <a:tcPr marL="0" marR="0" marT="0" marB="0" anchor="ctr">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2792793219"/>
                  </a:ext>
                </a:extLst>
              </a:tr>
              <a:tr h="69321">
                <a:tc>
                  <a:txBody>
                    <a:bodyPr/>
                    <a:lstStyle/>
                    <a:p>
                      <a:pPr algn="l" fontAlgn="b"/>
                      <a:r>
                        <a:rPr lang="en-US" sz="1400" b="0" i="0" u="none" strike="noStrike" dirty="0">
                          <a:solidFill>
                            <a:srgbClr val="000000"/>
                          </a:solidFill>
                          <a:effectLst/>
                          <a:latin typeface="Calibri" panose="020F0502020204030204" pitchFamily="34" charset="0"/>
                        </a:rPr>
                        <a:t>PrEP medication</a:t>
                      </a:r>
                    </a:p>
                  </a:txBody>
                  <a:tcPr marL="8437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$78,940,780 </a:t>
                      </a:r>
                    </a:p>
                  </a:txBody>
                  <a:tcPr marL="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$16,822,660 </a:t>
                      </a:r>
                    </a:p>
                  </a:txBody>
                  <a:tcPr marL="0" marR="0" marT="0" marB="0" anchor="ctr">
                    <a:lnL>
                      <a:noFill/>
                    </a:lnL>
                    <a:lnR>
                      <a:noFill/>
                    </a:lnR>
                    <a:lnT>
                      <a:noFill/>
                    </a:lnT>
                    <a:lnB>
                      <a:noFill/>
                    </a:lnB>
                  </a:tcPr>
                </a:tc>
                <a:extLst>
                  <a:ext uri="{0D108BD9-81ED-4DB2-BD59-A6C34878D82A}">
                    <a16:rowId xmlns:a16="http://schemas.microsoft.com/office/drawing/2014/main" val="3340109846"/>
                  </a:ext>
                </a:extLst>
              </a:tr>
              <a:tr h="69321">
                <a:tc>
                  <a:txBody>
                    <a:bodyPr/>
                    <a:lstStyle/>
                    <a:p>
                      <a:pPr algn="l" fontAlgn="b"/>
                      <a:r>
                        <a:rPr lang="en-US" sz="1400" b="0" i="0" u="none" strike="noStrike">
                          <a:solidFill>
                            <a:srgbClr val="000000"/>
                          </a:solidFill>
                          <a:effectLst/>
                          <a:latin typeface="Calibri" panose="020F0502020204030204" pitchFamily="34" charset="0"/>
                        </a:rPr>
                        <a:t>Clinical visits</a:t>
                      </a:r>
                    </a:p>
                  </a:txBody>
                  <a:tcPr marL="8437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$3,094,800 </a:t>
                      </a:r>
                    </a:p>
                  </a:txBody>
                  <a:tcPr marL="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$2,120,390 </a:t>
                      </a:r>
                    </a:p>
                  </a:txBody>
                  <a:tcPr marL="0" marR="0" marT="0" marB="0" anchor="ctr">
                    <a:lnL>
                      <a:noFill/>
                    </a:lnL>
                    <a:lnR>
                      <a:noFill/>
                    </a:lnR>
                    <a:lnT>
                      <a:noFill/>
                    </a:lnT>
                    <a:lnB>
                      <a:noFill/>
                    </a:lnB>
                  </a:tcPr>
                </a:tc>
                <a:extLst>
                  <a:ext uri="{0D108BD9-81ED-4DB2-BD59-A6C34878D82A}">
                    <a16:rowId xmlns:a16="http://schemas.microsoft.com/office/drawing/2014/main" val="4134413558"/>
                  </a:ext>
                </a:extLst>
              </a:tr>
              <a:tr h="69321">
                <a:tc>
                  <a:txBody>
                    <a:bodyPr/>
                    <a:lstStyle/>
                    <a:p>
                      <a:pPr algn="l" fontAlgn="b"/>
                      <a:r>
                        <a:rPr lang="en-US" sz="1400" b="0" i="0" u="none" strike="noStrike" dirty="0">
                          <a:solidFill>
                            <a:srgbClr val="000000"/>
                          </a:solidFill>
                          <a:effectLst/>
                          <a:latin typeface="Calibri" panose="020F0502020204030204" pitchFamily="34" charset="0"/>
                        </a:rPr>
                        <a:t>Lab testing</a:t>
                      </a:r>
                    </a:p>
                  </a:txBody>
                  <a:tcPr marL="8437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 $6,849,480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 $3,490,150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386389"/>
                  </a:ext>
                </a:extLst>
              </a:tr>
              <a:tr h="69321">
                <a:tc>
                  <a:txBody>
                    <a:bodyPr/>
                    <a:lstStyle/>
                    <a:p>
                      <a:pPr algn="l" fontAlgn="b"/>
                      <a:r>
                        <a:rPr lang="en-US" sz="1400" b="1" i="0" u="none" strike="noStrike">
                          <a:solidFill>
                            <a:srgbClr val="000000"/>
                          </a:solidFill>
                          <a:effectLst/>
                          <a:latin typeface="Calibri" panose="020F0502020204030204" pitchFamily="34" charset="0"/>
                        </a:rPr>
                        <a:t>Total</a:t>
                      </a:r>
                    </a:p>
                  </a:txBody>
                  <a:tcPr marL="8437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$88,885,060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$22,433,200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351172"/>
                  </a:ext>
                </a:extLst>
              </a:tr>
              <a:tr h="69321">
                <a:tc>
                  <a:txBody>
                    <a:bodyPr/>
                    <a:lstStyle/>
                    <a:p>
                      <a:pPr algn="l" fontAlgn="b"/>
                      <a:r>
                        <a:rPr lang="en-US" sz="1400" b="1" i="0" u="none" strike="noStrike" dirty="0">
                          <a:solidFill>
                            <a:srgbClr val="000000"/>
                          </a:solidFill>
                          <a:effectLst/>
                          <a:latin typeface="Calibri" panose="020F0502020204030204" pitchFamily="34" charset="0"/>
                        </a:rPr>
                        <a:t>Persons requiring financial assistance to pay for clinical visits and labs only</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panose="020F0502020204030204" pitchFamily="34" charset="0"/>
                        </a:rPr>
                        <a:t>86,310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panose="020F0502020204030204" pitchFamily="34" charset="0"/>
                        </a:rPr>
                        <a:t>46,700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0873936"/>
                  </a:ext>
                </a:extLst>
              </a:tr>
              <a:tr h="69321">
                <a:tc>
                  <a:txBody>
                    <a:bodyPr/>
                    <a:lstStyle/>
                    <a:p>
                      <a:pPr algn="l" fontAlgn="b"/>
                      <a:r>
                        <a:rPr lang="en-US" sz="1400" b="0" i="0" u="none" strike="noStrike" dirty="0">
                          <a:solidFill>
                            <a:srgbClr val="000000"/>
                          </a:solidFill>
                          <a:effectLst/>
                          <a:latin typeface="Calibri" panose="020F0502020204030204" pitchFamily="34" charset="0"/>
                        </a:rPr>
                        <a:t>Annual cost of </a:t>
                      </a:r>
                      <a:r>
                        <a:rPr lang="en-US" sz="1400" b="0" i="0" u="none" strike="noStrike" dirty="0" err="1">
                          <a:solidFill>
                            <a:srgbClr val="000000"/>
                          </a:solidFill>
                          <a:effectLst/>
                          <a:latin typeface="Calibri" panose="020F0502020204030204" pitchFamily="34" charset="0"/>
                        </a:rPr>
                        <a:t>PrEP</a:t>
                      </a:r>
                      <a:r>
                        <a:rPr lang="en-US" sz="1400" b="0" i="0" u="none" strike="noStrike" dirty="0">
                          <a:solidFill>
                            <a:srgbClr val="000000"/>
                          </a:solidFill>
                          <a:effectLst/>
                          <a:latin typeface="Calibri" panose="020F0502020204030204" pitchFamily="34" charset="0"/>
                        </a:rPr>
                        <a:t> clinical care</a:t>
                      </a:r>
                    </a:p>
                  </a:txBody>
                  <a:tcPr marL="0" marR="0" marT="0" marB="0" anchor="ctr">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56780654"/>
                  </a:ext>
                </a:extLst>
              </a:tr>
              <a:tr h="69321">
                <a:tc>
                  <a:txBody>
                    <a:bodyPr/>
                    <a:lstStyle/>
                    <a:p>
                      <a:pPr algn="l" fontAlgn="b"/>
                      <a:r>
                        <a:rPr lang="en-US" sz="1400" b="0" i="0" u="none" strike="noStrike">
                          <a:solidFill>
                            <a:srgbClr val="000000"/>
                          </a:solidFill>
                          <a:effectLst/>
                          <a:latin typeface="Calibri" panose="020F0502020204030204" pitchFamily="34" charset="0"/>
                        </a:rPr>
                        <a:t>Clinical visits</a:t>
                      </a:r>
                    </a:p>
                  </a:txBody>
                  <a:tcPr marL="8437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$36,440,950 </a:t>
                      </a:r>
                    </a:p>
                  </a:txBody>
                  <a:tcPr marL="0" marR="0" marT="0" marB="0" anchor="ctr">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 $31,336,170 </a:t>
                      </a:r>
                    </a:p>
                  </a:txBody>
                  <a:tcPr marL="0" marR="0" marT="0" marB="0" anchor="ctr">
                    <a:lnL>
                      <a:noFill/>
                    </a:lnL>
                    <a:lnR>
                      <a:noFill/>
                    </a:lnR>
                    <a:lnT>
                      <a:noFill/>
                    </a:lnT>
                    <a:lnB>
                      <a:noFill/>
                    </a:lnB>
                  </a:tcPr>
                </a:tc>
                <a:extLst>
                  <a:ext uri="{0D108BD9-81ED-4DB2-BD59-A6C34878D82A}">
                    <a16:rowId xmlns:a16="http://schemas.microsoft.com/office/drawing/2014/main" val="2093825968"/>
                  </a:ext>
                </a:extLst>
              </a:tr>
              <a:tr h="69321">
                <a:tc>
                  <a:txBody>
                    <a:bodyPr/>
                    <a:lstStyle/>
                    <a:p>
                      <a:pPr algn="l" fontAlgn="b"/>
                      <a:r>
                        <a:rPr lang="en-US" sz="1400" b="0" i="0" u="none" strike="noStrike" dirty="0">
                          <a:solidFill>
                            <a:srgbClr val="000000"/>
                          </a:solidFill>
                          <a:effectLst/>
                          <a:latin typeface="Calibri" panose="020F0502020204030204" pitchFamily="34" charset="0"/>
                        </a:rPr>
                        <a:t>Lab testing</a:t>
                      </a:r>
                    </a:p>
                  </a:txBody>
                  <a:tcPr marL="8437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 $82,518,930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 $52,185,520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260802"/>
                  </a:ext>
                </a:extLst>
              </a:tr>
              <a:tr h="69321">
                <a:tc>
                  <a:txBody>
                    <a:bodyPr/>
                    <a:lstStyle/>
                    <a:p>
                      <a:pPr algn="l" fontAlgn="b"/>
                      <a:r>
                        <a:rPr lang="en-US" sz="1400" b="1" i="0" u="none" strike="noStrike">
                          <a:solidFill>
                            <a:srgbClr val="000000"/>
                          </a:solidFill>
                          <a:effectLst/>
                          <a:latin typeface="Calibri" panose="020F0502020204030204" pitchFamily="34" charset="0"/>
                        </a:rPr>
                        <a:t>Total</a:t>
                      </a:r>
                    </a:p>
                  </a:txBody>
                  <a:tcPr marL="8437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$118,959,880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$83,521,690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458942"/>
                  </a:ext>
                </a:extLst>
              </a:tr>
              <a:tr h="0">
                <a:tc>
                  <a:txBody>
                    <a:bodyPr/>
                    <a:lstStyle/>
                    <a:p>
                      <a:pPr algn="l" fontAlgn="b"/>
                      <a:r>
                        <a:rPr lang="en-US" sz="1400" b="1" i="0" u="none" strike="noStrike">
                          <a:solidFill>
                            <a:srgbClr val="000000"/>
                          </a:solidFill>
                          <a:effectLst/>
                          <a:latin typeface="Calibri" panose="020F0502020204030204" pitchFamily="34" charset="0"/>
                        </a:rPr>
                        <a:t>Grand Total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$207,844,940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$105,954,890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465356"/>
                  </a:ext>
                </a:extLst>
              </a:tr>
            </a:tbl>
          </a:graphicData>
        </a:graphic>
      </p:graphicFrame>
      <p:sp>
        <p:nvSpPr>
          <p:cNvPr id="4" name="Rectangle 3">
            <a:extLst>
              <a:ext uri="{FF2B5EF4-FFF2-40B4-BE49-F238E27FC236}">
                <a16:creationId xmlns:a16="http://schemas.microsoft.com/office/drawing/2014/main" id="{1A8A09FE-3B8A-47F0-AFA4-DBDD38C1BBF8}"/>
              </a:ext>
            </a:extLst>
          </p:cNvPr>
          <p:cNvSpPr/>
          <p:nvPr/>
        </p:nvSpPr>
        <p:spPr>
          <a:xfrm>
            <a:off x="295835" y="4329953"/>
            <a:ext cx="8521883" cy="429908"/>
          </a:xfrm>
          <a:prstGeom prst="rect">
            <a:avLst/>
          </a:prstGeom>
          <a:noFill/>
          <a:ln w="38100">
            <a:solidFill>
              <a:srgbClr val="BF3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E72A5E-3C25-477E-B464-34DFE9C87B60}"/>
              </a:ext>
            </a:extLst>
          </p:cNvPr>
          <p:cNvSpPr/>
          <p:nvPr/>
        </p:nvSpPr>
        <p:spPr>
          <a:xfrm>
            <a:off x="295835" y="3255309"/>
            <a:ext cx="8521883" cy="238125"/>
          </a:xfrm>
          <a:prstGeom prst="rect">
            <a:avLst/>
          </a:prstGeom>
          <a:noFill/>
          <a:ln w="38100">
            <a:solidFill>
              <a:srgbClr val="BF3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F8C7BA-A715-411D-B71F-2AEADE583F0C}"/>
              </a:ext>
            </a:extLst>
          </p:cNvPr>
          <p:cNvSpPr/>
          <p:nvPr/>
        </p:nvSpPr>
        <p:spPr>
          <a:xfrm>
            <a:off x="295834" y="2180665"/>
            <a:ext cx="8521883" cy="238125"/>
          </a:xfrm>
          <a:prstGeom prst="rect">
            <a:avLst/>
          </a:prstGeom>
          <a:noFill/>
          <a:ln w="38100">
            <a:solidFill>
              <a:srgbClr val="9A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459DE3-6DDE-4D84-84C2-800ED58A4CA9}"/>
              </a:ext>
            </a:extLst>
          </p:cNvPr>
          <p:cNvSpPr/>
          <p:nvPr/>
        </p:nvSpPr>
        <p:spPr>
          <a:xfrm>
            <a:off x="295833" y="3474167"/>
            <a:ext cx="8521883" cy="238125"/>
          </a:xfrm>
          <a:prstGeom prst="rect">
            <a:avLst/>
          </a:prstGeom>
          <a:noFill/>
          <a:ln w="38100">
            <a:solidFill>
              <a:srgbClr val="9A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294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64AF1-386E-4627-9940-2AB6E18C029E}"/>
              </a:ext>
            </a:extLst>
          </p:cNvPr>
          <p:cNvSpPr>
            <a:spLocks noGrp="1"/>
          </p:cNvSpPr>
          <p:nvPr>
            <p:ph type="body" sz="quarter" idx="10"/>
          </p:nvPr>
        </p:nvSpPr>
        <p:spPr>
          <a:xfrm>
            <a:off x="457200" y="896228"/>
            <a:ext cx="8458200" cy="3753561"/>
          </a:xfrm>
        </p:spPr>
        <p:txBody>
          <a:bodyPr lIns="91440" tIns="45720" rIns="91440" bIns="45720" anchor="t"/>
          <a:lstStyle/>
          <a:p>
            <a:r>
              <a:rPr lang="en-US" sz="2000" b="0" dirty="0">
                <a:solidFill>
                  <a:srgbClr val="000000"/>
                </a:solidFill>
                <a:latin typeface="Calibri"/>
                <a:cs typeface="Calibri"/>
              </a:rPr>
              <a:t>Some inputs not stratified by persons with </a:t>
            </a:r>
            <a:r>
              <a:rPr lang="en-US" sz="2000" b="0" dirty="0" err="1">
                <a:solidFill>
                  <a:srgbClr val="000000"/>
                </a:solidFill>
                <a:latin typeface="Calibri"/>
                <a:cs typeface="Calibri"/>
              </a:rPr>
              <a:t>PrEP</a:t>
            </a:r>
            <a:r>
              <a:rPr lang="en-US" sz="2000" b="0" dirty="0">
                <a:solidFill>
                  <a:srgbClr val="000000"/>
                </a:solidFill>
                <a:latin typeface="Calibri"/>
                <a:cs typeface="Calibri"/>
              </a:rPr>
              <a:t> indications or by transmission risk group</a:t>
            </a:r>
          </a:p>
          <a:p>
            <a:r>
              <a:rPr lang="en-US" sz="2000" b="0" dirty="0">
                <a:solidFill>
                  <a:srgbClr val="000000"/>
                </a:solidFill>
              </a:rPr>
              <a:t>Minimal visibility into percentage of </a:t>
            </a:r>
            <a:r>
              <a:rPr lang="en-US" sz="2000" b="0" dirty="0" err="1">
                <a:solidFill>
                  <a:srgbClr val="000000"/>
                </a:solidFill>
              </a:rPr>
              <a:t>PrEP</a:t>
            </a:r>
            <a:r>
              <a:rPr lang="en-US" sz="2000" b="0" dirty="0">
                <a:solidFill>
                  <a:srgbClr val="000000"/>
                </a:solidFill>
              </a:rPr>
              <a:t> claims denied by public or private insurers</a:t>
            </a:r>
          </a:p>
          <a:p>
            <a:r>
              <a:rPr lang="en-US" sz="2000" b="0" dirty="0">
                <a:solidFill>
                  <a:srgbClr val="000000"/>
                </a:solidFill>
              </a:rPr>
              <a:t>Does not account for cost sharing for </a:t>
            </a:r>
            <a:r>
              <a:rPr lang="en-US" sz="2000" b="0" dirty="0" err="1">
                <a:solidFill>
                  <a:srgbClr val="000000"/>
                </a:solidFill>
              </a:rPr>
              <a:t>PrEP</a:t>
            </a:r>
            <a:r>
              <a:rPr lang="en-US" sz="2000" b="0" dirty="0">
                <a:solidFill>
                  <a:srgbClr val="000000"/>
                </a:solidFill>
              </a:rPr>
              <a:t> by some private and public insurance plans </a:t>
            </a:r>
            <a:r>
              <a:rPr lang="en-US" sz="2000" b="0" dirty="0">
                <a:solidFill>
                  <a:srgbClr val="000000"/>
                </a:solidFill>
                <a:latin typeface="Calibri"/>
                <a:cs typeface="Calibri"/>
              </a:rPr>
              <a:t>(e.g., grandfathered private plans, Medicare)</a:t>
            </a:r>
          </a:p>
        </p:txBody>
      </p:sp>
      <p:sp>
        <p:nvSpPr>
          <p:cNvPr id="3" name="Title 2">
            <a:extLst>
              <a:ext uri="{FF2B5EF4-FFF2-40B4-BE49-F238E27FC236}">
                <a16:creationId xmlns:a16="http://schemas.microsoft.com/office/drawing/2014/main" id="{D67D6F86-5468-4EAD-A601-3E93EB82FADC}"/>
              </a:ext>
            </a:extLst>
          </p:cNvPr>
          <p:cNvSpPr>
            <a:spLocks noGrp="1"/>
          </p:cNvSpPr>
          <p:nvPr>
            <p:ph type="title"/>
          </p:nvPr>
        </p:nvSpPr>
        <p:spPr>
          <a:xfrm>
            <a:off x="457200" y="350505"/>
            <a:ext cx="8303368" cy="547903"/>
          </a:xfrm>
        </p:spPr>
        <p:txBody>
          <a:bodyPr/>
          <a:lstStyle/>
          <a:p>
            <a:r>
              <a:rPr lang="en-US" sz="3200" dirty="0">
                <a:latin typeface="Calibri" panose="020F0502020204030204" pitchFamily="34" charset="0"/>
                <a:cs typeface="Calibri" panose="020F0502020204030204" pitchFamily="34" charset="0"/>
              </a:rPr>
              <a:t>Limitations:</a:t>
            </a:r>
            <a:endParaRPr lang="en-US" dirty="0"/>
          </a:p>
        </p:txBody>
      </p:sp>
    </p:spTree>
    <p:extLst>
      <p:ext uri="{BB962C8B-B14F-4D97-AF65-F5344CB8AC3E}">
        <p14:creationId xmlns:p14="http://schemas.microsoft.com/office/powerpoint/2010/main" val="369765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6F75-4F0D-A746-8D5F-8A9D302F0741}"/>
              </a:ext>
            </a:extLst>
          </p:cNvPr>
          <p:cNvSpPr>
            <a:spLocks noGrp="1"/>
          </p:cNvSpPr>
          <p:nvPr>
            <p:ph type="title"/>
          </p:nvPr>
        </p:nvSpPr>
        <p:spPr>
          <a:xfrm>
            <a:off x="420316" y="310590"/>
            <a:ext cx="8303368" cy="547903"/>
          </a:xfrm>
        </p:spPr>
        <p:txBody>
          <a:bodyPr/>
          <a:lstStyle/>
          <a:p>
            <a:pPr lvl="0"/>
            <a:r>
              <a:rPr lang="en-US" sz="3200" b="1" dirty="0">
                <a:solidFill>
                  <a:srgbClr val="00788A"/>
                </a:solidFill>
                <a:latin typeface="Calibri" panose="020F0502020204030204" pitchFamily="34" charset="0"/>
                <a:ea typeface="+mj-ea"/>
                <a:cs typeface="Calibri" panose="020F0502020204030204" pitchFamily="34" charset="0"/>
              </a:rPr>
              <a:t>Conclusions</a:t>
            </a:r>
            <a:endParaRPr kumimoji="0" lang="en-US" sz="1600" b="0" i="0" u="none" strike="noStrike" kern="1200" cap="none" spc="0" normalizeH="0" baseline="0" noProof="0" dirty="0">
              <a:ln>
                <a:noFill/>
              </a:ln>
              <a:solidFill>
                <a:srgbClr val="00788A"/>
              </a:solidFill>
              <a:effectLst/>
              <a:uLnTx/>
              <a:uFillTx/>
              <a:latin typeface="Garamond" panose="02020404030301010803"/>
            </a:endParaRPr>
          </a:p>
        </p:txBody>
      </p:sp>
      <p:grpSp>
        <p:nvGrpSpPr>
          <p:cNvPr id="9" name="Group 8">
            <a:extLst>
              <a:ext uri="{FF2B5EF4-FFF2-40B4-BE49-F238E27FC236}">
                <a16:creationId xmlns:a16="http://schemas.microsoft.com/office/drawing/2014/main" id="{860C96FE-F3A9-43A2-B096-52C9BA65F2F3}"/>
              </a:ext>
            </a:extLst>
          </p:cNvPr>
          <p:cNvGrpSpPr/>
          <p:nvPr/>
        </p:nvGrpSpPr>
        <p:grpSpPr>
          <a:xfrm>
            <a:off x="420313" y="930222"/>
            <a:ext cx="8209336" cy="847395"/>
            <a:chOff x="950772" y="1084177"/>
            <a:chExt cx="7283906" cy="1065894"/>
          </a:xfrm>
        </p:grpSpPr>
        <p:grpSp>
          <p:nvGrpSpPr>
            <p:cNvPr id="5" name="Group 4">
              <a:extLst>
                <a:ext uri="{FF2B5EF4-FFF2-40B4-BE49-F238E27FC236}">
                  <a16:creationId xmlns:a16="http://schemas.microsoft.com/office/drawing/2014/main" id="{4CBB445C-3469-4398-87DD-A7CBD477C947}"/>
                </a:ext>
              </a:extLst>
            </p:cNvPr>
            <p:cNvGrpSpPr/>
            <p:nvPr/>
          </p:nvGrpSpPr>
          <p:grpSpPr>
            <a:xfrm>
              <a:off x="950772" y="1143597"/>
              <a:ext cx="7283906" cy="1006474"/>
              <a:chOff x="325294" y="1274226"/>
              <a:chExt cx="6547307" cy="1006474"/>
            </a:xfrm>
          </p:grpSpPr>
          <p:sp>
            <p:nvSpPr>
              <p:cNvPr id="111" name="Rectangle 110">
                <a:extLst>
                  <a:ext uri="{FF2B5EF4-FFF2-40B4-BE49-F238E27FC236}">
                    <a16:creationId xmlns:a16="http://schemas.microsoft.com/office/drawing/2014/main" id="{44F5A5CE-E46A-4159-9900-AB04E85FF878}"/>
                  </a:ext>
                </a:extLst>
              </p:cNvPr>
              <p:cNvSpPr/>
              <p:nvPr/>
            </p:nvSpPr>
            <p:spPr>
              <a:xfrm>
                <a:off x="591526" y="1429630"/>
                <a:ext cx="6281075" cy="851070"/>
              </a:xfrm>
              <a:prstGeom prst="rect">
                <a:avLst/>
              </a:prstGeom>
              <a:solidFill>
                <a:srgbClr val="00788A"/>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E0BEFAF3-D1D4-4A7A-874C-374B30796FB3}"/>
                  </a:ext>
                </a:extLst>
              </p:cNvPr>
              <p:cNvGrpSpPr/>
              <p:nvPr/>
            </p:nvGrpSpPr>
            <p:grpSpPr>
              <a:xfrm>
                <a:off x="325294" y="1274226"/>
                <a:ext cx="875012" cy="643886"/>
                <a:chOff x="1643743" y="936169"/>
                <a:chExt cx="903514" cy="1037371"/>
              </a:xfrm>
            </p:grpSpPr>
            <p:sp>
              <p:nvSpPr>
                <p:cNvPr id="113" name="Rectangle 112">
                  <a:extLst>
                    <a:ext uri="{FF2B5EF4-FFF2-40B4-BE49-F238E27FC236}">
                      <a16:creationId xmlns:a16="http://schemas.microsoft.com/office/drawing/2014/main" id="{41629D3E-8FA3-4BC1-A1AE-D70BFBC8620C}"/>
                    </a:ext>
                  </a:extLst>
                </p:cNvPr>
                <p:cNvSpPr/>
                <p:nvPr/>
              </p:nvSpPr>
              <p:spPr>
                <a:xfrm>
                  <a:off x="1643743" y="936169"/>
                  <a:ext cx="642257" cy="1037371"/>
                </a:xfrm>
                <a:prstGeom prst="rect">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Right Triangle 113">
                  <a:extLst>
                    <a:ext uri="{FF2B5EF4-FFF2-40B4-BE49-F238E27FC236}">
                      <a16:creationId xmlns:a16="http://schemas.microsoft.com/office/drawing/2014/main" id="{790A6031-A4F4-4F86-A25A-E5E678E1B715}"/>
                    </a:ext>
                  </a:extLst>
                </p:cNvPr>
                <p:cNvSpPr/>
                <p:nvPr/>
              </p:nvSpPr>
              <p:spPr>
                <a:xfrm>
                  <a:off x="2286000" y="936171"/>
                  <a:ext cx="261257" cy="250372"/>
                </a:xfrm>
                <a:prstGeom prst="rtTriangle">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5" name="Rectangle 74">
                <a:extLst>
                  <a:ext uri="{FF2B5EF4-FFF2-40B4-BE49-F238E27FC236}">
                    <a16:creationId xmlns:a16="http://schemas.microsoft.com/office/drawing/2014/main" id="{4A3D0B08-325D-41DE-A193-88261D38D2A5}"/>
                  </a:ext>
                </a:extLst>
              </p:cNvPr>
              <p:cNvSpPr/>
              <p:nvPr/>
            </p:nvSpPr>
            <p:spPr>
              <a:xfrm>
                <a:off x="1073797" y="1554751"/>
                <a:ext cx="5623262" cy="580704"/>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Estimated annual unmet financial need = $106 million</a:t>
                </a:r>
              </a:p>
            </p:txBody>
          </p:sp>
        </p:grpSp>
        <p:pic>
          <p:nvPicPr>
            <p:cNvPr id="8" name="Graphic 7" descr="Money outline">
              <a:extLst>
                <a:ext uri="{FF2B5EF4-FFF2-40B4-BE49-F238E27FC236}">
                  <a16:creationId xmlns:a16="http://schemas.microsoft.com/office/drawing/2014/main" id="{54C5C4C6-30CF-4B51-BE4D-0F3C928A3F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59" y="1084177"/>
              <a:ext cx="547904" cy="703306"/>
            </a:xfrm>
            <a:prstGeom prst="rect">
              <a:avLst/>
            </a:prstGeom>
          </p:spPr>
        </p:pic>
      </p:grpSp>
      <p:grpSp>
        <p:nvGrpSpPr>
          <p:cNvPr id="10" name="Group 9">
            <a:extLst>
              <a:ext uri="{FF2B5EF4-FFF2-40B4-BE49-F238E27FC236}">
                <a16:creationId xmlns:a16="http://schemas.microsoft.com/office/drawing/2014/main" id="{E3C88D3C-FC27-4B8D-9D5E-2A06447B38A3}"/>
              </a:ext>
            </a:extLst>
          </p:cNvPr>
          <p:cNvGrpSpPr/>
          <p:nvPr/>
        </p:nvGrpSpPr>
        <p:grpSpPr>
          <a:xfrm>
            <a:off x="420312" y="2907991"/>
            <a:ext cx="8209337" cy="903021"/>
            <a:chOff x="868404" y="2242788"/>
            <a:chExt cx="7283906" cy="1053358"/>
          </a:xfrm>
          <a:solidFill>
            <a:srgbClr val="00788A"/>
          </a:solidFill>
        </p:grpSpPr>
        <p:grpSp>
          <p:nvGrpSpPr>
            <p:cNvPr id="37" name="Group 36">
              <a:extLst>
                <a:ext uri="{FF2B5EF4-FFF2-40B4-BE49-F238E27FC236}">
                  <a16:creationId xmlns:a16="http://schemas.microsoft.com/office/drawing/2014/main" id="{644893D1-6BF9-4197-BD40-0BB4FB8069CC}"/>
                </a:ext>
              </a:extLst>
            </p:cNvPr>
            <p:cNvGrpSpPr/>
            <p:nvPr/>
          </p:nvGrpSpPr>
          <p:grpSpPr>
            <a:xfrm>
              <a:off x="868404" y="2247149"/>
              <a:ext cx="7283906" cy="1048997"/>
              <a:chOff x="325294" y="1274227"/>
              <a:chExt cx="6547307" cy="1048997"/>
            </a:xfrm>
            <a:grpFill/>
          </p:grpSpPr>
          <p:sp>
            <p:nvSpPr>
              <p:cNvPr id="39" name="Rectangle 38">
                <a:extLst>
                  <a:ext uri="{FF2B5EF4-FFF2-40B4-BE49-F238E27FC236}">
                    <a16:creationId xmlns:a16="http://schemas.microsoft.com/office/drawing/2014/main" id="{0F895CAB-A9BA-407A-B513-2823ACF78A26}"/>
                  </a:ext>
                </a:extLst>
              </p:cNvPr>
              <p:cNvSpPr/>
              <p:nvPr/>
            </p:nvSpPr>
            <p:spPr>
              <a:xfrm>
                <a:off x="591526" y="1429629"/>
                <a:ext cx="6281075" cy="828509"/>
              </a:xfrm>
              <a:prstGeom prst="rect">
                <a:avLst/>
              </a:prstGeom>
              <a:grp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8926609A-4C54-4960-B030-FBD0E31B91DD}"/>
                  </a:ext>
                </a:extLst>
              </p:cNvPr>
              <p:cNvGrpSpPr/>
              <p:nvPr/>
            </p:nvGrpSpPr>
            <p:grpSpPr>
              <a:xfrm>
                <a:off x="325294" y="1274227"/>
                <a:ext cx="875012" cy="561210"/>
                <a:chOff x="1643743" y="936171"/>
                <a:chExt cx="903514" cy="904171"/>
              </a:xfrm>
              <a:grpFill/>
            </p:grpSpPr>
            <p:sp>
              <p:nvSpPr>
                <p:cNvPr id="42" name="Rectangle 41">
                  <a:extLst>
                    <a:ext uri="{FF2B5EF4-FFF2-40B4-BE49-F238E27FC236}">
                      <a16:creationId xmlns:a16="http://schemas.microsoft.com/office/drawing/2014/main" id="{E0B2528E-2835-41DD-8366-5211C0724594}"/>
                    </a:ext>
                  </a:extLst>
                </p:cNvPr>
                <p:cNvSpPr/>
                <p:nvPr/>
              </p:nvSpPr>
              <p:spPr>
                <a:xfrm>
                  <a:off x="1643743" y="936171"/>
                  <a:ext cx="642257" cy="904171"/>
                </a:xfrm>
                <a:prstGeom prst="rect">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ight Triangle 42">
                  <a:extLst>
                    <a:ext uri="{FF2B5EF4-FFF2-40B4-BE49-F238E27FC236}">
                      <a16:creationId xmlns:a16="http://schemas.microsoft.com/office/drawing/2014/main" id="{E6EB8655-816C-48D7-9AC3-55CF6D9A7506}"/>
                    </a:ext>
                  </a:extLst>
                </p:cNvPr>
                <p:cNvSpPr/>
                <p:nvPr/>
              </p:nvSpPr>
              <p:spPr>
                <a:xfrm>
                  <a:off x="2286000" y="936171"/>
                  <a:ext cx="261257" cy="250372"/>
                </a:xfrm>
                <a:prstGeom prst="rtTriangle">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6D2672A0-DAEC-4B72-AC86-BDF07A379A6A}"/>
                  </a:ext>
                </a:extLst>
              </p:cNvPr>
              <p:cNvSpPr/>
              <p:nvPr/>
            </p:nvSpPr>
            <p:spPr>
              <a:xfrm>
                <a:off x="1073798" y="1425684"/>
                <a:ext cx="5520385" cy="89754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Persons with unmet financial needs for PrEP and costs have </a:t>
                </a:r>
                <a:r>
                  <a:rPr lang="en-US" sz="2200" b="1" dirty="0">
                    <a:solidFill>
                      <a:schemeClr val="bg2"/>
                    </a:solidFill>
                    <a:latin typeface="Calibri" panose="020F0502020204030204" pitchFamily="34" charset="0"/>
                  </a:rPr>
                  <a:t>decreased since 2015 by ~50%</a:t>
                </a:r>
                <a:endParaRPr kumimoji="0" lang="en-US" sz="22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endParaRPr>
              </a:p>
            </p:txBody>
          </p:sp>
        </p:grpSp>
        <p:pic>
          <p:nvPicPr>
            <p:cNvPr id="44" name="Graphic 43" descr="Covid-19 with solid fill">
              <a:extLst>
                <a:ext uri="{FF2B5EF4-FFF2-40B4-BE49-F238E27FC236}">
                  <a16:creationId xmlns:a16="http://schemas.microsoft.com/office/drawing/2014/main" id="{076BB624-F889-4ED2-9335-F6CC39ADD9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407" y="2242788"/>
              <a:ext cx="470361" cy="560306"/>
            </a:xfrm>
            <a:prstGeom prst="rect">
              <a:avLst/>
            </a:prstGeom>
          </p:spPr>
        </p:pic>
      </p:grpSp>
      <p:grpSp>
        <p:nvGrpSpPr>
          <p:cNvPr id="46" name="Group 45">
            <a:extLst>
              <a:ext uri="{FF2B5EF4-FFF2-40B4-BE49-F238E27FC236}">
                <a16:creationId xmlns:a16="http://schemas.microsoft.com/office/drawing/2014/main" id="{6FA0D772-3A1D-4CE6-91A4-31824F06DE4A}"/>
              </a:ext>
            </a:extLst>
          </p:cNvPr>
          <p:cNvGrpSpPr/>
          <p:nvPr/>
        </p:nvGrpSpPr>
        <p:grpSpPr>
          <a:xfrm>
            <a:off x="420312" y="3891299"/>
            <a:ext cx="8303370" cy="930136"/>
            <a:chOff x="868404" y="2224123"/>
            <a:chExt cx="7367339" cy="1032770"/>
          </a:xfrm>
        </p:grpSpPr>
        <p:grpSp>
          <p:nvGrpSpPr>
            <p:cNvPr id="47" name="Group 46">
              <a:extLst>
                <a:ext uri="{FF2B5EF4-FFF2-40B4-BE49-F238E27FC236}">
                  <a16:creationId xmlns:a16="http://schemas.microsoft.com/office/drawing/2014/main" id="{524D1BE7-8945-4E38-AA42-A9477C3A263C}"/>
                </a:ext>
              </a:extLst>
            </p:cNvPr>
            <p:cNvGrpSpPr/>
            <p:nvPr/>
          </p:nvGrpSpPr>
          <p:grpSpPr>
            <a:xfrm>
              <a:off x="868404" y="2247149"/>
              <a:ext cx="7367339" cy="1009744"/>
              <a:chOff x="325294" y="1274227"/>
              <a:chExt cx="6622303" cy="1009744"/>
            </a:xfrm>
          </p:grpSpPr>
          <p:sp>
            <p:nvSpPr>
              <p:cNvPr id="49" name="Rectangle 48">
                <a:extLst>
                  <a:ext uri="{FF2B5EF4-FFF2-40B4-BE49-F238E27FC236}">
                    <a16:creationId xmlns:a16="http://schemas.microsoft.com/office/drawing/2014/main" id="{D539305D-0143-4CD5-B9D0-CDEBB6E75C82}"/>
                  </a:ext>
                </a:extLst>
              </p:cNvPr>
              <p:cNvSpPr/>
              <p:nvPr/>
            </p:nvSpPr>
            <p:spPr>
              <a:xfrm>
                <a:off x="591526" y="1429629"/>
                <a:ext cx="6281075" cy="828509"/>
              </a:xfrm>
              <a:prstGeom prst="rect">
                <a:avLst/>
              </a:prstGeom>
              <a:solidFill>
                <a:srgbClr val="00788A"/>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C39A2B90-C3F0-4301-8248-CDD6FC1F4548}"/>
                  </a:ext>
                </a:extLst>
              </p:cNvPr>
              <p:cNvGrpSpPr/>
              <p:nvPr/>
            </p:nvGrpSpPr>
            <p:grpSpPr>
              <a:xfrm>
                <a:off x="325294" y="1274227"/>
                <a:ext cx="875012" cy="553743"/>
                <a:chOff x="1643743" y="936171"/>
                <a:chExt cx="903514" cy="892140"/>
              </a:xfrm>
            </p:grpSpPr>
            <p:sp>
              <p:nvSpPr>
                <p:cNvPr id="52" name="Rectangle 51">
                  <a:extLst>
                    <a:ext uri="{FF2B5EF4-FFF2-40B4-BE49-F238E27FC236}">
                      <a16:creationId xmlns:a16="http://schemas.microsoft.com/office/drawing/2014/main" id="{C22BD8E7-AF0B-4148-8535-139574CDC368}"/>
                    </a:ext>
                  </a:extLst>
                </p:cNvPr>
                <p:cNvSpPr/>
                <p:nvPr/>
              </p:nvSpPr>
              <p:spPr>
                <a:xfrm>
                  <a:off x="1643743" y="936171"/>
                  <a:ext cx="642257" cy="892140"/>
                </a:xfrm>
                <a:prstGeom prst="rect">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ight Triangle 52">
                  <a:extLst>
                    <a:ext uri="{FF2B5EF4-FFF2-40B4-BE49-F238E27FC236}">
                      <a16:creationId xmlns:a16="http://schemas.microsoft.com/office/drawing/2014/main" id="{A61472FF-E658-40D8-BFB4-07FB92DE1C0E}"/>
                    </a:ext>
                  </a:extLst>
                </p:cNvPr>
                <p:cNvSpPr/>
                <p:nvPr/>
              </p:nvSpPr>
              <p:spPr>
                <a:xfrm>
                  <a:off x="2286000" y="936171"/>
                  <a:ext cx="261257" cy="250372"/>
                </a:xfrm>
                <a:prstGeom prst="rtTriangle">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1" name="Rectangle 50">
                <a:extLst>
                  <a:ext uri="{FF2B5EF4-FFF2-40B4-BE49-F238E27FC236}">
                    <a16:creationId xmlns:a16="http://schemas.microsoft.com/office/drawing/2014/main" id="{D25BFD21-4E0D-45C9-9CBD-B9DD3192942E}"/>
                  </a:ext>
                </a:extLst>
              </p:cNvPr>
              <p:cNvSpPr/>
              <p:nvPr/>
            </p:nvSpPr>
            <p:spPr>
              <a:xfrm>
                <a:off x="1058107" y="1429628"/>
                <a:ext cx="5889490" cy="854343"/>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Population </a:t>
                </a:r>
                <a:r>
                  <a:rPr lang="en-US" sz="2200" b="1" dirty="0">
                    <a:solidFill>
                      <a:schemeClr val="bg2"/>
                    </a:solidFill>
                    <a:latin typeface="Calibri" panose="020F0502020204030204" pitchFamily="34" charset="0"/>
                  </a:rPr>
                  <a:t>and</a:t>
                </a:r>
                <a:r>
                  <a:rPr kumimoji="0" lang="en-US" sz="22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 cost estimates important information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for policy makers</a:t>
                </a:r>
              </a:p>
            </p:txBody>
          </p:sp>
        </p:grpSp>
        <p:pic>
          <p:nvPicPr>
            <p:cNvPr id="48" name="Graphic 47" descr="Bank outline">
              <a:extLst>
                <a:ext uri="{FF2B5EF4-FFF2-40B4-BE49-F238E27FC236}">
                  <a16:creationId xmlns:a16="http://schemas.microsoft.com/office/drawing/2014/main" id="{5DDC8B82-20EF-4480-92EF-2EF937B34E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91690" y="2224123"/>
              <a:ext cx="470361" cy="552840"/>
            </a:xfrm>
            <a:prstGeom prst="rect">
              <a:avLst/>
            </a:prstGeom>
          </p:spPr>
        </p:pic>
      </p:grpSp>
      <p:grpSp>
        <p:nvGrpSpPr>
          <p:cNvPr id="27" name="Group 26">
            <a:extLst>
              <a:ext uri="{FF2B5EF4-FFF2-40B4-BE49-F238E27FC236}">
                <a16:creationId xmlns:a16="http://schemas.microsoft.com/office/drawing/2014/main" id="{FFDFB681-D952-4F65-8790-8F3487AB96AE}"/>
              </a:ext>
            </a:extLst>
          </p:cNvPr>
          <p:cNvGrpSpPr/>
          <p:nvPr/>
        </p:nvGrpSpPr>
        <p:grpSpPr>
          <a:xfrm>
            <a:off x="420313" y="1934441"/>
            <a:ext cx="8209336" cy="820466"/>
            <a:chOff x="950772" y="1118050"/>
            <a:chExt cx="7283906" cy="1032021"/>
          </a:xfrm>
          <a:solidFill>
            <a:srgbClr val="00788A"/>
          </a:solidFill>
        </p:grpSpPr>
        <p:grpSp>
          <p:nvGrpSpPr>
            <p:cNvPr id="28" name="Group 27">
              <a:extLst>
                <a:ext uri="{FF2B5EF4-FFF2-40B4-BE49-F238E27FC236}">
                  <a16:creationId xmlns:a16="http://schemas.microsoft.com/office/drawing/2014/main" id="{CC72331A-D86E-4D75-8743-C88E65B4B21E}"/>
                </a:ext>
              </a:extLst>
            </p:cNvPr>
            <p:cNvGrpSpPr/>
            <p:nvPr/>
          </p:nvGrpSpPr>
          <p:grpSpPr>
            <a:xfrm>
              <a:off x="950772" y="1143597"/>
              <a:ext cx="7283906" cy="1006474"/>
              <a:chOff x="325294" y="1274226"/>
              <a:chExt cx="6547307" cy="1006474"/>
            </a:xfrm>
            <a:grpFill/>
          </p:grpSpPr>
          <p:sp>
            <p:nvSpPr>
              <p:cNvPr id="30" name="Rectangle 29">
                <a:extLst>
                  <a:ext uri="{FF2B5EF4-FFF2-40B4-BE49-F238E27FC236}">
                    <a16:creationId xmlns:a16="http://schemas.microsoft.com/office/drawing/2014/main" id="{BE997B9D-853F-4F46-B020-8D7FEF8085CB}"/>
                  </a:ext>
                </a:extLst>
              </p:cNvPr>
              <p:cNvSpPr/>
              <p:nvPr/>
            </p:nvSpPr>
            <p:spPr>
              <a:xfrm>
                <a:off x="591526" y="1429630"/>
                <a:ext cx="6281075" cy="851070"/>
              </a:xfrm>
              <a:prstGeom prst="rect">
                <a:avLst/>
              </a:prstGeom>
              <a:grp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DF8076DC-FADF-41E6-84A9-E34C6C3B5532}"/>
                  </a:ext>
                </a:extLst>
              </p:cNvPr>
              <p:cNvGrpSpPr/>
              <p:nvPr/>
            </p:nvGrpSpPr>
            <p:grpSpPr>
              <a:xfrm>
                <a:off x="325294" y="1274226"/>
                <a:ext cx="875012" cy="643886"/>
                <a:chOff x="1643743" y="936169"/>
                <a:chExt cx="903514" cy="1037371"/>
              </a:xfrm>
              <a:grpFill/>
            </p:grpSpPr>
            <p:sp>
              <p:nvSpPr>
                <p:cNvPr id="33" name="Rectangle 32">
                  <a:extLst>
                    <a:ext uri="{FF2B5EF4-FFF2-40B4-BE49-F238E27FC236}">
                      <a16:creationId xmlns:a16="http://schemas.microsoft.com/office/drawing/2014/main" id="{82D8465B-2322-4382-B63C-67D93F9DBD63}"/>
                    </a:ext>
                  </a:extLst>
                </p:cNvPr>
                <p:cNvSpPr/>
                <p:nvPr/>
              </p:nvSpPr>
              <p:spPr>
                <a:xfrm>
                  <a:off x="1643743" y="936169"/>
                  <a:ext cx="642257" cy="1037371"/>
                </a:xfrm>
                <a:prstGeom prst="rect">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33">
                  <a:extLst>
                    <a:ext uri="{FF2B5EF4-FFF2-40B4-BE49-F238E27FC236}">
                      <a16:creationId xmlns:a16="http://schemas.microsoft.com/office/drawing/2014/main" id="{E561C775-C9D0-4B73-87D5-EE47F9B50632}"/>
                    </a:ext>
                  </a:extLst>
                </p:cNvPr>
                <p:cNvSpPr/>
                <p:nvPr/>
              </p:nvSpPr>
              <p:spPr>
                <a:xfrm>
                  <a:off x="2286000" y="936171"/>
                  <a:ext cx="261257" cy="250372"/>
                </a:xfrm>
                <a:prstGeom prst="rtTriangle">
                  <a:avLst/>
                </a:prstGeom>
                <a:solidFill>
                  <a:srgbClr val="006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Rectangle 31">
                <a:extLst>
                  <a:ext uri="{FF2B5EF4-FFF2-40B4-BE49-F238E27FC236}">
                    <a16:creationId xmlns:a16="http://schemas.microsoft.com/office/drawing/2014/main" id="{CD5F6751-3A5A-415C-B975-01ECD6EC462D}"/>
                  </a:ext>
                </a:extLst>
              </p:cNvPr>
              <p:cNvSpPr/>
              <p:nvPr/>
            </p:nvSpPr>
            <p:spPr>
              <a:xfrm>
                <a:off x="1058106" y="1539389"/>
                <a:ext cx="5520385" cy="580704"/>
              </a:xfrm>
              <a:prstGeom prst="rect">
                <a:avLst/>
              </a:prstGeom>
              <a:grp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&gt;90% only required assistance for </a:t>
                </a:r>
                <a:r>
                  <a:rPr kumimoji="0" lang="en-US" sz="2400" b="1" i="0" u="none" strike="noStrike" kern="1200" cap="none" spc="0" normalizeH="0" baseline="0" noProof="0" dirty="0" err="1">
                    <a:ln>
                      <a:noFill/>
                    </a:ln>
                    <a:solidFill>
                      <a:schemeClr val="bg2"/>
                    </a:solidFill>
                    <a:effectLst/>
                    <a:uLnTx/>
                    <a:uFillTx/>
                    <a:latin typeface="Calibri" panose="020F0502020204030204" pitchFamily="34" charset="0"/>
                    <a:ea typeface="+mn-ea"/>
                    <a:cs typeface="+mn-cs"/>
                  </a:rPr>
                  <a:t>PrEP</a:t>
                </a:r>
                <a:r>
                  <a:rPr kumimoji="0" lang="en-US" sz="2400" b="1"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 clinical care</a:t>
                </a:r>
              </a:p>
            </p:txBody>
          </p:sp>
        </p:grpSp>
        <p:pic>
          <p:nvPicPr>
            <p:cNvPr id="29" name="Graphic 28" descr="Ambulance outline">
              <a:extLst>
                <a:ext uri="{FF2B5EF4-FFF2-40B4-BE49-F238E27FC236}">
                  <a16:creationId xmlns:a16="http://schemas.microsoft.com/office/drawing/2014/main" id="{270974DD-E162-44F7-A5D8-27C169D2C8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57059" y="1118050"/>
              <a:ext cx="496103" cy="703306"/>
            </a:xfrm>
            <a:prstGeom prst="rect">
              <a:avLst/>
            </a:prstGeom>
          </p:spPr>
        </p:pic>
      </p:grpSp>
    </p:spTree>
    <p:extLst>
      <p:ext uri="{BB962C8B-B14F-4D97-AF65-F5344CB8AC3E}">
        <p14:creationId xmlns:p14="http://schemas.microsoft.com/office/powerpoint/2010/main" val="268254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D307F-0461-4A0C-B215-FD74E11A6CD6}"/>
              </a:ext>
            </a:extLst>
          </p:cNvPr>
          <p:cNvSpPr/>
          <p:nvPr/>
        </p:nvSpPr>
        <p:spPr>
          <a:xfrm>
            <a:off x="0" y="232465"/>
            <a:ext cx="9144000" cy="3227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8080EC2A-B8DB-4F2B-86EF-1C1918B2A283}"/>
              </a:ext>
            </a:extLst>
          </p:cNvPr>
          <p:cNvSpPr txBox="1">
            <a:spLocks/>
          </p:cNvSpPr>
          <p:nvPr/>
        </p:nvSpPr>
        <p:spPr>
          <a:xfrm>
            <a:off x="487162" y="344106"/>
            <a:ext cx="8303368" cy="547903"/>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l"/>
            <a:r>
              <a:rPr lang="en-US" sz="2800" b="1" dirty="0">
                <a:solidFill>
                  <a:srgbClr val="007889"/>
                </a:solidFill>
                <a:latin typeface="Calibri" panose="020F0502020204030204" pitchFamily="34" charset="0"/>
                <a:cs typeface="Calibri" panose="020F0502020204030204" pitchFamily="34" charset="0"/>
              </a:rPr>
              <a:t>Acknowledgements</a:t>
            </a:r>
          </a:p>
        </p:txBody>
      </p:sp>
      <p:sp>
        <p:nvSpPr>
          <p:cNvPr id="7" name="Text Placeholder 1">
            <a:extLst>
              <a:ext uri="{FF2B5EF4-FFF2-40B4-BE49-F238E27FC236}">
                <a16:creationId xmlns:a16="http://schemas.microsoft.com/office/drawing/2014/main" id="{5AEE9A57-D866-4FFB-8031-10B4572552DE}"/>
              </a:ext>
            </a:extLst>
          </p:cNvPr>
          <p:cNvSpPr txBox="1">
            <a:spLocks/>
          </p:cNvSpPr>
          <p:nvPr/>
        </p:nvSpPr>
        <p:spPr>
          <a:xfrm>
            <a:off x="4834029" y="1003649"/>
            <a:ext cx="3212431" cy="2600164"/>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rgbClr val="000000"/>
                </a:solidFill>
                <a:latin typeface="Calibri"/>
                <a:cs typeface="Calibri"/>
              </a:rPr>
              <a:t>Seidu Inusah</a:t>
            </a:r>
            <a:endParaRPr lang="en-US" sz="2000">
              <a:solidFill>
                <a:srgbClr val="000000"/>
              </a:solidFill>
            </a:endParaRPr>
          </a:p>
          <a:p>
            <a:r>
              <a:rPr lang="en-US" sz="2000" dirty="0">
                <a:solidFill>
                  <a:srgbClr val="000000"/>
                </a:solidFill>
              </a:rPr>
              <a:t>Marc Pitasi</a:t>
            </a:r>
          </a:p>
          <a:p>
            <a:r>
              <a:rPr lang="en-US" sz="2000" dirty="0">
                <a:solidFill>
                  <a:srgbClr val="000000"/>
                </a:solidFill>
              </a:rPr>
              <a:t>Lindsay Dawson, Kaiser Family Foundation</a:t>
            </a:r>
          </a:p>
          <a:p>
            <a:r>
              <a:rPr lang="en-US" sz="2000" dirty="0">
                <a:solidFill>
                  <a:srgbClr val="000000"/>
                </a:solidFill>
              </a:rPr>
              <a:t>Tim Horn, NASTAD</a:t>
            </a:r>
          </a:p>
          <a:p>
            <a:pPr marL="0" indent="0">
              <a:buFont typeface="Arial" panose="020B0604020202020204" pitchFamily="34" charset="0"/>
              <a:buNone/>
            </a:pPr>
            <a:endParaRPr lang="en-US" sz="1800" dirty="0">
              <a:solidFill>
                <a:srgbClr val="000000"/>
              </a:solidFill>
            </a:endParaRPr>
          </a:p>
        </p:txBody>
      </p:sp>
      <p:sp>
        <p:nvSpPr>
          <p:cNvPr id="10" name="Text Placeholder 1">
            <a:extLst>
              <a:ext uri="{FF2B5EF4-FFF2-40B4-BE49-F238E27FC236}">
                <a16:creationId xmlns:a16="http://schemas.microsoft.com/office/drawing/2014/main" id="{85DC51DA-9660-48C9-B65B-D77D5BA5DD6C}"/>
              </a:ext>
            </a:extLst>
          </p:cNvPr>
          <p:cNvSpPr txBox="1">
            <a:spLocks/>
          </p:cNvSpPr>
          <p:nvPr/>
        </p:nvSpPr>
        <p:spPr>
          <a:xfrm>
            <a:off x="578733" y="1003649"/>
            <a:ext cx="4145797" cy="2600164"/>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rgbClr val="000000"/>
                </a:solidFill>
              </a:rPr>
              <a:t>Co-authors</a:t>
            </a:r>
          </a:p>
          <a:p>
            <a:pPr lvl="1"/>
            <a:r>
              <a:rPr lang="en-US" sz="2000" dirty="0">
                <a:solidFill>
                  <a:srgbClr val="000000"/>
                </a:solidFill>
                <a:latin typeface="Calibri"/>
                <a:cs typeface="Calibri"/>
              </a:rPr>
              <a:t>Dawn Smith</a:t>
            </a:r>
          </a:p>
          <a:p>
            <a:pPr lvl="1"/>
            <a:r>
              <a:rPr lang="en-US" sz="2000" dirty="0">
                <a:solidFill>
                  <a:srgbClr val="000000"/>
                </a:solidFill>
                <a:latin typeface="Calibri"/>
                <a:cs typeface="Calibri"/>
              </a:rPr>
              <a:t>Michelle Van Handel</a:t>
            </a:r>
          </a:p>
          <a:p>
            <a:pPr lvl="1"/>
            <a:r>
              <a:rPr lang="en-US" sz="2000" dirty="0">
                <a:solidFill>
                  <a:srgbClr val="000000"/>
                </a:solidFill>
                <a:latin typeface="Calibri"/>
                <a:cs typeface="Calibri"/>
              </a:rPr>
              <a:t>Rebecca Huggins</a:t>
            </a:r>
          </a:p>
          <a:p>
            <a:pPr lvl="1"/>
            <a:endParaRPr lang="en-US" sz="2000" dirty="0">
              <a:solidFill>
                <a:srgbClr val="000000"/>
              </a:solidFill>
              <a:latin typeface="Calibri"/>
              <a:cs typeface="Calibri"/>
            </a:endParaRPr>
          </a:p>
          <a:p>
            <a:pPr marL="457200" lvl="1" indent="0">
              <a:buNone/>
            </a:pPr>
            <a:r>
              <a:rPr lang="en-US" sz="2000" dirty="0">
                <a:solidFill>
                  <a:srgbClr val="000000"/>
                </a:solidFill>
              </a:rPr>
              <a:t> </a:t>
            </a:r>
          </a:p>
          <a:p>
            <a:pPr marL="0" indent="0">
              <a:buFont typeface="Arial" panose="020B0604020202020204" pitchFamily="34" charset="0"/>
              <a:buNone/>
            </a:pPr>
            <a:endParaRPr lang="en-US" sz="1800" dirty="0">
              <a:solidFill>
                <a:srgbClr val="000000"/>
              </a:solidFill>
            </a:endParaRPr>
          </a:p>
        </p:txBody>
      </p:sp>
      <p:sp>
        <p:nvSpPr>
          <p:cNvPr id="11" name="Text Placeholder 1">
            <a:extLst>
              <a:ext uri="{FF2B5EF4-FFF2-40B4-BE49-F238E27FC236}">
                <a16:creationId xmlns:a16="http://schemas.microsoft.com/office/drawing/2014/main" id="{B281097A-6EB7-4FEC-8A2C-5D4B44B772B0}"/>
              </a:ext>
            </a:extLst>
          </p:cNvPr>
          <p:cNvSpPr txBox="1">
            <a:spLocks/>
          </p:cNvSpPr>
          <p:nvPr/>
        </p:nvSpPr>
        <p:spPr>
          <a:xfrm>
            <a:off x="326481" y="1167189"/>
            <a:ext cx="2771651" cy="3643514"/>
          </a:xfrm>
          <a:prstGeom prst="rect">
            <a:avLst/>
          </a:prstGeom>
        </p:spPr>
        <p:txBody>
          <a:bodyPr lIns="91440" tIns="45720" rIns="91440" bIns="45720" anchor="t"/>
          <a:lstStyle>
            <a:lvl1pPr marL="342900" indent="-342900" algn="l" rtl="0" eaLnBrk="1" fontAlgn="base" hangingPunct="1">
              <a:spcBef>
                <a:spcPct val="20000"/>
              </a:spcBef>
              <a:spcAft>
                <a:spcPct val="0"/>
              </a:spcAft>
              <a:buClr>
                <a:srgbClr val="00788A"/>
              </a:buClr>
              <a:buFont typeface="Wingdings" panose="05000000000000000000" pitchFamily="2" charset="2"/>
              <a:buChar char="§"/>
              <a:defRPr sz="2200" b="1" kern="1200">
                <a:solidFill>
                  <a:srgbClr val="00788A"/>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18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600" dirty="0">
              <a:solidFill>
                <a:srgbClr val="000000"/>
              </a:solidFill>
              <a:latin typeface="Calibri"/>
              <a:cs typeface="Calibri"/>
            </a:endParaRPr>
          </a:p>
        </p:txBody>
      </p:sp>
    </p:spTree>
    <p:extLst>
      <p:ext uri="{BB962C8B-B14F-4D97-AF65-F5344CB8AC3E}">
        <p14:creationId xmlns:p14="http://schemas.microsoft.com/office/powerpoint/2010/main" val="3278872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44FE9-4EC0-417B-9BC5-842E8D156388}"/>
              </a:ext>
            </a:extLst>
          </p:cNvPr>
          <p:cNvSpPr>
            <a:spLocks noGrp="1"/>
          </p:cNvSpPr>
          <p:nvPr>
            <p:ph type="body" sz="quarter" idx="10"/>
          </p:nvPr>
        </p:nvSpPr>
        <p:spPr/>
        <p:txBody>
          <a:bodyPr/>
          <a:lstStyle/>
          <a:p>
            <a:r>
              <a:rPr lang="en-US" sz="2400" i="1" dirty="0"/>
              <a:t>I have no relevant financial relationships with ineligible companies to disclose.</a:t>
            </a:r>
            <a:endParaRPr lang="en-GB" sz="2400" dirty="0"/>
          </a:p>
          <a:p>
            <a:endParaRPr lang="en-US" dirty="0"/>
          </a:p>
        </p:txBody>
      </p:sp>
      <p:sp>
        <p:nvSpPr>
          <p:cNvPr id="3" name="Title 2">
            <a:extLst>
              <a:ext uri="{FF2B5EF4-FFF2-40B4-BE49-F238E27FC236}">
                <a16:creationId xmlns:a16="http://schemas.microsoft.com/office/drawing/2014/main" id="{EDDE70D9-F20A-471F-9DFE-690ADC65EE05}"/>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Conflict of Interest Disclosure</a:t>
            </a:r>
          </a:p>
        </p:txBody>
      </p:sp>
    </p:spTree>
    <p:extLst>
      <p:ext uri="{BB962C8B-B14F-4D97-AF65-F5344CB8AC3E}">
        <p14:creationId xmlns:p14="http://schemas.microsoft.com/office/powerpoint/2010/main" val="47706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DE70D9-F20A-471F-9DFE-690ADC65EE05}"/>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Ending the HIV Epidemic in the U.S. </a:t>
            </a:r>
          </a:p>
        </p:txBody>
      </p:sp>
      <p:pic>
        <p:nvPicPr>
          <p:cNvPr id="1026" name="Picture 2" descr="Diagnose">
            <a:extLst>
              <a:ext uri="{FF2B5EF4-FFF2-40B4-BE49-F238E27FC236}">
                <a16:creationId xmlns:a16="http://schemas.microsoft.com/office/drawing/2014/main" id="{62567A80-321A-44A8-A458-142F84240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 y="173355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
            <a:extLst>
              <a:ext uri="{FF2B5EF4-FFF2-40B4-BE49-F238E27FC236}">
                <a16:creationId xmlns:a16="http://schemas.microsoft.com/office/drawing/2014/main" id="{595FD516-5B21-4902-911F-A87B831E3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653" y="173355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a:extLst>
              <a:ext uri="{FF2B5EF4-FFF2-40B4-BE49-F238E27FC236}">
                <a16:creationId xmlns:a16="http://schemas.microsoft.com/office/drawing/2014/main" id="{329FCAF7-EDD4-476C-B7A0-DB07DD181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912" y="1761866"/>
            <a:ext cx="76200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pond">
            <a:extLst>
              <a:ext uri="{FF2B5EF4-FFF2-40B4-BE49-F238E27FC236}">
                <a16:creationId xmlns:a16="http://schemas.microsoft.com/office/drawing/2014/main" id="{D06B7A13-DCE3-4F41-A5AC-1D7962660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3919" y="1823778"/>
            <a:ext cx="762000" cy="704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8F5473E-CA7F-40CA-B3E7-3399A5D9A9C1}"/>
              </a:ext>
            </a:extLst>
          </p:cNvPr>
          <p:cNvSpPr txBox="1"/>
          <p:nvPr/>
        </p:nvSpPr>
        <p:spPr>
          <a:xfrm>
            <a:off x="241067" y="2611946"/>
            <a:ext cx="2081646" cy="738664"/>
          </a:xfrm>
          <a:prstGeom prst="rect">
            <a:avLst/>
          </a:prstGeom>
          <a:noFill/>
        </p:spPr>
        <p:txBody>
          <a:bodyPr wrap="square">
            <a:spAutoFit/>
          </a:bodyPr>
          <a:lstStyle/>
          <a:p>
            <a:pPr defTabSz="914378"/>
            <a:r>
              <a:rPr lang="en-US" sz="1400" b="1">
                <a:solidFill>
                  <a:srgbClr val="000000"/>
                </a:solidFill>
                <a:latin typeface="Open Sans" panose="020B0606030504020204" pitchFamily="34" charset="0"/>
              </a:rPr>
              <a:t>Diagnose all people with HIV as early as possible</a:t>
            </a:r>
            <a:endParaRPr lang="en-US" sz="1400">
              <a:solidFill>
                <a:srgbClr val="0F56DC"/>
              </a:solidFill>
            </a:endParaRPr>
          </a:p>
        </p:txBody>
      </p:sp>
      <p:sp>
        <p:nvSpPr>
          <p:cNvPr id="11" name="TextBox 10">
            <a:extLst>
              <a:ext uri="{FF2B5EF4-FFF2-40B4-BE49-F238E27FC236}">
                <a16:creationId xmlns:a16="http://schemas.microsoft.com/office/drawing/2014/main" id="{6F809592-E4D6-4A1D-80B1-F010B9DFFD6B}"/>
              </a:ext>
            </a:extLst>
          </p:cNvPr>
          <p:cNvSpPr txBox="1"/>
          <p:nvPr/>
        </p:nvSpPr>
        <p:spPr>
          <a:xfrm>
            <a:off x="2480653" y="2597069"/>
            <a:ext cx="2286000" cy="1446550"/>
          </a:xfrm>
          <a:prstGeom prst="rect">
            <a:avLst/>
          </a:prstGeom>
          <a:noFill/>
        </p:spPr>
        <p:txBody>
          <a:bodyPr wrap="square">
            <a:spAutoFit/>
          </a:bodyPr>
          <a:lstStyle/>
          <a:p>
            <a:pPr defTabSz="914378"/>
            <a:r>
              <a:rPr lang="en-US" sz="1400" b="1" dirty="0">
                <a:solidFill>
                  <a:srgbClr val="000000"/>
                </a:solidFill>
                <a:latin typeface="Open Sans" panose="020B0606030504020204" pitchFamily="34" charset="0"/>
              </a:rPr>
              <a:t>Treat people with HIV rapidly and effectively to reach sustained viral suppression</a:t>
            </a:r>
          </a:p>
          <a:p>
            <a:pPr defTabSz="914378"/>
            <a:br>
              <a:rPr lang="en-US" sz="1600" dirty="0">
                <a:solidFill>
                  <a:srgbClr val="000000"/>
                </a:solidFill>
                <a:latin typeface="Open Sans" panose="020B0606030504020204" pitchFamily="34" charset="0"/>
              </a:rPr>
            </a:br>
            <a:endParaRPr lang="en-US" sz="1600" dirty="0">
              <a:solidFill>
                <a:srgbClr val="0F56DC"/>
              </a:solidFill>
            </a:endParaRPr>
          </a:p>
        </p:txBody>
      </p:sp>
      <p:sp>
        <p:nvSpPr>
          <p:cNvPr id="13" name="TextBox 12">
            <a:extLst>
              <a:ext uri="{FF2B5EF4-FFF2-40B4-BE49-F238E27FC236}">
                <a16:creationId xmlns:a16="http://schemas.microsoft.com/office/drawing/2014/main" id="{49F57A95-D5AA-46E9-AC5F-8DE385936DA0}"/>
              </a:ext>
            </a:extLst>
          </p:cNvPr>
          <p:cNvSpPr txBox="1"/>
          <p:nvPr/>
        </p:nvSpPr>
        <p:spPr>
          <a:xfrm>
            <a:off x="4808912" y="2611947"/>
            <a:ext cx="2286000" cy="2092881"/>
          </a:xfrm>
          <a:prstGeom prst="rect">
            <a:avLst/>
          </a:prstGeom>
          <a:noFill/>
        </p:spPr>
        <p:txBody>
          <a:bodyPr wrap="square">
            <a:spAutoFit/>
          </a:bodyPr>
          <a:lstStyle/>
          <a:p>
            <a:pPr defTabSz="914378"/>
            <a:r>
              <a:rPr lang="en-US" sz="1400" b="1">
                <a:solidFill>
                  <a:srgbClr val="000000"/>
                </a:solidFill>
                <a:latin typeface="Open Sans" panose="020B0606030504020204" pitchFamily="34" charset="0"/>
              </a:rPr>
              <a:t>Prevent new HIV transmissions by using proven interventions, including pre-exposure prophylaxis (PrEP) and syringe services programs (SSPs)</a:t>
            </a:r>
          </a:p>
          <a:p>
            <a:pPr defTabSz="914378"/>
            <a:br>
              <a:rPr lang="en-US" sz="1600">
                <a:solidFill>
                  <a:srgbClr val="000000"/>
                </a:solidFill>
                <a:latin typeface="Open Sans" panose="020B0606030504020204" pitchFamily="34" charset="0"/>
              </a:rPr>
            </a:br>
            <a:endParaRPr lang="en-US" sz="1600">
              <a:solidFill>
                <a:srgbClr val="0F56DC"/>
              </a:solidFill>
            </a:endParaRPr>
          </a:p>
        </p:txBody>
      </p:sp>
      <p:sp>
        <p:nvSpPr>
          <p:cNvPr id="15" name="TextBox 14">
            <a:extLst>
              <a:ext uri="{FF2B5EF4-FFF2-40B4-BE49-F238E27FC236}">
                <a16:creationId xmlns:a16="http://schemas.microsoft.com/office/drawing/2014/main" id="{49211886-EEE4-441A-9DC0-E3CAA6049BF3}"/>
              </a:ext>
            </a:extLst>
          </p:cNvPr>
          <p:cNvSpPr txBox="1"/>
          <p:nvPr/>
        </p:nvSpPr>
        <p:spPr>
          <a:xfrm>
            <a:off x="7173882" y="2611948"/>
            <a:ext cx="1970118" cy="1600438"/>
          </a:xfrm>
          <a:prstGeom prst="rect">
            <a:avLst/>
          </a:prstGeom>
          <a:noFill/>
        </p:spPr>
        <p:txBody>
          <a:bodyPr wrap="square">
            <a:spAutoFit/>
          </a:bodyPr>
          <a:lstStyle/>
          <a:p>
            <a:pPr defTabSz="914378"/>
            <a:r>
              <a:rPr lang="en-US" sz="1400" b="1">
                <a:solidFill>
                  <a:srgbClr val="000000"/>
                </a:solidFill>
                <a:latin typeface="Open Sans" panose="020B0606030504020204" pitchFamily="34" charset="0"/>
              </a:rPr>
              <a:t>Respond quickly to potential HIV outbreaks to get vital prevention and treatment services to people who need them</a:t>
            </a:r>
          </a:p>
        </p:txBody>
      </p:sp>
      <p:sp>
        <p:nvSpPr>
          <p:cNvPr id="12" name="Rectangle 11">
            <a:extLst>
              <a:ext uri="{FF2B5EF4-FFF2-40B4-BE49-F238E27FC236}">
                <a16:creationId xmlns:a16="http://schemas.microsoft.com/office/drawing/2014/main" id="{81FA9EF2-8D67-4D51-B52E-0F088BF6FADF}"/>
              </a:ext>
            </a:extLst>
          </p:cNvPr>
          <p:cNvSpPr/>
          <p:nvPr/>
        </p:nvSpPr>
        <p:spPr>
          <a:xfrm>
            <a:off x="4689600" y="1466006"/>
            <a:ext cx="2359594" cy="3007605"/>
          </a:xfrm>
          <a:prstGeom prst="rect">
            <a:avLst/>
          </a:prstGeom>
          <a:noFill/>
          <a:ln w="38100">
            <a:solidFill>
              <a:srgbClr val="F6A01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C000"/>
              </a:solidFill>
              <a:latin typeface="Garamond" panose="02020404030301010803"/>
            </a:endParaRPr>
          </a:p>
        </p:txBody>
      </p:sp>
    </p:spTree>
    <p:extLst>
      <p:ext uri="{BB962C8B-B14F-4D97-AF65-F5344CB8AC3E}">
        <p14:creationId xmlns:p14="http://schemas.microsoft.com/office/powerpoint/2010/main" val="36598297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513F02-5951-40CD-9863-537DB761EDFC}"/>
              </a:ext>
            </a:extLst>
          </p:cNvPr>
          <p:cNvPicPr>
            <a:picLocks noChangeAspect="1"/>
          </p:cNvPicPr>
          <p:nvPr/>
        </p:nvPicPr>
        <p:blipFill rotWithShape="1">
          <a:blip r:embed="rId3"/>
          <a:srcRect l="8759" r="46712" b="18690"/>
          <a:stretch/>
        </p:blipFill>
        <p:spPr>
          <a:xfrm>
            <a:off x="4841784" y="1545482"/>
            <a:ext cx="3167522" cy="3100389"/>
          </a:xfrm>
          <a:prstGeom prst="rect">
            <a:avLst/>
          </a:prstGeom>
        </p:spPr>
      </p:pic>
      <p:pic>
        <p:nvPicPr>
          <p:cNvPr id="11" name="Picture 10">
            <a:extLst>
              <a:ext uri="{FF2B5EF4-FFF2-40B4-BE49-F238E27FC236}">
                <a16:creationId xmlns:a16="http://schemas.microsoft.com/office/drawing/2014/main" id="{622C2AEC-6E8F-48E3-8549-A05D6350A6EA}"/>
              </a:ext>
            </a:extLst>
          </p:cNvPr>
          <p:cNvPicPr>
            <a:picLocks noChangeAspect="1"/>
          </p:cNvPicPr>
          <p:nvPr/>
        </p:nvPicPr>
        <p:blipFill rotWithShape="1">
          <a:blip r:embed="rId3"/>
          <a:srcRect l="52600" t="15448" r="1692" b="1090"/>
          <a:stretch/>
        </p:blipFill>
        <p:spPr>
          <a:xfrm>
            <a:off x="1134694" y="1509480"/>
            <a:ext cx="3167522" cy="3172395"/>
          </a:xfrm>
          <a:prstGeom prst="rect">
            <a:avLst/>
          </a:prstGeom>
          <a:noFill/>
        </p:spPr>
      </p:pic>
      <p:sp>
        <p:nvSpPr>
          <p:cNvPr id="10" name="Title 9">
            <a:extLst>
              <a:ext uri="{FF2B5EF4-FFF2-40B4-BE49-F238E27FC236}">
                <a16:creationId xmlns:a16="http://schemas.microsoft.com/office/drawing/2014/main" id="{A1E024AC-C1B1-4BAB-9127-D2E0A1F99AB3}"/>
              </a:ext>
            </a:extLst>
          </p:cNvPr>
          <p:cNvSpPr>
            <a:spLocks noGrp="1"/>
          </p:cNvSpPr>
          <p:nvPr>
            <p:ph type="title"/>
          </p:nvPr>
        </p:nvSpPr>
        <p:spPr>
          <a:xfrm>
            <a:off x="420314" y="461625"/>
            <a:ext cx="8303368" cy="582034"/>
          </a:xfrm>
        </p:spPr>
        <p:txBody>
          <a:bodyPr/>
          <a:lstStyle/>
          <a:p>
            <a:r>
              <a:rPr lang="en-US" dirty="0">
                <a:latin typeface="Calibri" panose="020F0502020204030204" pitchFamily="34" charset="0"/>
                <a:cs typeface="Calibri" panose="020F0502020204030204" pitchFamily="34" charset="0"/>
              </a:rPr>
              <a:t>Not enough people who could benefit from </a:t>
            </a:r>
            <a:r>
              <a:rPr lang="en-US" dirty="0" err="1">
                <a:latin typeface="Calibri" panose="020F0502020204030204" pitchFamily="34" charset="0"/>
                <a:cs typeface="Calibri" panose="020F0502020204030204" pitchFamily="34" charset="0"/>
              </a:rPr>
              <a:t>PrEP</a:t>
            </a:r>
            <a:r>
              <a:rPr lang="en-US" dirty="0">
                <a:latin typeface="Calibri" panose="020F0502020204030204" pitchFamily="34" charset="0"/>
                <a:cs typeface="Calibri" panose="020F0502020204030204" pitchFamily="34" charset="0"/>
              </a:rPr>
              <a:t> are prescribed it </a:t>
            </a:r>
          </a:p>
        </p:txBody>
      </p:sp>
    </p:spTree>
    <p:extLst>
      <p:ext uri="{BB962C8B-B14F-4D97-AF65-F5344CB8AC3E}">
        <p14:creationId xmlns:p14="http://schemas.microsoft.com/office/powerpoint/2010/main" val="2733964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56A27-5843-4025-9F44-A9CBBEBE75A7}"/>
              </a:ext>
            </a:extLst>
          </p:cNvPr>
          <p:cNvSpPr>
            <a:spLocks noGrp="1"/>
          </p:cNvSpPr>
          <p:nvPr>
            <p:ph type="title"/>
          </p:nvPr>
        </p:nvSpPr>
        <p:spPr>
          <a:xfrm>
            <a:off x="502022" y="315100"/>
            <a:ext cx="8303368" cy="967720"/>
          </a:xfrm>
        </p:spPr>
        <p:txBody>
          <a:bodyPr/>
          <a:lstStyle/>
          <a:p>
            <a:r>
              <a:rPr lang="en-US" dirty="0">
                <a:latin typeface="Calibri" panose="020F0502020204030204" pitchFamily="34" charset="0"/>
                <a:cs typeface="Calibri" panose="020F0502020204030204" pitchFamily="34" charset="0"/>
              </a:rPr>
              <a:t>Financial costs for </a:t>
            </a:r>
            <a:r>
              <a:rPr lang="en-US" dirty="0" err="1">
                <a:latin typeface="Calibri" panose="020F0502020204030204" pitchFamily="34" charset="0"/>
                <a:cs typeface="Calibri" panose="020F0502020204030204" pitchFamily="34" charset="0"/>
              </a:rPr>
              <a:t>PrEP</a:t>
            </a:r>
            <a:r>
              <a:rPr lang="en-US" dirty="0">
                <a:latin typeface="Calibri" panose="020F0502020204030204" pitchFamily="34" charset="0"/>
                <a:cs typeface="Calibri" panose="020F0502020204030204" pitchFamily="34" charset="0"/>
              </a:rPr>
              <a:t>-related services varies by health insurance status and product</a:t>
            </a:r>
          </a:p>
        </p:txBody>
      </p:sp>
      <p:graphicFrame>
        <p:nvGraphicFramePr>
          <p:cNvPr id="6" name="Chart 5">
            <a:extLst>
              <a:ext uri="{FF2B5EF4-FFF2-40B4-BE49-F238E27FC236}">
                <a16:creationId xmlns:a16="http://schemas.microsoft.com/office/drawing/2014/main" id="{3C4FCEEC-E4B2-400C-B7F5-DDB34253981D}"/>
              </a:ext>
            </a:extLst>
          </p:cNvPr>
          <p:cNvGraphicFramePr/>
          <p:nvPr>
            <p:extLst>
              <p:ext uri="{D42A27DB-BD31-4B8C-83A1-F6EECF244321}">
                <p14:modId xmlns:p14="http://schemas.microsoft.com/office/powerpoint/2010/main" val="1369911838"/>
              </p:ext>
            </p:extLst>
          </p:nvPr>
        </p:nvGraphicFramePr>
        <p:xfrm>
          <a:off x="82296" y="766935"/>
          <a:ext cx="8961120" cy="41237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A1C673C-A8E1-4198-95A4-124AFEA4AA16}"/>
              </a:ext>
            </a:extLst>
          </p:cNvPr>
          <p:cNvSpPr txBox="1"/>
          <p:nvPr/>
        </p:nvSpPr>
        <p:spPr>
          <a:xfrm>
            <a:off x="7487579" y="4752201"/>
            <a:ext cx="2635623" cy="276999"/>
          </a:xfrm>
          <a:prstGeom prst="rect">
            <a:avLst/>
          </a:prstGeom>
          <a:noFill/>
        </p:spPr>
        <p:txBody>
          <a:bodyPr wrap="square" rtlCol="0">
            <a:spAutoFit/>
          </a:bodyPr>
          <a:lstStyle/>
          <a:p>
            <a:r>
              <a:rPr lang="en-US" sz="1200" dirty="0">
                <a:solidFill>
                  <a:srgbClr val="000000"/>
                </a:solidFill>
                <a:latin typeface="Calibri" panose="020F0502020204030204" pitchFamily="34" charset="0"/>
                <a:hlinkClick r:id="rId4"/>
              </a:rPr>
              <a:t>US Census Bureau, 2021</a:t>
            </a:r>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0162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F2462A-3857-40D7-834B-36AE040B852C}"/>
              </a:ext>
            </a:extLst>
          </p:cNvPr>
          <p:cNvSpPr>
            <a:spLocks noGrp="1"/>
          </p:cNvSpPr>
          <p:nvPr>
            <p:ph type="title"/>
          </p:nvPr>
        </p:nvSpPr>
        <p:spPr>
          <a:xfrm>
            <a:off x="601785" y="252881"/>
            <a:ext cx="7690338" cy="947389"/>
          </a:xfrm>
        </p:spPr>
        <p:txBody>
          <a:bodyPr/>
          <a:lstStyle/>
          <a:p>
            <a:r>
              <a:rPr lang="en-US" sz="2800" dirty="0">
                <a:latin typeface="Calibri" panose="020F0502020204030204" pitchFamily="34" charset="0"/>
                <a:cs typeface="Calibri" panose="020F0502020204030204" pitchFamily="34" charset="0"/>
              </a:rPr>
              <a:t>Approximately $208M in unmet financial need estimated for 2015</a:t>
            </a:r>
          </a:p>
        </p:txBody>
      </p:sp>
      <p:sp>
        <p:nvSpPr>
          <p:cNvPr id="7" name="TextBox 6">
            <a:extLst>
              <a:ext uri="{FF2B5EF4-FFF2-40B4-BE49-F238E27FC236}">
                <a16:creationId xmlns:a16="http://schemas.microsoft.com/office/drawing/2014/main" id="{482B02C0-203C-4B74-9A01-59DDD6FC438D}"/>
              </a:ext>
            </a:extLst>
          </p:cNvPr>
          <p:cNvSpPr txBox="1"/>
          <p:nvPr/>
        </p:nvSpPr>
        <p:spPr>
          <a:xfrm>
            <a:off x="5919537" y="4783750"/>
            <a:ext cx="3333105"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Smith DK, Van Handel M, Huggins R, JAIDS, 2017</a:t>
            </a:r>
          </a:p>
        </p:txBody>
      </p:sp>
      <p:graphicFrame>
        <p:nvGraphicFramePr>
          <p:cNvPr id="8" name="Table 8">
            <a:extLst>
              <a:ext uri="{FF2B5EF4-FFF2-40B4-BE49-F238E27FC236}">
                <a16:creationId xmlns:a16="http://schemas.microsoft.com/office/drawing/2014/main" id="{B0C784B6-23E9-4630-8F22-D589E0D5630E}"/>
              </a:ext>
            </a:extLst>
          </p:cNvPr>
          <p:cNvGraphicFramePr>
            <a:graphicFrameLocks noGrp="1"/>
          </p:cNvGraphicFramePr>
          <p:nvPr>
            <p:extLst>
              <p:ext uri="{D42A27DB-BD31-4B8C-83A1-F6EECF244321}">
                <p14:modId xmlns:p14="http://schemas.microsoft.com/office/powerpoint/2010/main" val="3477138049"/>
              </p:ext>
            </p:extLst>
          </p:nvPr>
        </p:nvGraphicFramePr>
        <p:xfrm>
          <a:off x="860669" y="1200270"/>
          <a:ext cx="7422662" cy="3321927"/>
        </p:xfrm>
        <a:graphic>
          <a:graphicData uri="http://schemas.openxmlformats.org/drawingml/2006/table">
            <a:tbl>
              <a:tblPr firstRow="1" bandRow="1">
                <a:tableStyleId>{5C22544A-7EE6-4342-B048-85BDC9FD1C3A}</a:tableStyleId>
              </a:tblPr>
              <a:tblGrid>
                <a:gridCol w="2456272">
                  <a:extLst>
                    <a:ext uri="{9D8B030D-6E8A-4147-A177-3AD203B41FA5}">
                      <a16:colId xmlns:a16="http://schemas.microsoft.com/office/drawing/2014/main" val="216887215"/>
                    </a:ext>
                  </a:extLst>
                </a:gridCol>
                <a:gridCol w="2725271">
                  <a:extLst>
                    <a:ext uri="{9D8B030D-6E8A-4147-A177-3AD203B41FA5}">
                      <a16:colId xmlns:a16="http://schemas.microsoft.com/office/drawing/2014/main" val="1621575381"/>
                    </a:ext>
                  </a:extLst>
                </a:gridCol>
                <a:gridCol w="2241119">
                  <a:extLst>
                    <a:ext uri="{9D8B030D-6E8A-4147-A177-3AD203B41FA5}">
                      <a16:colId xmlns:a16="http://schemas.microsoft.com/office/drawing/2014/main" val="3451693230"/>
                    </a:ext>
                  </a:extLst>
                </a:gridCol>
              </a:tblGrid>
              <a:tr h="1107309">
                <a:tc>
                  <a:txBody>
                    <a:bodyPr/>
                    <a:lstStyle/>
                    <a:p>
                      <a:pPr algn="ctr"/>
                      <a:endParaRPr lang="en-US" sz="2400" dirty="0">
                        <a:solidFill>
                          <a:srgbClr val="000000"/>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8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accent4">
                              <a:lumMod val="50000"/>
                            </a:schemeClr>
                          </a:solidFill>
                          <a:latin typeface="Calibri" panose="020F0502020204030204" pitchFamily="34" charset="0"/>
                          <a:cs typeface="Calibri" panose="020F0502020204030204" pitchFamily="34" charset="0"/>
                        </a:rPr>
                        <a:t>Persons with unmet financial need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8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accent4">
                              <a:lumMod val="50000"/>
                            </a:schemeClr>
                          </a:solidFill>
                          <a:latin typeface="Calibri" panose="020F0502020204030204" pitchFamily="34" charset="0"/>
                          <a:cs typeface="Calibri" panose="020F0502020204030204" pitchFamily="34" charset="0"/>
                        </a:rPr>
                        <a:t>Cost </a:t>
                      </a:r>
                    </a:p>
                    <a:p>
                      <a:pPr algn="ctr"/>
                      <a:r>
                        <a:rPr lang="en-US" sz="2400" dirty="0">
                          <a:solidFill>
                            <a:schemeClr val="accent4">
                              <a:lumMod val="50000"/>
                            </a:schemeClr>
                          </a:solidFill>
                          <a:latin typeface="Calibri" panose="020F0502020204030204" pitchFamily="34" charset="0"/>
                          <a:cs typeface="Calibri" panose="020F0502020204030204" pitchFamily="34" charset="0"/>
                        </a:rPr>
                        <a:t>(US Dollars)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88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540311"/>
                  </a:ext>
                </a:extLst>
              </a:tr>
              <a:tr h="1107309">
                <a:tc>
                  <a:txBody>
                    <a:bodyPr/>
                    <a:lstStyle/>
                    <a:p>
                      <a:endParaRPr lang="en-US" sz="240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accent4">
                              <a:lumMod val="50000"/>
                            </a:schemeClr>
                          </a:solidFill>
                          <a:latin typeface="Calibri" panose="020F0502020204030204" pitchFamily="34" charset="0"/>
                          <a:cs typeface="Calibri" panose="020F0502020204030204" pitchFamily="34" charset="0"/>
                        </a:rPr>
                        <a:t>~7,300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accent4">
                              <a:lumMod val="50000"/>
                            </a:schemeClr>
                          </a:solidFill>
                          <a:latin typeface="Calibri" panose="020F0502020204030204" pitchFamily="34" charset="0"/>
                          <a:cs typeface="Calibri" panose="020F0502020204030204" pitchFamily="34" charset="0"/>
                        </a:rPr>
                        <a:t>$89 million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9987109"/>
                  </a:ext>
                </a:extLst>
              </a:tr>
              <a:tr h="1107309">
                <a:tc>
                  <a:txBody>
                    <a:bodyPr/>
                    <a:lstStyle/>
                    <a:p>
                      <a:endParaRPr lang="en-US" sz="240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accent4">
                              <a:lumMod val="50000"/>
                            </a:schemeClr>
                          </a:solidFill>
                          <a:latin typeface="Calibri" panose="020F0502020204030204" pitchFamily="34" charset="0"/>
                          <a:cs typeface="Calibri" panose="020F0502020204030204" pitchFamily="34" charset="0"/>
                        </a:rPr>
                        <a:t>~86,300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accent4">
                              <a:lumMod val="50000"/>
                            </a:schemeClr>
                          </a:solidFill>
                          <a:latin typeface="Calibri" panose="020F0502020204030204" pitchFamily="34" charset="0"/>
                          <a:cs typeface="Calibri" panose="020F0502020204030204" pitchFamily="34" charset="0"/>
                        </a:rPr>
                        <a:t>$119 million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779698"/>
                  </a:ext>
                </a:extLst>
              </a:tr>
            </a:tbl>
          </a:graphicData>
        </a:graphic>
      </p:graphicFrame>
      <p:pic>
        <p:nvPicPr>
          <p:cNvPr id="25" name="Graphic 24" descr="Doctor male with solid fill">
            <a:extLst>
              <a:ext uri="{FF2B5EF4-FFF2-40B4-BE49-F238E27FC236}">
                <a16:creationId xmlns:a16="http://schemas.microsoft.com/office/drawing/2014/main" id="{5DB0B5F2-649D-4F4D-91C9-E7B54C97D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9076" y="2417724"/>
            <a:ext cx="914400" cy="914400"/>
          </a:xfrm>
          <a:prstGeom prst="rect">
            <a:avLst/>
          </a:prstGeom>
        </p:spPr>
      </p:pic>
      <p:pic>
        <p:nvPicPr>
          <p:cNvPr id="26" name="Graphic 25" descr="Medicine outline">
            <a:extLst>
              <a:ext uri="{FF2B5EF4-FFF2-40B4-BE49-F238E27FC236}">
                <a16:creationId xmlns:a16="http://schemas.microsoft.com/office/drawing/2014/main" id="{0650F185-0F2B-4323-8219-195A77DDB6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877" y="2464228"/>
            <a:ext cx="914400" cy="914400"/>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CE97510D-D35F-4F6B-8115-BC39F91E4F9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99" r="7888" b="15910"/>
          <a:stretch/>
        </p:blipFill>
        <p:spPr>
          <a:xfrm>
            <a:off x="2482680" y="2464228"/>
            <a:ext cx="797995" cy="794009"/>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3C88B79A-9E73-4EBE-93C0-9815182C27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99" r="7888" b="15910"/>
          <a:stretch/>
        </p:blipFill>
        <p:spPr>
          <a:xfrm>
            <a:off x="2124478" y="3553408"/>
            <a:ext cx="797995" cy="794009"/>
          </a:xfrm>
          <a:prstGeom prst="rect">
            <a:avLst/>
          </a:prstGeom>
        </p:spPr>
      </p:pic>
      <p:pic>
        <p:nvPicPr>
          <p:cNvPr id="30" name="Graphic 29" descr="Doctor male with solid fill">
            <a:extLst>
              <a:ext uri="{FF2B5EF4-FFF2-40B4-BE49-F238E27FC236}">
                <a16:creationId xmlns:a16="http://schemas.microsoft.com/office/drawing/2014/main" id="{7467A1C2-E58F-4096-B0DE-3605943EEE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0078" y="3493212"/>
            <a:ext cx="914400" cy="914400"/>
          </a:xfrm>
          <a:prstGeom prst="rect">
            <a:avLst/>
          </a:prstGeom>
        </p:spPr>
      </p:pic>
    </p:spTree>
    <p:extLst>
      <p:ext uri="{BB962C8B-B14F-4D97-AF65-F5344CB8AC3E}">
        <p14:creationId xmlns:p14="http://schemas.microsoft.com/office/powerpoint/2010/main" val="3849904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different, variety&#10;&#10;Description automatically generated">
            <a:extLst>
              <a:ext uri="{FF2B5EF4-FFF2-40B4-BE49-F238E27FC236}">
                <a16:creationId xmlns:a16="http://schemas.microsoft.com/office/drawing/2014/main" id="{C5E91151-C382-4F69-B5EA-D44191A012C6}"/>
              </a:ext>
            </a:extLst>
          </p:cNvPr>
          <p:cNvPicPr>
            <a:picLocks noChangeAspect="1"/>
          </p:cNvPicPr>
          <p:nvPr/>
        </p:nvPicPr>
        <p:blipFill rotWithShape="1">
          <a:blip r:embed="rId3">
            <a:extLst>
              <a:ext uri="{28A0092B-C50C-407E-A947-70E740481C1C}">
                <a14:useLocalDpi xmlns:a14="http://schemas.microsoft.com/office/drawing/2010/main" val="0"/>
              </a:ext>
            </a:extLst>
          </a:blip>
          <a:srcRect t="9972" b="7001"/>
          <a:stretch/>
        </p:blipFill>
        <p:spPr>
          <a:xfrm>
            <a:off x="0" y="0"/>
            <a:ext cx="9144000" cy="5057775"/>
          </a:xfrm>
          <a:prstGeom prst="rect">
            <a:avLst/>
          </a:prstGeom>
        </p:spPr>
      </p:pic>
      <p:sp>
        <p:nvSpPr>
          <p:cNvPr id="7" name="Rectangle 6">
            <a:extLst>
              <a:ext uri="{FF2B5EF4-FFF2-40B4-BE49-F238E27FC236}">
                <a16:creationId xmlns:a16="http://schemas.microsoft.com/office/drawing/2014/main" id="{FFBCBE88-BD3F-48DD-BB23-51DC5B0DA9CE}"/>
              </a:ext>
            </a:extLst>
          </p:cNvPr>
          <p:cNvSpPr/>
          <p:nvPr/>
        </p:nvSpPr>
        <p:spPr>
          <a:xfrm>
            <a:off x="2" y="2028825"/>
            <a:ext cx="9143998" cy="1103322"/>
          </a:xfrm>
          <a:prstGeom prst="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89F09BA-E48F-4D04-A97F-EA87FBD8906A}"/>
              </a:ext>
            </a:extLst>
          </p:cNvPr>
          <p:cNvSpPr>
            <a:spLocks noGrp="1"/>
          </p:cNvSpPr>
          <p:nvPr>
            <p:ph type="title"/>
          </p:nvPr>
        </p:nvSpPr>
        <p:spPr>
          <a:xfrm>
            <a:off x="1057274" y="2060114"/>
            <a:ext cx="7029451" cy="1043458"/>
          </a:xfrm>
        </p:spPr>
        <p:txBody>
          <a:bodyPr/>
          <a:lstStyle/>
          <a:p>
            <a:pPr algn="ctr"/>
            <a:r>
              <a:rPr lang="en-US" sz="3600" dirty="0">
                <a:solidFill>
                  <a:srgbClr val="000000"/>
                </a:solidFill>
                <a:latin typeface="Calibri" panose="020F0502020204030204" pitchFamily="34" charset="0"/>
                <a:cs typeface="Calibri" panose="020F0502020204030204" pitchFamily="34" charset="0"/>
              </a:rPr>
              <a:t>Why are new estimates needed?</a:t>
            </a:r>
            <a:br>
              <a:rPr lang="en-US" sz="32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Key changes to US PrEP landscape since 2015</a:t>
            </a:r>
            <a:br>
              <a:rPr lang="en-US" sz="3200" dirty="0">
                <a:solidFill>
                  <a:srgbClr val="000000"/>
                </a:solidFill>
                <a:latin typeface="Calibri" panose="020F0502020204030204" pitchFamily="34" charset="0"/>
                <a:cs typeface="Calibri" panose="020F0502020204030204" pitchFamily="34" charset="0"/>
              </a:rPr>
            </a:br>
            <a:endParaRPr lang="en-US"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96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1FBA0CF-E000-4D29-B91E-83DF900F5682}"/>
              </a:ext>
            </a:extLst>
          </p:cNvPr>
          <p:cNvSpPr txBox="1">
            <a:spLocks/>
          </p:cNvSpPr>
          <p:nvPr/>
        </p:nvSpPr>
        <p:spPr>
          <a:xfrm>
            <a:off x="420316" y="542194"/>
            <a:ext cx="8303368" cy="537306"/>
          </a:xfrm>
          <a:prstGeom prst="rect">
            <a:avLst/>
          </a:prstGeom>
        </p:spPr>
        <p:txBody>
          <a:bodyPr/>
          <a:lstStyle>
            <a:lvl1pPr algn="l" rtl="0" eaLnBrk="1" fontAlgn="base" hangingPunct="1">
              <a:spcBef>
                <a:spcPct val="0"/>
              </a:spcBef>
              <a:spcAft>
                <a:spcPct val="0"/>
              </a:spcAft>
              <a:defRPr sz="3000" b="1" kern="1200">
                <a:solidFill>
                  <a:srgbClr val="00788A"/>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sz="3200" dirty="0">
                <a:latin typeface="Calibri" panose="020F0502020204030204" pitchFamily="34" charset="0"/>
                <a:cs typeface="Calibri" panose="020F0502020204030204" pitchFamily="34" charset="0"/>
              </a:rPr>
              <a:t>New estimates are needed for:</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6675FEBF-E47C-4312-BFB3-CBD1076A98F1}"/>
              </a:ext>
            </a:extLst>
          </p:cNvPr>
          <p:cNvGrpSpPr/>
          <p:nvPr/>
        </p:nvGrpSpPr>
        <p:grpSpPr>
          <a:xfrm>
            <a:off x="1173280" y="966520"/>
            <a:ext cx="3210459" cy="3423331"/>
            <a:chOff x="1173280" y="966520"/>
            <a:chExt cx="3210459" cy="3423331"/>
          </a:xfrm>
        </p:grpSpPr>
        <p:pic>
          <p:nvPicPr>
            <p:cNvPr id="13" name="Picture 12" descr="Large  Icon Example">
              <a:extLst>
                <a:ext uri="{FF2B5EF4-FFF2-40B4-BE49-F238E27FC236}">
                  <a16:creationId xmlns:a16="http://schemas.microsoft.com/office/drawing/2014/main" id="{4B10B8AB-B041-4607-A1DA-12272C6EF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280" y="966520"/>
              <a:ext cx="3210459" cy="3210459"/>
            </a:xfrm>
            <a:prstGeom prst="rect">
              <a:avLst/>
            </a:prstGeom>
          </p:spPr>
        </p:pic>
        <p:sp>
          <p:nvSpPr>
            <p:cNvPr id="15" name="TextBox 14">
              <a:extLst>
                <a:ext uri="{FF2B5EF4-FFF2-40B4-BE49-F238E27FC236}">
                  <a16:creationId xmlns:a16="http://schemas.microsoft.com/office/drawing/2014/main" id="{422FC1FB-51D6-4ED3-9432-16FA05921288}"/>
                </a:ext>
              </a:extLst>
            </p:cNvPr>
            <p:cNvSpPr txBox="1"/>
            <p:nvPr/>
          </p:nvSpPr>
          <p:spPr>
            <a:xfrm>
              <a:off x="1339675" y="3558854"/>
              <a:ext cx="2877670" cy="830997"/>
            </a:xfrm>
            <a:prstGeom prst="rect">
              <a:avLst/>
            </a:prstGeom>
            <a:noFill/>
          </p:spPr>
          <p:txBody>
            <a:bodyPr wrap="square" rtlCol="0" anchor="ctr">
              <a:spAutoFit/>
            </a:bodyPr>
            <a:lstStyle/>
            <a:p>
              <a:pPr algn="ctr"/>
              <a:r>
                <a:rPr lang="en-US" sz="2400" dirty="0">
                  <a:solidFill>
                    <a:srgbClr val="000000"/>
                  </a:solidFill>
                  <a:latin typeface="Calibri" panose="020F0502020204030204" pitchFamily="34" charset="0"/>
                </a:rPr>
                <a:t>Persons with unmet financial needs</a:t>
              </a:r>
            </a:p>
          </p:txBody>
        </p:sp>
      </p:grpSp>
      <p:grpSp>
        <p:nvGrpSpPr>
          <p:cNvPr id="17" name="Group 16">
            <a:extLst>
              <a:ext uri="{FF2B5EF4-FFF2-40B4-BE49-F238E27FC236}">
                <a16:creationId xmlns:a16="http://schemas.microsoft.com/office/drawing/2014/main" id="{B4C55DA6-FDED-49C8-B8E1-2F951FD1CD51}"/>
              </a:ext>
            </a:extLst>
          </p:cNvPr>
          <p:cNvGrpSpPr/>
          <p:nvPr/>
        </p:nvGrpSpPr>
        <p:grpSpPr>
          <a:xfrm>
            <a:off x="4760263" y="966520"/>
            <a:ext cx="3210459" cy="3210459"/>
            <a:chOff x="4760263" y="966520"/>
            <a:chExt cx="3210459" cy="3210459"/>
          </a:xfrm>
        </p:grpSpPr>
        <p:pic>
          <p:nvPicPr>
            <p:cNvPr id="12" name="Picture 11" descr="Large  Icon Example">
              <a:extLst>
                <a:ext uri="{FF2B5EF4-FFF2-40B4-BE49-F238E27FC236}">
                  <a16:creationId xmlns:a16="http://schemas.microsoft.com/office/drawing/2014/main" id="{A9B06D14-E036-4661-96CC-3A748753D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263" y="966520"/>
              <a:ext cx="3210459" cy="3210459"/>
            </a:xfrm>
            <a:prstGeom prst="rect">
              <a:avLst/>
            </a:prstGeom>
          </p:spPr>
        </p:pic>
        <p:sp>
          <p:nvSpPr>
            <p:cNvPr id="16" name="TextBox 15">
              <a:extLst>
                <a:ext uri="{FF2B5EF4-FFF2-40B4-BE49-F238E27FC236}">
                  <a16:creationId xmlns:a16="http://schemas.microsoft.com/office/drawing/2014/main" id="{4D18AD32-FE27-4161-8DF5-DF19AF97A603}"/>
                </a:ext>
              </a:extLst>
            </p:cNvPr>
            <p:cNvSpPr txBox="1"/>
            <p:nvPr/>
          </p:nvSpPr>
          <p:spPr>
            <a:xfrm>
              <a:off x="4926657" y="3558854"/>
              <a:ext cx="2877670" cy="461665"/>
            </a:xfrm>
            <a:prstGeom prst="rect">
              <a:avLst/>
            </a:prstGeom>
            <a:noFill/>
          </p:spPr>
          <p:txBody>
            <a:bodyPr wrap="square" rtlCol="0" anchor="ctr">
              <a:spAutoFit/>
            </a:bodyPr>
            <a:lstStyle/>
            <a:p>
              <a:pPr algn="ctr"/>
              <a:r>
                <a:rPr lang="en-US" sz="2400" dirty="0">
                  <a:solidFill>
                    <a:srgbClr val="000000"/>
                  </a:solidFill>
                  <a:latin typeface="Calibri" panose="020F0502020204030204" pitchFamily="34" charset="0"/>
                </a:rPr>
                <a:t>Annual cost</a:t>
              </a:r>
            </a:p>
          </p:txBody>
        </p:sp>
      </p:grpSp>
    </p:spTree>
    <p:extLst>
      <p:ext uri="{BB962C8B-B14F-4D97-AF65-F5344CB8AC3E}">
        <p14:creationId xmlns:p14="http://schemas.microsoft.com/office/powerpoint/2010/main" val="346503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43CC76-E028-4A3D-9A51-EBC3660FBFD2}"/>
              </a:ext>
            </a:extLst>
          </p:cNvPr>
          <p:cNvSpPr txBox="1"/>
          <p:nvPr/>
        </p:nvSpPr>
        <p:spPr>
          <a:xfrm>
            <a:off x="0" y="4781496"/>
            <a:ext cx="6257365" cy="253916"/>
          </a:xfrm>
          <a:prstGeom prst="rect">
            <a:avLst/>
          </a:prstGeom>
          <a:noFill/>
        </p:spPr>
        <p:txBody>
          <a:bodyPr wrap="square" rtlCol="0">
            <a:spAutoFit/>
          </a:bodyPr>
          <a:lstStyle/>
          <a:p>
            <a:pPr marL="257175" indent="-257175" defTabSz="685800" eaLnBrk="1" fontAlgn="auto" hangingPunct="1">
              <a:spcBef>
                <a:spcPts val="0"/>
              </a:spcBef>
              <a:spcAft>
                <a:spcPts val="0"/>
              </a:spcAft>
              <a:buFontTx/>
              <a:buAutoNum type="arabicPeriod"/>
            </a:pPr>
            <a:r>
              <a:rPr lang="en-US" sz="1050" dirty="0">
                <a:solidFill>
                  <a:prstClr val="black"/>
                </a:solidFill>
                <a:latin typeface="Calibri" panose="020F0502020204030204"/>
                <a:hlinkClick r:id="rId3"/>
              </a:rPr>
              <a:t>Kaiser Family Foundation</a:t>
            </a:r>
            <a:endParaRPr lang="en-US" sz="1050" dirty="0">
              <a:solidFill>
                <a:prstClr val="black"/>
              </a:solidFill>
              <a:latin typeface="Calibri" panose="020F0502020204030204"/>
            </a:endParaRPr>
          </a:p>
        </p:txBody>
      </p:sp>
      <p:graphicFrame>
        <p:nvGraphicFramePr>
          <p:cNvPr id="6" name="Diagram 5">
            <a:extLst>
              <a:ext uri="{FF2B5EF4-FFF2-40B4-BE49-F238E27FC236}">
                <a16:creationId xmlns:a16="http://schemas.microsoft.com/office/drawing/2014/main" id="{98613FCD-231F-4FA9-9699-F5E69143CCCE}"/>
              </a:ext>
            </a:extLst>
          </p:cNvPr>
          <p:cNvGraphicFramePr/>
          <p:nvPr>
            <p:extLst>
              <p:ext uri="{D42A27DB-BD31-4B8C-83A1-F6EECF244321}">
                <p14:modId xmlns:p14="http://schemas.microsoft.com/office/powerpoint/2010/main" val="3485426416"/>
              </p:ext>
            </p:extLst>
          </p:nvPr>
        </p:nvGraphicFramePr>
        <p:xfrm>
          <a:off x="555261" y="811807"/>
          <a:ext cx="7637360" cy="4096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BEB5E603-D8FB-43B9-8646-7133186A77C8}"/>
              </a:ext>
            </a:extLst>
          </p:cNvPr>
          <p:cNvSpPr>
            <a:spLocks noGrp="1"/>
          </p:cNvSpPr>
          <p:nvPr>
            <p:ph type="title"/>
          </p:nvPr>
        </p:nvSpPr>
        <p:spPr>
          <a:xfrm>
            <a:off x="420316" y="263904"/>
            <a:ext cx="8303368" cy="547903"/>
          </a:xfrm>
        </p:spPr>
        <p:txBody>
          <a:bodyPr/>
          <a:lstStyle/>
          <a:p>
            <a:r>
              <a:rPr lang="en-US" sz="2800" dirty="0">
                <a:latin typeface="Calibri" panose="020F0502020204030204" pitchFamily="34" charset="0"/>
                <a:cs typeface="Calibri" panose="020F0502020204030204" pitchFamily="34" charset="0"/>
              </a:rPr>
              <a:t>Analytic framework to estimate </a:t>
            </a:r>
            <a:r>
              <a:rPr lang="en-US" sz="2800" dirty="0">
                <a:solidFill>
                  <a:srgbClr val="D73027"/>
                </a:solidFill>
                <a:latin typeface="Calibri" panose="020F0502020204030204" pitchFamily="34" charset="0"/>
                <a:cs typeface="Calibri" panose="020F0502020204030204" pitchFamily="34" charset="0"/>
              </a:rPr>
              <a:t>unmet financial needs</a:t>
            </a:r>
          </a:p>
        </p:txBody>
      </p:sp>
    </p:spTree>
    <p:extLst>
      <p:ext uri="{BB962C8B-B14F-4D97-AF65-F5344CB8AC3E}">
        <p14:creationId xmlns:p14="http://schemas.microsoft.com/office/powerpoint/2010/main" val="420018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Powerpoint Template-DHAP" id="{83EEF60D-77BF-7C48-AA51-E93E0797039B}" vid="{4E097B03-DEEA-504B-9D29-B169EB765AB8}"/>
    </a:ext>
  </a:extLst>
</a:theme>
</file>

<file path=ppt/theme/theme2.xml><?xml version="1.0" encoding="utf-8"?>
<a:theme xmlns:a="http://schemas.openxmlformats.org/drawingml/2006/main" name="6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Powerpoint Template-DHAP" id="{83EEF60D-77BF-7C48-AA51-E93E0797039B}" vid="{4E097B03-DEEA-504B-9D29-B169EB765AB8}"/>
    </a:ext>
  </a:extLst>
</a:theme>
</file>

<file path=ppt/theme/theme3.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635107975248555326</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635107975248555326</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635107975248555326</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A4FA173CC2A3E4D95C6EA67E957F6B5" ma:contentTypeVersion="0" ma:contentTypeDescription="Create a new document." ma:contentTypeScope="" ma:versionID="7140113983e068de6089a02db44a06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AE1B7-AF55-4496-A41F-E8AB3C0ABFA4}">
  <ds:schemaRefs>
    <ds:schemaRef ds:uri="http://schemas.microsoft.com/sharepoint/events"/>
  </ds:schemaRefs>
</ds:datastoreItem>
</file>

<file path=customXml/itemProps2.xml><?xml version="1.0" encoding="utf-8"?>
<ds:datastoreItem xmlns:ds="http://schemas.openxmlformats.org/officeDocument/2006/customXml" ds:itemID="{7F016EA2-A9A9-46A2-AC39-A7E4DF7AFEF0}">
  <ds:schemaRefs>
    <ds:schemaRef ds:uri="http://schemas.microsoft.com/sharepoint/v3/contenttype/forms"/>
  </ds:schemaRefs>
</ds:datastoreItem>
</file>

<file path=customXml/itemProps3.xml><?xml version="1.0" encoding="utf-8"?>
<ds:datastoreItem xmlns:ds="http://schemas.openxmlformats.org/officeDocument/2006/customXml" ds:itemID="{FAB1670A-4BE8-4328-82A2-47116662E7A8}">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8BE81B3E-929A-4D9D-85BB-B9A034827B5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NCEH_ATSDR_combined</Template>
  <TotalTime>5948</TotalTime>
  <Words>2213</Words>
  <Application>Microsoft Office PowerPoint</Application>
  <PresentationFormat>On-screen Show (16:9)</PresentationFormat>
  <Paragraphs>218</Paragraphs>
  <Slides>16</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Adobe Garamond Pro</vt:lpstr>
      <vt:lpstr>Arial</vt:lpstr>
      <vt:lpstr>Calibri</vt:lpstr>
      <vt:lpstr>Courier New</vt:lpstr>
      <vt:lpstr>Garamond</vt:lpstr>
      <vt:lpstr>Myriad Web Pro</vt:lpstr>
      <vt:lpstr>Open Sans</vt:lpstr>
      <vt:lpstr>Segoe UI</vt:lpstr>
      <vt:lpstr>Verdana</vt:lpstr>
      <vt:lpstr>Wingdings</vt:lpstr>
      <vt:lpstr>NCEH_ATSDR_combined</vt:lpstr>
      <vt:lpstr>6_NCEH_ATSDR_combined</vt:lpstr>
      <vt:lpstr>AIDS2022</vt:lpstr>
      <vt:lpstr>Estimated Costs to Address Unmet Financial Needs for PrEP — United States, 2018</vt:lpstr>
      <vt:lpstr>Conflict of Interest Disclosure</vt:lpstr>
      <vt:lpstr>Ending the HIV Epidemic in the U.S. </vt:lpstr>
      <vt:lpstr>Not enough people who could benefit from PrEP are prescribed it </vt:lpstr>
      <vt:lpstr>Financial costs for PrEP-related services varies by health insurance status and product</vt:lpstr>
      <vt:lpstr>Approximately $208M in unmet financial need estimated for 2015</vt:lpstr>
      <vt:lpstr>Why are new estimates needed? Key changes to US PrEP landscape since 2015 </vt:lpstr>
      <vt:lpstr>PowerPoint Presentation</vt:lpstr>
      <vt:lpstr>Analytic framework to estimate unmet financial needs</vt:lpstr>
      <vt:lpstr>PowerPoint Presentation</vt:lpstr>
      <vt:lpstr>Of 1.2 million adults with PrEP indications, ~49,700 people require ~$106 million in financial assistance</vt:lpstr>
      <vt:lpstr>Results: Estimated cost for medication, clinical visits, and labs for adults with unmet financial needs</vt:lpstr>
      <vt:lpstr>2015 vs. 2018 Estimates</vt:lpstr>
      <vt:lpstr>Limitations: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for Presentation Goes Here (Line 1)  Subhead for Presentation (Line 2) Author Name Goes Here</dc:title>
  <dc:creator>Microsoft Office User</dc:creator>
  <cp:lastModifiedBy>Bonacci, Robert (CDC/DDID/NCHHSTP/DHP)</cp:lastModifiedBy>
  <cp:revision>15</cp:revision>
  <cp:lastPrinted>2016-11-30T13:12:42Z</cp:lastPrinted>
  <dcterms:created xsi:type="dcterms:W3CDTF">2018-06-20T17:39:14Z</dcterms:created>
  <dcterms:modified xsi:type="dcterms:W3CDTF">2022-07-29T19:49:46Z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0x010100EA4FA173CC2A3E4D95C6EA67E957F6B5</vt:lpwstr>
  </property>
  <property fmtid="{D5CDD505-2E9C-101B-9397-08002B2CF9AE}" pid="4" name="MSIP_Label_8af03ff0-41c5-4c41-b55e-fabb8fae94be_Enabled">
    <vt:lpwstr>true</vt:lpwstr>
  </property>
  <property fmtid="{D5CDD505-2E9C-101B-9397-08002B2CF9AE}" pid="5" name="MSIP_Label_8af03ff0-41c5-4c41-b55e-fabb8fae94be_SetDate">
    <vt:lpwstr>2020-10-26T15:17:21Z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7c0c4bc0-48b6-4da3-a4c9-747bbc10c6b9</vt:lpwstr>
  </property>
  <property fmtid="{D5CDD505-2E9C-101B-9397-08002B2CF9AE}" pid="10" name="MSIP_Label_8af03ff0-41c5-4c41-b55e-fabb8fae94be_ContentBits">
    <vt:lpwstr>0</vt:lpwstr>
  </property>
</Properties>
</file>