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S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BF9F681-2D7B-4257-8614-A1A78BD4C7F3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3DEA9-BC93-435E-9BC5-A3B78A452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A159E-0539-40DC-B202-CA43284D0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AEDBE-C106-45F9-9493-188B516E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0A39E-1118-41A2-A905-A9109ED3E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54D77-C58A-4D56-8046-4B1D5834F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49264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4A23B-B0A5-4006-AAE9-0E2EB9654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35EA5-0195-4FA3-8B77-19D7F4716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C0ADC-7762-411D-96AF-52682AE9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01342-B6C9-45F9-A9AE-A4129CB9D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8432A-C636-42D5-AABC-3F9E235B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318178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28755-BB89-4A0A-ACF8-3838B1FB9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76B9A-ACA9-41BA-A9C8-B7E42B5BD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C4342-AD1A-4655-8058-571A34A8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A9D77-FDB0-45DB-BBEF-5AC42014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350DA-D490-4F64-86F7-857B26B3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289537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E6441-E817-41C8-B2B8-9CF381361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4CC5C-2E36-46DD-ACE8-0BA7DA00C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4F127-51ED-4673-B119-88E5215E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BCE00-0DD1-48D2-BD4E-3DA08063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3444C-A98D-4AB4-B4C3-094F12F04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361208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E0AC-929D-428C-96D4-D35B3389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0C0CA-F667-4B47-82BB-FAB0B50E2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E6338-105C-4823-9989-167D156B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91114-879E-40C9-B5BD-95A2370F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42D67-200F-403A-A5A4-8A4992C1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94140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BAA9B-320C-49BB-8F75-E2533E3E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D091D-5E30-4211-81DB-E4AE14593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0082E-B973-4263-B1EA-F1FEBF9B0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05356-2AB8-442A-B5CE-0266996F6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EF7DC-DB33-4353-BA4B-A57A1364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3D629-761A-4FD1-B476-9DF2A903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400295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29AA-387E-4EB7-9009-6FD3689F5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132A6-0241-4B5B-B9F1-5F781AF67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5485B-2424-4AC1-A041-C4BBAF70E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74ECB7-BEEA-4BB8-908F-E2B37987F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46E816-1AD6-4F80-AB1C-C0CE7EA38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289B9C-02E6-42F7-AB10-605AAF8A4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8FB7C0-676C-4194-986F-B5B70B42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687EF-4DC3-4670-8D71-BA0101CE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222433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6705C-425A-4C1D-854E-84288D694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31D80-52F6-4E18-B250-E450C355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995FF-D588-4B9D-98C1-3E8F307C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2633B-AFC6-4735-ACA5-BB1F4F3E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194778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B11E9-56F4-444E-9F6F-E77241B3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1C53E6-6D7E-4F8C-9E9F-9AE79CD8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B5C50-0714-4C03-950B-484D8B17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69393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62AD3-9238-4EC1-BC16-6CB451E9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5EB3F-160A-4EBD-A1EE-51464988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83B5F-0F4C-4274-B189-E429CC185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2B6F2-17D2-4309-B8A2-853504F15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6E3-B79F-441E-BBFF-9C9F60A2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6ABCF-BB9B-42F6-9BC8-765E8B39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293840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7800D-9204-48F3-A0B3-5520A14FC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A54960-132B-4AEE-91D8-A0E6F1CBFE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34147-2AAA-41F1-B617-8C479D5DE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BA281-F93B-45E1-A314-04AFA021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06DDA-C145-456B-AB4B-22EB413D2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EB4DC-BCE1-4424-9655-E5405C3C3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353620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CB77DF-A275-4943-B7FA-79152550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BF262-EEC0-4512-BB25-E65A3F895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5636E-6B21-415A-B8BE-A81089997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7018-AF0F-4474-A9CB-2D463696423A}" type="datetimeFigureOut">
              <a:rPr lang="en-SZ" smtClean="0"/>
              <a:t>02/08/2022</a:t>
            </a:fld>
            <a:endParaRPr lang="en-S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E1629-588E-4C23-AAD0-020336A2A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D36D5-9161-448C-BE79-85AF1A836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A4EC4-4713-4BEF-97A8-894A45411C00}" type="slidenum">
              <a:rPr lang="en-SZ" smtClean="0"/>
              <a:t>‹#›</a:t>
            </a:fld>
            <a:endParaRPr lang="en-SZ"/>
          </a:p>
        </p:txBody>
      </p:sp>
    </p:spTree>
    <p:extLst>
      <p:ext uri="{BB962C8B-B14F-4D97-AF65-F5344CB8AC3E}">
        <p14:creationId xmlns:p14="http://schemas.microsoft.com/office/powerpoint/2010/main" val="109428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923BDC8-652E-400A-8605-A7A21971E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0522"/>
          </a:xfrm>
        </p:spPr>
        <p:txBody>
          <a:bodyPr/>
          <a:lstStyle/>
          <a:p>
            <a:r>
              <a:rPr lang="en-GB" dirty="0"/>
              <a:t>Quality of Life for Young Women and Girls: Is it achievable? </a:t>
            </a:r>
            <a:endParaRPr lang="en-SZ" dirty="0"/>
          </a:p>
        </p:txBody>
      </p:sp>
    </p:spTree>
    <p:extLst>
      <p:ext uri="{BB962C8B-B14F-4D97-AF65-F5344CB8AC3E}">
        <p14:creationId xmlns:p14="http://schemas.microsoft.com/office/powerpoint/2010/main" val="81475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5CAFE-9F7C-4DE9-971F-E0B7EF431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30" y="297890"/>
            <a:ext cx="10515600" cy="1893981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GB" dirty="0"/>
              <a:t>Partners </a:t>
            </a:r>
            <a:endParaRPr lang="en-SZ" dirty="0"/>
          </a:p>
        </p:txBody>
      </p:sp>
      <p:pic>
        <p:nvPicPr>
          <p:cNvPr id="3" name="Picture">
            <a:extLst>
              <a:ext uri="{FF2B5EF4-FFF2-40B4-BE49-F238E27FC236}">
                <a16:creationId xmlns:a16="http://schemas.microsoft.com/office/drawing/2014/main" id="{28001563-7EB8-444C-8E22-18D79BF15C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153" y="4666130"/>
            <a:ext cx="2672080" cy="80721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F6EEA6-4F61-4A27-B13D-2529819606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2" y="4925353"/>
            <a:ext cx="2825489" cy="694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F6DD07-E487-4585-B419-D2A46FD422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959" y="2764100"/>
            <a:ext cx="2672081" cy="1191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1D8808-E296-4E3F-976B-8D62E34E984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129" y="2781476"/>
            <a:ext cx="1943100" cy="119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837187-3C88-44B8-A1C6-AFF2CEB5CC54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55" y="2438864"/>
            <a:ext cx="1943100" cy="1876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072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BD449-8C18-417F-B984-EB5DB9975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2604"/>
          </a:xfrm>
        </p:spPr>
        <p:txBody>
          <a:bodyPr/>
          <a:lstStyle/>
          <a:p>
            <a:r>
              <a:rPr lang="en-GB" dirty="0"/>
              <a:t>                            </a:t>
            </a:r>
            <a:endParaRPr lang="en-SZ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9CC88A-4B34-4D50-A076-8A4DCCF41F8C}"/>
              </a:ext>
            </a:extLst>
          </p:cNvPr>
          <p:cNvSpPr/>
          <p:nvPr/>
        </p:nvSpPr>
        <p:spPr>
          <a:xfrm>
            <a:off x="941294" y="632012"/>
            <a:ext cx="2877672" cy="2205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Access to quality health care services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Cost effective </a:t>
            </a:r>
          </a:p>
          <a:p>
            <a:pPr algn="ctr"/>
            <a:r>
              <a:rPr lang="en-GB" dirty="0"/>
              <a:t>Non judgemental accessible</a:t>
            </a:r>
          </a:p>
          <a:p>
            <a:pPr algn="ctr"/>
            <a:r>
              <a:rPr lang="en-GB" dirty="0"/>
              <a:t>Youth friendly  </a:t>
            </a:r>
            <a:endParaRPr lang="en-S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1AE616-C637-450F-A297-AD303EBEBAE1}"/>
              </a:ext>
            </a:extLst>
          </p:cNvPr>
          <p:cNvSpPr/>
          <p:nvPr/>
        </p:nvSpPr>
        <p:spPr>
          <a:xfrm>
            <a:off x="6347009" y="632012"/>
            <a:ext cx="2877672" cy="2205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Environment </a:t>
            </a:r>
          </a:p>
          <a:p>
            <a:pPr algn="ctr"/>
            <a:r>
              <a:rPr lang="en-GB" dirty="0"/>
              <a:t>Conducive for participation and growth </a:t>
            </a:r>
          </a:p>
          <a:p>
            <a:pPr algn="ctr"/>
            <a:r>
              <a:rPr lang="en-GB" dirty="0"/>
              <a:t>Career, </a:t>
            </a:r>
            <a:endParaRPr lang="en-SZ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6342F5-45F4-4846-82B8-FAD67B48AC1B}"/>
              </a:ext>
            </a:extLst>
          </p:cNvPr>
          <p:cNvSpPr/>
          <p:nvPr/>
        </p:nvSpPr>
        <p:spPr>
          <a:xfrm>
            <a:off x="4168587" y="3428999"/>
            <a:ext cx="2877671" cy="2420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Psychosocial Support</a:t>
            </a:r>
          </a:p>
          <a:p>
            <a:pPr algn="ctr"/>
            <a:r>
              <a:rPr lang="en-GB" dirty="0"/>
              <a:t>Physical, emotional, spiritual, financial</a:t>
            </a:r>
          </a:p>
          <a:p>
            <a:pPr algn="ctr"/>
            <a:endParaRPr lang="en-SZ" dirty="0"/>
          </a:p>
        </p:txBody>
      </p:sp>
    </p:spTree>
    <p:extLst>
      <p:ext uri="{BB962C8B-B14F-4D97-AF65-F5344CB8AC3E}">
        <p14:creationId xmlns:p14="http://schemas.microsoft.com/office/powerpoint/2010/main" val="359470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F9275-EA46-4A44-875F-68939C10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What Is Working</a:t>
            </a:r>
            <a:endParaRPr lang="en-S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5A7B-A183-44AE-922F-C7B604803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224" y="1532964"/>
            <a:ext cx="10775576" cy="5325035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S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1633A3-18E5-4F68-B4ED-B7D6B394BC11}"/>
              </a:ext>
            </a:extLst>
          </p:cNvPr>
          <p:cNvSpPr/>
          <p:nvPr/>
        </p:nvSpPr>
        <p:spPr>
          <a:xfrm>
            <a:off x="1398493" y="1690688"/>
            <a:ext cx="2635623" cy="2155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Inclusion </a:t>
            </a:r>
          </a:p>
          <a:p>
            <a:pPr algn="ctr"/>
            <a:r>
              <a:rPr lang="en-GB" dirty="0"/>
              <a:t>Programming </a:t>
            </a:r>
          </a:p>
          <a:p>
            <a:pPr algn="ctr"/>
            <a:r>
              <a:rPr lang="en-GB" dirty="0"/>
              <a:t>Design, implementation, monitoring and evaluation </a:t>
            </a:r>
            <a:endParaRPr lang="en-SZ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CB4B7A-0813-4397-A753-3C9B8EC00FAA}"/>
              </a:ext>
            </a:extLst>
          </p:cNvPr>
          <p:cNvSpPr/>
          <p:nvPr/>
        </p:nvSpPr>
        <p:spPr>
          <a:xfrm>
            <a:off x="5513294" y="1828800"/>
            <a:ext cx="2783542" cy="2017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Peer Led programmes/ interventions</a:t>
            </a:r>
          </a:p>
          <a:p>
            <a:pPr algn="ctr"/>
            <a:r>
              <a:rPr lang="en-GB" dirty="0"/>
              <a:t>(safe spaces, young mothers, treatment clubs)</a:t>
            </a:r>
            <a:endParaRPr lang="en-S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114C00-DF03-4D54-9063-B857700B5501}"/>
              </a:ext>
            </a:extLst>
          </p:cNvPr>
          <p:cNvSpPr/>
          <p:nvPr/>
        </p:nvSpPr>
        <p:spPr>
          <a:xfrm>
            <a:off x="1398494" y="4475817"/>
            <a:ext cx="2783542" cy="2017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Livelihoods </a:t>
            </a:r>
          </a:p>
          <a:p>
            <a:pPr algn="ctr"/>
            <a:r>
              <a:rPr lang="en-GB" dirty="0"/>
              <a:t>Comprehensive training and seed capital </a:t>
            </a:r>
            <a:endParaRPr lang="en-S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62CE84-9AF6-4211-B457-DDE7FF2194EC}"/>
              </a:ext>
            </a:extLst>
          </p:cNvPr>
          <p:cNvSpPr/>
          <p:nvPr/>
        </p:nvSpPr>
        <p:spPr>
          <a:xfrm>
            <a:off x="5513294" y="4343401"/>
            <a:ext cx="2783542" cy="2149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Mentorship </a:t>
            </a:r>
          </a:p>
          <a:p>
            <a:pPr algn="ctr"/>
            <a:r>
              <a:rPr lang="en-GB" dirty="0"/>
              <a:t>Policy level, community, soft skills, business</a:t>
            </a:r>
            <a:endParaRPr lang="en-SZ" dirty="0"/>
          </a:p>
        </p:txBody>
      </p:sp>
    </p:spTree>
    <p:extLst>
      <p:ext uri="{BB962C8B-B14F-4D97-AF65-F5344CB8AC3E}">
        <p14:creationId xmlns:p14="http://schemas.microsoft.com/office/powerpoint/2010/main" val="304138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8B8C6-AA27-4D71-902E-28C08CF3C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GAPS </a:t>
            </a:r>
            <a:endParaRPr lang="en-S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284B9-B289-4CC8-9FE0-716B83FA2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Gender in equality</a:t>
            </a:r>
          </a:p>
          <a:p>
            <a:r>
              <a:rPr lang="en-GB" dirty="0"/>
              <a:t>Top down approach in implementation </a:t>
            </a:r>
          </a:p>
          <a:p>
            <a:r>
              <a:rPr lang="en-GB" dirty="0"/>
              <a:t>Resources  </a:t>
            </a:r>
          </a:p>
          <a:p>
            <a:r>
              <a:rPr lang="en-GB" dirty="0"/>
              <a:t>Mentorship </a:t>
            </a:r>
          </a:p>
          <a:p>
            <a:endParaRPr lang="en-SZ" dirty="0"/>
          </a:p>
        </p:txBody>
      </p:sp>
    </p:spTree>
    <p:extLst>
      <p:ext uri="{BB962C8B-B14F-4D97-AF65-F5344CB8AC3E}">
        <p14:creationId xmlns:p14="http://schemas.microsoft.com/office/powerpoint/2010/main" val="225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F5484-3DDC-4143-B035-81BB7570F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Young Women and Girls Can!</a:t>
            </a:r>
            <a:endParaRPr lang="en-SZ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FDEE04E-13F6-47D3-8D14-2FFF1D735D1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88" y="1690688"/>
            <a:ext cx="3039037" cy="2518241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0A14AF-4C7E-4A36-91F9-74D4B214FB5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88" y="4602534"/>
            <a:ext cx="3244966" cy="2011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5A4BC250-EE8E-4A2A-BB2B-5EB9B97893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353" y="2649070"/>
            <a:ext cx="2796988" cy="2756647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124A25-445F-4F0D-84C6-24443F99D4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42" y="2017059"/>
            <a:ext cx="3420034" cy="338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77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106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Quality of Life for Young Women and Girls: Is it achievable? </vt:lpstr>
      <vt:lpstr>Partners </vt:lpstr>
      <vt:lpstr>                            </vt:lpstr>
      <vt:lpstr>                What Is Working</vt:lpstr>
      <vt:lpstr>GAPS </vt:lpstr>
      <vt:lpstr>Young Women and Girls Can!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Life for Young Women and Girls: Is it achievable? </dc:title>
  <dc:creator>Futhie Shongwe</dc:creator>
  <cp:lastModifiedBy>Futhie Shongwe</cp:lastModifiedBy>
  <cp:revision>1</cp:revision>
  <dcterms:created xsi:type="dcterms:W3CDTF">2022-08-02T07:43:15Z</dcterms:created>
  <dcterms:modified xsi:type="dcterms:W3CDTF">2022-08-02T10:43:54Z</dcterms:modified>
</cp:coreProperties>
</file>