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467" r:id="rId5"/>
    <p:sldId id="262" r:id="rId6"/>
    <p:sldId id="281" r:id="rId7"/>
    <p:sldId id="463" r:id="rId8"/>
    <p:sldId id="260" r:id="rId9"/>
    <p:sldId id="475" r:id="rId10"/>
    <p:sldId id="472" r:id="rId11"/>
    <p:sldId id="289" r:id="rId12"/>
    <p:sldId id="265" r:id="rId13"/>
    <p:sldId id="473" r:id="rId14"/>
    <p:sldId id="476" r:id="rId15"/>
    <p:sldId id="285" r:id="rId16"/>
    <p:sldId id="274" r:id="rId17"/>
    <p:sldId id="286" r:id="rId18"/>
    <p:sldId id="276" r:id="rId19"/>
    <p:sldId id="465" r:id="rId20"/>
    <p:sldId id="279" r:id="rId21"/>
    <p:sldId id="287" r:id="rId22"/>
    <p:sldId id="474" r:id="rId23"/>
    <p:sldId id="288" r:id="rId24"/>
    <p:sldId id="477" r:id="rId25"/>
    <p:sldId id="4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 Brochon" initials="JB" lastIdx="32" clrIdx="0">
    <p:extLst>
      <p:ext uri="{19B8F6BF-5375-455C-9EA6-DF929625EA0E}">
        <p15:presenceInfo xmlns:p15="http://schemas.microsoft.com/office/powerpoint/2012/main" userId="afbb4717e898a5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F7E79"/>
    <a:srgbClr val="FFFC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/>
    <p:restoredTop sz="94851"/>
  </p:normalViewPr>
  <p:slideViewPr>
    <p:cSldViewPr snapToGrid="0" snapToObjects="1">
      <p:cViewPr>
        <p:scale>
          <a:sx n="110" d="100"/>
          <a:sy n="110" d="100"/>
        </p:scale>
        <p:origin x="76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annebrochon/Dropbox/Recherche/VIH%20HEU/Re&#769;sultats/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annebrochon/Dropbox/Recherche/VIH%20HEU/Re&#769;sultats/Neuro%20outome%20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annebrochon/Dropbox/Recherche/VIH%20HEU/Re&#769;sultats/Neuro%20outome%20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annebrochon/Dropbox/Recherche/VIH%20HEU/Re&#769;sultats/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eannebrochon/Dropbox/Recherche/VIH%20HEU/Re&#769;sultats/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Before 2000 </c:v>
                </c:pt>
                <c:pt idx="1">
                  <c:v>2000-2004 </c:v>
                </c:pt>
                <c:pt idx="2">
                  <c:v>2005-2009 </c:v>
                </c:pt>
                <c:pt idx="3">
                  <c:v>2010-2015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19.7</c:v>
                </c:pt>
                <c:pt idx="1">
                  <c:v>26.2</c:v>
                </c:pt>
                <c:pt idx="2">
                  <c:v>27.4</c:v>
                </c:pt>
                <c:pt idx="3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4-4844-B7F4-DB87BF4F5D4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Before 2000 </c:v>
                </c:pt>
                <c:pt idx="1">
                  <c:v>2000-2004 </c:v>
                </c:pt>
                <c:pt idx="2">
                  <c:v>2005-2009 </c:v>
                </c:pt>
                <c:pt idx="3">
                  <c:v>2010-2015 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C74-4844-B7F4-DB87BF4F5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301311"/>
        <c:axId val="1343298079"/>
      </c:barChart>
      <c:catAx>
        <c:axId val="13433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3298079"/>
        <c:crosses val="autoZero"/>
        <c:auto val="1"/>
        <c:lblAlgn val="ctr"/>
        <c:lblOffset val="100"/>
        <c:noMultiLvlLbl val="0"/>
      </c:catAx>
      <c:valAx>
        <c:axId val="134329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330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US" sz="2400" dirty="0">
                <a:latin typeface="Avenir Book" panose="02000503020000020003" pitchFamily="2" charset="0"/>
              </a:rPr>
              <a:t>Diabetes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7423148810944088E-2"/>
          <c:y val="0.16332352941176473"/>
          <c:w val="0.93868796230016704"/>
          <c:h val="0.67646045751633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Diabetes (%)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0-AA45-BB8A-7BC372F79D7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5A-AA4E-BD56-2F0A25F826F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AFC55C-B7CF-6845-9874-2AD3DB68B248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90-AA45-BB8A-7BC372F79D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BC5900-A28F-5D43-84B6-7EC14D4E565E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5A-AA4E-BD56-2F0A25F826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Feuil1!$B$2:$C$2</c:f>
              <c:numCache>
                <c:formatCode>General</c:formatCode>
                <c:ptCount val="2"/>
                <c:pt idx="0">
                  <c:v>13.4</c:v>
                </c:pt>
                <c:pt idx="1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90-AA45-BB8A-7BC372F79D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111920"/>
        <c:axId val="839113600"/>
      </c:barChart>
      <c:catAx>
        <c:axId val="83911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39113600"/>
        <c:crosses val="autoZero"/>
        <c:auto val="1"/>
        <c:lblAlgn val="ctr"/>
        <c:lblOffset val="100"/>
        <c:noMultiLvlLbl val="0"/>
      </c:catAx>
      <c:valAx>
        <c:axId val="83911360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3911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CA" sz="2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US" noProof="0" dirty="0">
                <a:latin typeface="Avenir Book" panose="02000503020000020003" pitchFamily="2" charset="0"/>
              </a:rPr>
              <a:t>Underweight, short stature &amp; feeding difficulties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CA" sz="2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084635593700158"/>
          <c:y val="0.29493943768652608"/>
          <c:w val="0.86225017033731222"/>
          <c:h val="0.54292835455657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Feuil1!$A$133</c:f>
              <c:strCache>
                <c:ptCount val="1"/>
                <c:pt idx="0">
                  <c:v>Underweight, short stature &amp; feeding difficulties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E9-8F46-8EBC-22A34A8A20A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77-D34D-A501-9E651F87CE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02DFCE9-4B27-7B48-B16A-87459DBA866E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E9-8F46-8EBC-22A34A8A20A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A0C009-1058-7346-AB6D-0F17D380B546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77-D34D-A501-9E651F87C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Feuil1!$B$132:$C$132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Feuil1!$B$133:$C$133</c:f>
              <c:numCache>
                <c:formatCode>General</c:formatCode>
                <c:ptCount val="2"/>
                <c:pt idx="0">
                  <c:v>9.9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7-D34D-A501-9E651F87CE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5845920"/>
        <c:axId val="774754512"/>
      </c:barChart>
      <c:catAx>
        <c:axId val="8558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774754512"/>
        <c:crosses val="autoZero"/>
        <c:auto val="1"/>
        <c:lblAlgn val="ctr"/>
        <c:lblOffset val="100"/>
        <c:noMultiLvlLbl val="0"/>
      </c:catAx>
      <c:valAx>
        <c:axId val="77475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558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3144104157662"/>
          <c:y val="4.5567790324232603E-2"/>
          <c:w val="0.76312884904117351"/>
          <c:h val="0.908864419351534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70-D448-A17B-1A354298DBC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70-D448-A17B-1A354298DBC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70-D448-A17B-1A354298DBC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70-D448-A17B-1A354298DBC6}"/>
              </c:ext>
            </c:extLst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70-D448-A17B-1A354298DBC6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70-D448-A17B-1A354298DBC6}"/>
              </c:ext>
            </c:extLst>
          </c:dPt>
          <c:dLbls>
            <c:dLbl>
              <c:idx val="0"/>
              <c:layout>
                <c:manualLayout>
                  <c:x val="-8.6559864550250134E-3"/>
                  <c:y val="3.50014331335401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0-D448-A17B-1A354298DBC6}"/>
                </c:ext>
              </c:extLst>
            </c:dLbl>
            <c:dLbl>
              <c:idx val="1"/>
              <c:layout>
                <c:manualLayout>
                  <c:x val="-0.10149917525309793"/>
                  <c:y val="0.23028899489490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70-D448-A17B-1A354298DBC6}"/>
                </c:ext>
              </c:extLst>
            </c:dLbl>
            <c:dLbl>
              <c:idx val="2"/>
              <c:layout>
                <c:manualLayout>
                  <c:x val="-0.16044753591714367"/>
                  <c:y val="0.138040852261341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70-D448-A17B-1A354298DBC6}"/>
                </c:ext>
              </c:extLst>
            </c:dLbl>
            <c:dLbl>
              <c:idx val="3"/>
              <c:layout>
                <c:manualLayout>
                  <c:x val="-7.7852978673803461E-2"/>
                  <c:y val="7.13620948515340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3182108434718"/>
                      <c:h val="0.18032417180907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670-D448-A17B-1A354298DBC6}"/>
                </c:ext>
              </c:extLst>
            </c:dLbl>
            <c:dLbl>
              <c:idx val="4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7449524740419"/>
                      <c:h val="0.18032417180907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670-D448-A17B-1A354298DBC6}"/>
                </c:ext>
              </c:extLst>
            </c:dLbl>
            <c:dLbl>
              <c:idx val="5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21952766218295"/>
                      <c:h val="0.18032417180907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670-D448-A17B-1A354298D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INSTI</c:v>
                </c:pt>
                <c:pt idx="1">
                  <c:v>NNRTI</c:v>
                </c:pt>
                <c:pt idx="2">
                  <c:v>Unknown</c:v>
                </c:pt>
                <c:pt idx="3">
                  <c:v>NRTI alone</c:v>
                </c:pt>
                <c:pt idx="4">
                  <c:v>Boosted PI</c:v>
                </c:pt>
                <c:pt idx="5">
                  <c:v>Unboosted PI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</c:v>
                </c:pt>
                <c:pt idx="1">
                  <c:v>41</c:v>
                </c:pt>
                <c:pt idx="2">
                  <c:v>53</c:v>
                </c:pt>
                <c:pt idx="3">
                  <c:v>120</c:v>
                </c:pt>
                <c:pt idx="4">
                  <c:v>284</c:v>
                </c:pt>
                <c:pt idx="5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70-D448-A17B-1A354298DBC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48-4041-8407-ED4A99D623AA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48-4041-8407-ED4A99D623A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48-4041-8407-ED4A99D623AA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48-4041-8407-ED4A99D623AA}"/>
              </c:ext>
            </c:extLst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348-4041-8407-ED4A99D623AA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348-4041-8407-ED4A99D623AA}"/>
              </c:ext>
            </c:extLst>
          </c:dPt>
          <c:dLbls>
            <c:dLbl>
              <c:idx val="0"/>
              <c:layout>
                <c:manualLayout>
                  <c:x val="-1.8623863801113832E-2"/>
                  <c:y val="4.41911281309010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93902098283568"/>
                      <c:h val="0.14950130872878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48-4041-8407-ED4A99D623AA}"/>
                </c:ext>
              </c:extLst>
            </c:dLbl>
            <c:dLbl>
              <c:idx val="1"/>
              <c:layout>
                <c:manualLayout>
                  <c:x val="-0.12285817254380128"/>
                  <c:y val="0.208538194444444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48-4041-8407-ED4A99D623AA}"/>
                </c:ext>
              </c:extLst>
            </c:dLbl>
            <c:dLbl>
              <c:idx val="2"/>
              <c:layout>
                <c:manualLayout>
                  <c:x val="-0.16048920677164191"/>
                  <c:y val="0.143911342592592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91875379395898"/>
                      <c:h val="0.17168501684825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48-4041-8407-ED4A99D623AA}"/>
                </c:ext>
              </c:extLst>
            </c:dLbl>
            <c:dLbl>
              <c:idx val="3"/>
              <c:layout>
                <c:manualLayout>
                  <c:x val="-0.15604235972499453"/>
                  <c:y val="-4.9679976851851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02221935475278"/>
                      <c:h val="0.3301712276725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348-4041-8407-ED4A99D623AA}"/>
                </c:ext>
              </c:extLst>
            </c:dLbl>
            <c:dLbl>
              <c:idx val="4"/>
              <c:layout>
                <c:manualLayout>
                  <c:x val="-0.21604420788053522"/>
                  <c:y val="-7.82839120370370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57938069316429"/>
                      <c:h val="0.30196797773180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348-4041-8407-ED4A99D62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Feuil1!$D$2:$D$7</c:f>
              <c:strCache>
                <c:ptCount val="6"/>
                <c:pt idx="0">
                  <c:v>None</c:v>
                </c:pt>
                <c:pt idx="1">
                  <c:v>Unknown</c:v>
                </c:pt>
                <c:pt idx="2">
                  <c:v>AZT alone</c:v>
                </c:pt>
                <c:pt idx="3">
                  <c:v>Combinations with ABC or TDF</c:v>
                </c:pt>
                <c:pt idx="4">
                  <c:v>Combinations with D4T/DDI/DDC</c:v>
                </c:pt>
                <c:pt idx="5">
                  <c:v>AZT/3TC</c:v>
                </c:pt>
              </c:strCache>
            </c:strRef>
          </c:cat>
          <c:val>
            <c:numRef>
              <c:f>Feuil1!$E$2:$E$7</c:f>
              <c:numCache>
                <c:formatCode>General</c:formatCode>
                <c:ptCount val="6"/>
                <c:pt idx="0">
                  <c:v>11</c:v>
                </c:pt>
                <c:pt idx="1">
                  <c:v>33</c:v>
                </c:pt>
                <c:pt idx="2">
                  <c:v>73</c:v>
                </c:pt>
                <c:pt idx="3">
                  <c:v>149</c:v>
                </c:pt>
                <c:pt idx="4">
                  <c:v>35</c:v>
                </c:pt>
                <c:pt idx="5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348-4041-8407-ED4A99D623A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1923885494233"/>
          <c:y val="6.609211464307703E-2"/>
          <c:w val="0.88136213596512902"/>
          <c:h val="0.68361104280091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18-E647-8DD5-EBA253E99D8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B-3F4E-866A-DF36DBB94C0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07DB1F6-E4D7-354B-905E-742F1A09A962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18-E647-8DD5-EBA253E99D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225288-23DD-7A46-B3F5-24C9BD12A46C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CB-3F4E-866A-DF36DBB94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Feuil1!$B$21:$C$21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Feuil1!$B$22:$C$22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CB-3F4E-866A-DF36DBB94C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08289152"/>
        <c:axId val="851751712"/>
      </c:barChart>
      <c:catAx>
        <c:axId val="9082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51751712"/>
        <c:crosses val="autoZero"/>
        <c:auto val="1"/>
        <c:lblAlgn val="ctr"/>
        <c:lblOffset val="100"/>
        <c:noMultiLvlLbl val="0"/>
      </c:catAx>
      <c:valAx>
        <c:axId val="851751712"/>
        <c:scaling>
          <c:orientation val="minMax"/>
          <c:max val="4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90828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43776415523227E-2"/>
          <c:y val="0.12667028195116456"/>
          <c:w val="0.92699491823678293"/>
          <c:h val="0.6494745467436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CHEU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E-924A-AD2C-A80CF784B2D3}"/>
              </c:ext>
            </c:extLst>
          </c:dPt>
          <c:dLbls>
            <c:dLbl>
              <c:idx val="0"/>
              <c:layout>
                <c:manualLayout>
                  <c:x val="1.2237550316085326E-3"/>
                  <c:y val="6.3164602237274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43-B94D-9689-A372399CF82D}"/>
                </c:ext>
              </c:extLst>
            </c:dLbl>
            <c:dLbl>
              <c:idx val="3"/>
              <c:layout>
                <c:manualLayout>
                  <c:x val="0"/>
                  <c:y val="0.110427049886823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E-924A-AD2C-A80CF784B2D3}"/>
                </c:ext>
              </c:extLst>
            </c:dLbl>
            <c:dLbl>
              <c:idx val="5"/>
              <c:layout>
                <c:manualLayout>
                  <c:x val="6.1187751580426622E-3"/>
                  <c:y val="0.318840493225257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43-B94D-9689-A372399CF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Intellectual disabilities</c:v>
                </c:pt>
                <c:pt idx="1">
                  <c:v>Coordination disorder</c:v>
                </c:pt>
                <c:pt idx="2">
                  <c:v>Psychoses</c:v>
                </c:pt>
                <c:pt idx="3">
                  <c:v>Autism spectrum disorder</c:v>
                </c:pt>
                <c:pt idx="4">
                  <c:v>Other or mixed developmental conditions</c:v>
                </c:pt>
                <c:pt idx="5">
                  <c:v>Delays in development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0.8</c:v>
                </c:pt>
                <c:pt idx="1">
                  <c:v>1.8</c:v>
                </c:pt>
                <c:pt idx="2">
                  <c:v>4.4000000000000004</c:v>
                </c:pt>
                <c:pt idx="3">
                  <c:v>3.2</c:v>
                </c:pt>
                <c:pt idx="4">
                  <c:v>6.2</c:v>
                </c:pt>
                <c:pt idx="5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3-B94D-9689-A372399CF82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CHUU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237550316085326E-3"/>
                  <c:y val="6.3164602237274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4-0C47-B5BA-5304B20162E4}"/>
                </c:ext>
              </c:extLst>
            </c:dLbl>
            <c:dLbl>
              <c:idx val="4"/>
              <c:layout>
                <c:manualLayout>
                  <c:x val="-8.9740998955614546E-17"/>
                  <c:y val="0.108162959321708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E-924A-AD2C-A80CF784B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Intellectual disabilities</c:v>
                </c:pt>
                <c:pt idx="1">
                  <c:v>Coordination disorder</c:v>
                </c:pt>
                <c:pt idx="2">
                  <c:v>Psychoses</c:v>
                </c:pt>
                <c:pt idx="3">
                  <c:v>Autism spectrum disorder</c:v>
                </c:pt>
                <c:pt idx="4">
                  <c:v>Other or mixed developmental conditions</c:v>
                </c:pt>
                <c:pt idx="5">
                  <c:v>Delays in development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0.2</c:v>
                </c:pt>
                <c:pt idx="1">
                  <c:v>0.8</c:v>
                </c:pt>
                <c:pt idx="2">
                  <c:v>2.1</c:v>
                </c:pt>
                <c:pt idx="3">
                  <c:v>1.7</c:v>
                </c:pt>
                <c:pt idx="4">
                  <c:v>3.6</c:v>
                </c:pt>
                <c:pt idx="5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3-B94D-9689-A372399CF8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96753007"/>
        <c:axId val="1496754655"/>
      </c:barChart>
      <c:catAx>
        <c:axId val="149675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1496754655"/>
        <c:crosses val="autoZero"/>
        <c:auto val="1"/>
        <c:lblAlgn val="ctr"/>
        <c:lblOffset val="100"/>
        <c:noMultiLvlLbl val="0"/>
      </c:catAx>
      <c:valAx>
        <c:axId val="1496754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149675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202484241985897E-2"/>
          <c:y val="0.13085887746908204"/>
          <c:w val="0.2499365870615983"/>
          <c:h val="8.69741326765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venir Book" panose="02000503020000020003" pitchFamily="2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Feuil1!$A$56</c:f>
              <c:strCache>
                <c:ptCount val="1"/>
                <c:pt idx="0">
                  <c:v>Congenital anomalies (%)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9-4A44-ABF8-D0B51E0E711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9-4A44-ABF8-D0B51E0E71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015A6D1-4229-214F-A62B-0204EA71F790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29-4A44-ABF8-D0B51E0E71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05E15A8-A5A4-8547-9013-74B659125BA6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29-4A44-ABF8-D0B51E0E7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Feuil1!$B$55:$C$55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Feuil1!$B$56:$C$56</c:f>
              <c:numCache>
                <c:formatCode>General</c:formatCode>
                <c:ptCount val="2"/>
                <c:pt idx="0">
                  <c:v>5.5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9-4A44-ABF8-D0B51E0E71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4758896"/>
        <c:axId val="884760944"/>
      </c:barChart>
      <c:catAx>
        <c:axId val="8847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84760944"/>
        <c:crosses val="autoZero"/>
        <c:auto val="1"/>
        <c:lblAlgn val="ctr"/>
        <c:lblOffset val="100"/>
        <c:noMultiLvlLbl val="0"/>
      </c:catAx>
      <c:valAx>
        <c:axId val="88476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8475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venir Book" panose="02000503020000020003" pitchFamily="2" charset="0"/>
              </a:rPr>
              <a:t>Atrial septal defect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Feuil1!$A$26</c:f>
              <c:strCache>
                <c:ptCount val="1"/>
                <c:pt idx="0">
                  <c:v>Atrial septal defect (%)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C9-6D44-BDA2-9C657291D74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9-6D44-BDA2-9C657291D7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E86114A-5371-E544-B150-4B5110490AA9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C9-6D44-BDA2-9C657291D7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CF109E9-D479-774E-A43E-4B5630B6A591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C9-6D44-BDA2-9C657291D7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Feuil1!$B$25:$C$25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Feuil1!$B$26:$C$26</c:f>
              <c:numCache>
                <c:formatCode>General</c:formatCode>
                <c:ptCount val="2"/>
                <c:pt idx="0">
                  <c:v>8.4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9-6D44-BDA2-9C657291D7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0326992"/>
        <c:axId val="839926720"/>
      </c:barChart>
      <c:catAx>
        <c:axId val="84032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39926720"/>
        <c:crosses val="autoZero"/>
        <c:auto val="1"/>
        <c:lblAlgn val="ctr"/>
        <c:lblOffset val="100"/>
        <c:noMultiLvlLbl val="0"/>
      </c:catAx>
      <c:valAx>
        <c:axId val="83992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4032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r>
              <a:rPr lang="en-US" dirty="0">
                <a:latin typeface="Avenir Book" panose="02000503020000020003" pitchFamily="2" charset="0"/>
              </a:rPr>
              <a:t>Congenital musculoskeletal anomalies </a:t>
            </a:r>
          </a:p>
        </c:rich>
      </c:tx>
      <c:layout>
        <c:manualLayout>
          <c:xMode val="edge"/>
          <c:yMode val="edge"/>
          <c:x val="0.12420363566090163"/>
          <c:y val="1.9298237083249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Feuil1!$A$41</c:f>
              <c:strCache>
                <c:ptCount val="1"/>
                <c:pt idx="0">
                  <c:v>Congenital musculoskeletal anomalies (%)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E846-A650-E5651E90217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A1-E846-A650-E5651E90217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40FB633-7B81-FF4B-A5F3-4879C5D8151B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A1-E846-A650-E5651E9021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22A98F-6EEB-CB4B-B01C-72C2252B1903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A1-E846-A650-E5651E902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Feuil1!$B$40:$C$40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Feuil1!$B$41:$C$41</c:f>
              <c:numCache>
                <c:formatCode>General</c:formatCode>
                <c:ptCount val="2"/>
                <c:pt idx="0">
                  <c:v>14.7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1-E846-A650-E5651E9021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3279808"/>
        <c:axId val="843704176"/>
      </c:barChart>
      <c:catAx>
        <c:axId val="8432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43704176"/>
        <c:crosses val="autoZero"/>
        <c:auto val="1"/>
        <c:lblAlgn val="ctr"/>
        <c:lblOffset val="100"/>
        <c:noMultiLvlLbl val="0"/>
      </c:catAx>
      <c:valAx>
        <c:axId val="84370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8432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Feuil1!$A$117</c:f>
              <c:strCache>
                <c:ptCount val="1"/>
                <c:pt idx="0">
                  <c:v>Endocrine system (%)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B-7740-9266-08D7900A5D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22E0832-45AC-674F-893D-8299095191B3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DF-C54F-80CE-D3FDA0B7D3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86EC68-5402-4546-A21B-8207D2F7FC70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2B-7740-9266-08D7900A5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venir Book" panose="02000503020000020003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Feuil1!$B$116:$C$116</c:f>
              <c:strCache>
                <c:ptCount val="2"/>
                <c:pt idx="0">
                  <c:v>CHEU</c:v>
                </c:pt>
                <c:pt idx="1">
                  <c:v>CHUU</c:v>
                </c:pt>
              </c:strCache>
            </c:strRef>
          </c:cat>
          <c:val>
            <c:numRef>
              <c:f>Feuil1!$B$117:$C$117</c:f>
              <c:numCache>
                <c:formatCode>General</c:formatCode>
                <c:ptCount val="2"/>
                <c:pt idx="0">
                  <c:v>10.9</c:v>
                </c:pt>
                <c:pt idx="1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B-7740-9266-08D7900A5D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2726160"/>
        <c:axId val="772492752"/>
      </c:barChart>
      <c:catAx>
        <c:axId val="7727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772492752"/>
        <c:crosses val="autoZero"/>
        <c:auto val="1"/>
        <c:lblAlgn val="ctr"/>
        <c:lblOffset val="100"/>
        <c:noMultiLvlLbl val="0"/>
      </c:catAx>
      <c:valAx>
        <c:axId val="77249275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pPr>
            <a:endParaRPr lang="fr-FR"/>
          </a:p>
        </c:txPr>
        <c:crossAx val="77272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856AF-20A8-4D7A-A308-3EFD355B6B0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6AFBC9-3883-4F65-BD73-76B4AA46955A}">
      <dgm:prSet/>
      <dgm:spPr>
        <a:solidFill>
          <a:schemeClr val="tx2"/>
        </a:solidFill>
      </dgm:spPr>
      <dgm:t>
        <a:bodyPr/>
        <a:lstStyle/>
        <a:p>
          <a:r>
            <a:rPr lang="en-CA" dirty="0"/>
            <a:t>To determine the incidence rate of hospitalization among CHEU (cases) compared to population controls who were HIV-unexposed uninfected (CHUU) </a:t>
          </a:r>
          <a:endParaRPr lang="en-US" dirty="0"/>
        </a:p>
      </dgm:t>
    </dgm:pt>
    <dgm:pt modelId="{6316D833-BBD9-4337-AF3C-4C0145682093}" type="parTrans" cxnId="{5A5838C8-02D0-4985-BF95-47B2ACB7E663}">
      <dgm:prSet/>
      <dgm:spPr/>
      <dgm:t>
        <a:bodyPr/>
        <a:lstStyle/>
        <a:p>
          <a:endParaRPr lang="en-US"/>
        </a:p>
      </dgm:t>
    </dgm:pt>
    <dgm:pt modelId="{FBF30288-50FD-4473-B615-445C4B23367C}" type="sibTrans" cxnId="{5A5838C8-02D0-4985-BF95-47B2ACB7E663}">
      <dgm:prSet/>
      <dgm:spPr/>
      <dgm:t>
        <a:bodyPr/>
        <a:lstStyle/>
        <a:p>
          <a:endParaRPr lang="en-US"/>
        </a:p>
      </dgm:t>
    </dgm:pt>
    <dgm:pt modelId="{28C9703E-DDA4-43FE-9A43-9E81CE0D9814}">
      <dgm:prSet/>
      <dgm:spPr>
        <a:solidFill>
          <a:schemeClr val="tx2"/>
        </a:solidFill>
      </dgm:spPr>
      <dgm:t>
        <a:bodyPr/>
        <a:lstStyle/>
        <a:p>
          <a:r>
            <a:rPr lang="en-CA" dirty="0"/>
            <a:t>To determine the risk of chronic diseases (heart disease, malformation, malignancy, neurologic and psychiatric disorders, endocrinological, and immunological diseases) among cases </a:t>
          </a:r>
          <a:r>
            <a:rPr lang="en-CA" i="1" dirty="0"/>
            <a:t>vs. </a:t>
          </a:r>
          <a:r>
            <a:rPr lang="en-CA" dirty="0"/>
            <a:t>controls</a:t>
          </a:r>
          <a:endParaRPr lang="en-US" dirty="0"/>
        </a:p>
      </dgm:t>
    </dgm:pt>
    <dgm:pt modelId="{7DD04C6D-00D3-4F03-9854-FA2DA9947991}" type="parTrans" cxnId="{E6C243B1-08C4-4FBE-85EB-4FCC8212B082}">
      <dgm:prSet/>
      <dgm:spPr/>
      <dgm:t>
        <a:bodyPr/>
        <a:lstStyle/>
        <a:p>
          <a:endParaRPr lang="en-US"/>
        </a:p>
      </dgm:t>
    </dgm:pt>
    <dgm:pt modelId="{7CDBE7B2-B8BA-4E3B-84DA-A0C2D895D6A3}" type="sibTrans" cxnId="{E6C243B1-08C4-4FBE-85EB-4FCC8212B082}">
      <dgm:prSet/>
      <dgm:spPr/>
      <dgm:t>
        <a:bodyPr/>
        <a:lstStyle/>
        <a:p>
          <a:endParaRPr lang="en-US"/>
        </a:p>
      </dgm:t>
    </dgm:pt>
    <dgm:pt modelId="{96801341-9012-7A4C-98FC-C81E433CA420}" type="pres">
      <dgm:prSet presAssocID="{894856AF-20A8-4D7A-A308-3EFD355B6B09}" presName="linear" presStyleCnt="0">
        <dgm:presLayoutVars>
          <dgm:animLvl val="lvl"/>
          <dgm:resizeHandles val="exact"/>
        </dgm:presLayoutVars>
      </dgm:prSet>
      <dgm:spPr/>
    </dgm:pt>
    <dgm:pt modelId="{86196142-8507-E64B-A7D8-3144EC4E0CC5}" type="pres">
      <dgm:prSet presAssocID="{876AFBC9-3883-4F65-BD73-76B4AA4695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467FD5-1A41-034A-8048-EA737537B2CB}" type="pres">
      <dgm:prSet presAssocID="{FBF30288-50FD-4473-B615-445C4B23367C}" presName="spacer" presStyleCnt="0"/>
      <dgm:spPr/>
    </dgm:pt>
    <dgm:pt modelId="{E93A0B07-DB37-974F-89F4-3BB52810B713}" type="pres">
      <dgm:prSet presAssocID="{28C9703E-DDA4-43FE-9A43-9E81CE0D981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437951-EEB2-DA48-9733-B9DEA7474B61}" type="presOf" srcId="{876AFBC9-3883-4F65-BD73-76B4AA46955A}" destId="{86196142-8507-E64B-A7D8-3144EC4E0CC5}" srcOrd="0" destOrd="0" presId="urn:microsoft.com/office/officeart/2005/8/layout/vList2"/>
    <dgm:cxn modelId="{2655AC67-4E44-274A-BDAD-EB7355BD0316}" type="presOf" srcId="{28C9703E-DDA4-43FE-9A43-9E81CE0D9814}" destId="{E93A0B07-DB37-974F-89F4-3BB52810B713}" srcOrd="0" destOrd="0" presId="urn:microsoft.com/office/officeart/2005/8/layout/vList2"/>
    <dgm:cxn modelId="{2892BE78-C083-6246-BB72-9B7F1C732371}" type="presOf" srcId="{894856AF-20A8-4D7A-A308-3EFD355B6B09}" destId="{96801341-9012-7A4C-98FC-C81E433CA420}" srcOrd="0" destOrd="0" presId="urn:microsoft.com/office/officeart/2005/8/layout/vList2"/>
    <dgm:cxn modelId="{E6C243B1-08C4-4FBE-85EB-4FCC8212B082}" srcId="{894856AF-20A8-4D7A-A308-3EFD355B6B09}" destId="{28C9703E-DDA4-43FE-9A43-9E81CE0D9814}" srcOrd="1" destOrd="0" parTransId="{7DD04C6D-00D3-4F03-9854-FA2DA9947991}" sibTransId="{7CDBE7B2-B8BA-4E3B-84DA-A0C2D895D6A3}"/>
    <dgm:cxn modelId="{5A5838C8-02D0-4985-BF95-47B2ACB7E663}" srcId="{894856AF-20A8-4D7A-A308-3EFD355B6B09}" destId="{876AFBC9-3883-4F65-BD73-76B4AA46955A}" srcOrd="0" destOrd="0" parTransId="{6316D833-BBD9-4337-AF3C-4C0145682093}" sibTransId="{FBF30288-50FD-4473-B615-445C4B23367C}"/>
    <dgm:cxn modelId="{E40A576F-E77F-0249-A6C8-966EA1951161}" type="presParOf" srcId="{96801341-9012-7A4C-98FC-C81E433CA420}" destId="{86196142-8507-E64B-A7D8-3144EC4E0CC5}" srcOrd="0" destOrd="0" presId="urn:microsoft.com/office/officeart/2005/8/layout/vList2"/>
    <dgm:cxn modelId="{6DAB2504-CFAD-DD40-9A06-CC94299DDDB2}" type="presParOf" srcId="{96801341-9012-7A4C-98FC-C81E433CA420}" destId="{08467FD5-1A41-034A-8048-EA737537B2CB}" srcOrd="1" destOrd="0" presId="urn:microsoft.com/office/officeart/2005/8/layout/vList2"/>
    <dgm:cxn modelId="{04CA54CA-5F48-9048-B8C7-C50B3971DD57}" type="presParOf" srcId="{96801341-9012-7A4C-98FC-C81E433CA420}" destId="{E93A0B07-DB37-974F-89F4-3BB52810B7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96142-8507-E64B-A7D8-3144EC4E0CC5}">
      <dsp:nvSpPr>
        <dsp:cNvPr id="0" name=""/>
        <dsp:cNvSpPr/>
      </dsp:nvSpPr>
      <dsp:spPr>
        <a:xfrm>
          <a:off x="0" y="27734"/>
          <a:ext cx="10160000" cy="232504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To determine the incidence rate of hospitalization among CHEU (cases) compared to population controls who were HIV-unexposed uninfected (CHUU) </a:t>
          </a:r>
          <a:endParaRPr lang="en-US" sz="3300" kern="1200" dirty="0"/>
        </a:p>
      </dsp:txBody>
      <dsp:txXfrm>
        <a:off x="113499" y="141233"/>
        <a:ext cx="9933002" cy="2098047"/>
      </dsp:txXfrm>
    </dsp:sp>
    <dsp:sp modelId="{E93A0B07-DB37-974F-89F4-3BB52810B713}">
      <dsp:nvSpPr>
        <dsp:cNvPr id="0" name=""/>
        <dsp:cNvSpPr/>
      </dsp:nvSpPr>
      <dsp:spPr>
        <a:xfrm>
          <a:off x="0" y="2447820"/>
          <a:ext cx="10160000" cy="232504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300" kern="1200" dirty="0"/>
            <a:t>To determine the risk of chronic diseases (heart disease, malformation, malignancy, neurologic and psychiatric disorders, endocrinological, and immunological diseases) among cases </a:t>
          </a:r>
          <a:r>
            <a:rPr lang="en-CA" sz="3300" i="1" kern="1200" dirty="0"/>
            <a:t>vs. </a:t>
          </a:r>
          <a:r>
            <a:rPr lang="en-CA" sz="3300" kern="1200" dirty="0"/>
            <a:t>controls</a:t>
          </a:r>
          <a:endParaRPr lang="en-US" sz="3300" kern="1200" dirty="0"/>
        </a:p>
      </dsp:txBody>
      <dsp:txXfrm>
        <a:off x="113499" y="2561319"/>
        <a:ext cx="9933002" cy="2098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F80467-5B71-1843-BC20-0BDA6E5889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04C3EC-071F-404B-B8DF-287EDBC7D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3A7A-A00C-BA4E-BCAB-768F0CCDC4F9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817697-879D-1947-AA6E-E909C9BF1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BC7280-28D3-AF4F-AFFA-D91868EC3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7476-E638-2942-96D8-7DD5A248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CD1AC-531F-C949-98F4-393C3354B95F}" type="datetimeFigureOut">
              <a:rPr lang="fr-FR" smtClean="0"/>
              <a:t>30/07/2022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BE955-DF1D-0143-9DB7-403FD67AC0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Tonia for the introduction and to AIDS for the organisation. I </a:t>
            </a:r>
            <a:r>
              <a:rPr lang="fr-FR" dirty="0" err="1"/>
              <a:t>am</a:t>
            </a:r>
            <a:r>
              <a:rPr lang="fr-FR" dirty="0"/>
              <a:t> Dr Jeanne </a:t>
            </a:r>
            <a:r>
              <a:rPr lang="fr-FR" dirty="0" err="1"/>
              <a:t>Brochon</a:t>
            </a:r>
            <a:r>
              <a:rPr lang="fr-FR" dirty="0"/>
              <a:t>, and I </a:t>
            </a:r>
            <a:r>
              <a:rPr lang="fr-FR" dirty="0" err="1"/>
              <a:t>am</a:t>
            </a:r>
            <a:r>
              <a:rPr lang="fr-FR" dirty="0"/>
              <a:t> happy to </a:t>
            </a:r>
            <a:r>
              <a:rPr lang="fr-FR" dirty="0" err="1"/>
              <a:t>present</a:t>
            </a:r>
            <a:r>
              <a:rPr lang="fr-FR" dirty="0"/>
              <a:t> on </a:t>
            </a:r>
            <a:r>
              <a:rPr lang="fr-FR" dirty="0" err="1"/>
              <a:t>behalf</a:t>
            </a:r>
            <a:r>
              <a:rPr lang="fr-FR" dirty="0"/>
              <a:t> of the team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about </a:t>
            </a:r>
            <a:r>
              <a:rPr lang="fr-FR" dirty="0" err="1"/>
              <a:t>outcomes</a:t>
            </a:r>
            <a:r>
              <a:rPr lang="fr-FR" dirty="0"/>
              <a:t> of </a:t>
            </a:r>
            <a:r>
              <a:rPr lang="fr-FR" dirty="0" err="1"/>
              <a:t>children</a:t>
            </a:r>
            <a:r>
              <a:rPr lang="fr-FR" dirty="0"/>
              <a:t> HIV </a:t>
            </a:r>
            <a:r>
              <a:rPr lang="fr-FR" dirty="0" err="1"/>
              <a:t>exposed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are not </a:t>
            </a:r>
            <a:r>
              <a:rPr lang="fr-FR" dirty="0" err="1"/>
              <a:t>infected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55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Polydactily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37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980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6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Tchiotchiaugué</a:t>
            </a:r>
            <a:r>
              <a:rPr lang="fr-FR" dirty="0"/>
              <a:t>, </a:t>
            </a:r>
            <a:r>
              <a:rPr lang="fr-FR" dirty="0" err="1"/>
              <a:t>Goniangéhagua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3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85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4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Oldest</a:t>
            </a:r>
            <a:r>
              <a:rPr lang="fr-FR" dirty="0"/>
              <a:t> HIV </a:t>
            </a:r>
            <a:r>
              <a:rPr lang="fr-FR" dirty="0" err="1"/>
              <a:t>children</a:t>
            </a:r>
            <a:r>
              <a:rPr lang="fr-FR" dirty="0"/>
              <a:t> in the world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9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5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Signifcantly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hospitalisation over time </a:t>
            </a:r>
            <a:r>
              <a:rPr lang="fr-FR" dirty="0" err="1"/>
              <a:t>with</a:t>
            </a:r>
            <a:r>
              <a:rPr lang="fr-FR" dirty="0"/>
              <a:t> an HR of 1.42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adjustinf</a:t>
            </a:r>
            <a:r>
              <a:rPr lang="fr-FR" dirty="0"/>
              <a:t> for </a:t>
            </a:r>
            <a:r>
              <a:rPr lang="fr-FR" dirty="0" err="1"/>
              <a:t>gestationnal</a:t>
            </a:r>
            <a:r>
              <a:rPr lang="fr-FR" dirty="0"/>
              <a:t> </a:t>
            </a:r>
            <a:r>
              <a:rPr lang="fr-FR" dirty="0" err="1"/>
              <a:t>age</a:t>
            </a:r>
            <a:r>
              <a:rPr lang="fr-FR" dirty="0"/>
              <a:t>. The ris </a:t>
            </a:r>
            <a:r>
              <a:rPr lang="fr-FR" dirty="0" err="1"/>
              <a:t>persisted</a:t>
            </a:r>
            <a:r>
              <a:rPr lang="fr-FR" dirty="0"/>
              <a:t> as </a:t>
            </a:r>
            <a:r>
              <a:rPr lang="fr-FR" dirty="0" err="1"/>
              <a:t>wele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excluding</a:t>
            </a:r>
            <a:r>
              <a:rPr lang="fr-FR" dirty="0"/>
              <a:t> </a:t>
            </a:r>
            <a:r>
              <a:rPr lang="fr-FR" dirty="0" err="1"/>
              <a:t>prolonged</a:t>
            </a:r>
            <a:r>
              <a:rPr lang="fr-FR" dirty="0"/>
              <a:t> </a:t>
            </a:r>
            <a:r>
              <a:rPr lang="fr-FR" dirty="0" err="1"/>
              <a:t>birth</a:t>
            </a:r>
            <a:r>
              <a:rPr lang="fr-FR" dirty="0"/>
              <a:t> hospitalisation </a:t>
            </a:r>
            <a:r>
              <a:rPr lang="fr-FR" dirty="0" err="1"/>
              <a:t>defined</a:t>
            </a:r>
            <a:r>
              <a:rPr lang="fr-FR" dirty="0"/>
              <a:t> as an </a:t>
            </a:r>
            <a:r>
              <a:rPr lang="fr-FR" dirty="0" err="1"/>
              <a:t>hospitalization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lasted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days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64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all </a:t>
            </a:r>
            <a:r>
              <a:rPr lang="fr-FR" err="1"/>
              <a:t>neuropsychiatric</a:t>
            </a:r>
            <a:r>
              <a:rPr lang="fr-FR"/>
              <a:t> conditins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9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Cases </a:t>
            </a:r>
            <a:r>
              <a:rPr lang="fr-FR" dirty="0" err="1"/>
              <a:t>had</a:t>
            </a:r>
            <a:r>
              <a:rPr lang="fr-FR" dirty="0"/>
              <a:t> a relative </a:t>
            </a:r>
            <a:r>
              <a:rPr lang="fr-FR" dirty="0" err="1"/>
              <a:t>risk</a:t>
            </a:r>
            <a:r>
              <a:rPr lang="fr-FR" dirty="0"/>
              <a:t>  of 4.5 for ID, </a:t>
            </a:r>
            <a:r>
              <a:rPr lang="fr-FR" dirty="0" err="1"/>
              <a:t>followed</a:t>
            </a:r>
            <a:r>
              <a:rPr lang="fr-FR" dirty="0"/>
              <a:t> a </a:t>
            </a:r>
            <a:r>
              <a:rPr lang="fr-FR" dirty="0" err="1"/>
              <a:t>risk</a:t>
            </a:r>
            <a:r>
              <a:rPr lang="fr-FR" dirty="0"/>
              <a:t> of 2.29 for coordination </a:t>
            </a:r>
            <a:r>
              <a:rPr lang="fr-FR" dirty="0" err="1"/>
              <a:t>disorder</a:t>
            </a:r>
            <a:r>
              <a:rPr lang="fr-FR" dirty="0"/>
              <a:t> and 2.13 for psychoses and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autism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  <a:r>
              <a:rPr lang="fr-FR" dirty="0" err="1"/>
              <a:t>disorder</a:t>
            </a:r>
            <a:r>
              <a:rPr lang="fr-FR" dirty="0"/>
              <a:t>, </a:t>
            </a:r>
            <a:r>
              <a:rPr lang="fr-FR" dirty="0" err="1"/>
              <a:t>delays</a:t>
            </a:r>
            <a:r>
              <a:rPr lang="fr-FR" dirty="0"/>
              <a:t> in </a:t>
            </a:r>
            <a:r>
              <a:rPr lang="fr-FR" dirty="0" err="1"/>
              <a:t>development</a:t>
            </a:r>
            <a:r>
              <a:rPr lang="fr-FR" dirty="0"/>
              <a:t> and </a:t>
            </a:r>
            <a:r>
              <a:rPr lang="fr-FR" dirty="0" err="1"/>
              <a:t>other</a:t>
            </a:r>
            <a:r>
              <a:rPr lang="fr-FR" dirty="0"/>
              <a:t> and </a:t>
            </a:r>
            <a:r>
              <a:rPr lang="fr-FR" dirty="0" err="1"/>
              <a:t>muxed</a:t>
            </a:r>
            <a:r>
              <a:rPr lang="fr-FR" dirty="0"/>
              <a:t> </a:t>
            </a:r>
            <a:r>
              <a:rPr lang="fr-FR" dirty="0" err="1"/>
              <a:t>developmental</a:t>
            </a:r>
            <a:r>
              <a:rPr lang="fr-FR" dirty="0"/>
              <a:t> conditions</a:t>
            </a:r>
          </a:p>
          <a:p>
            <a:r>
              <a:rPr lang="fr-FR" dirty="0" err="1"/>
              <a:t>Bonferroni</a:t>
            </a:r>
            <a:r>
              <a:rPr lang="fr-FR" dirty="0"/>
              <a:t> correction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E955-DF1D-0143-9DB7-403FD67AC04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2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D30FD8-0CA6-234D-939A-04D26570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93769" y="2771141"/>
            <a:ext cx="4800599" cy="487680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Avenir Book" panose="02000503020000020003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86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82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Book" panose="02000503020000020003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293769" y="2771141"/>
            <a:ext cx="4800599" cy="487680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Avenir Book" panose="02000503020000020003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28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243262"/>
            <a:ext cx="10212916" cy="116840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4411662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82DD15-E0E4-BA43-A60F-CC7809A3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93769" y="2771141"/>
            <a:ext cx="4800599" cy="48768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73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70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86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2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20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3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2022-07-31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r>
              <a:rPr lang="fr-FR"/>
              <a:t>Why are we talking?</a:t>
            </a:r>
          </a:p>
        </p:txBody>
      </p:sp>
    </p:spTree>
    <p:extLst>
      <p:ext uri="{BB962C8B-B14F-4D97-AF65-F5344CB8AC3E}">
        <p14:creationId xmlns:p14="http://schemas.microsoft.com/office/powerpoint/2010/main" val="304495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E25ACB7-1923-9442-BAC3-B7F78578011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/>
              <a:t>Why are we talking?</a:t>
            </a:r>
          </a:p>
        </p:txBody>
      </p:sp>
    </p:spTree>
    <p:extLst>
      <p:ext uri="{BB962C8B-B14F-4D97-AF65-F5344CB8AC3E}">
        <p14:creationId xmlns:p14="http://schemas.microsoft.com/office/powerpoint/2010/main" val="993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chemeClr val="tx2"/>
          </a:solidFill>
          <a:effectLst/>
          <a:latin typeface="Avenir Book" panose="02000503020000020003" pitchFamily="2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tif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13DE6-A025-094C-97B2-0FAEFFA15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423" y="769779"/>
            <a:ext cx="10058400" cy="2593975"/>
          </a:xfrm>
        </p:spPr>
        <p:txBody>
          <a:bodyPr/>
          <a:lstStyle/>
          <a:p>
            <a:r>
              <a:rPr lang="en-US" sz="4000" b="1" dirty="0"/>
              <a:t>Long-term risk of hospitalization and chronic diseases among children HIV exposed but who were uninfected compared to population control in Montreal, Canada</a:t>
            </a:r>
            <a:r>
              <a:rPr lang="fr-FR" sz="4000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F24169-0225-3D4E-BC02-378364E34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423" y="3534254"/>
            <a:ext cx="9815145" cy="1066800"/>
          </a:xfrm>
        </p:spPr>
        <p:txBody>
          <a:bodyPr/>
          <a:lstStyle/>
          <a:p>
            <a:r>
              <a:rPr lang="fr-FR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Jeanne Brochon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Thierry Ducruet, Suzanne Taillefer, Marie-Elaine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Metras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Silvie Valois, Valérie Lamarre, Isabelle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Boucoiran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Hugo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Soudeyns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Joseph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Puyat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Joel Singer, Fatima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Kakkar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C79003-17C6-9742-8023-9EA91ADFB2EC}"/>
              </a:ext>
            </a:extLst>
          </p:cNvPr>
          <p:cNvSpPr txBox="1"/>
          <p:nvPr/>
        </p:nvSpPr>
        <p:spPr>
          <a:xfrm>
            <a:off x="697423" y="4450817"/>
            <a:ext cx="5398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Jeanne Brochon, MD</a:t>
            </a:r>
          </a:p>
          <a:p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Division of </a:t>
            </a:r>
            <a:r>
              <a:rPr lang="fr-FR" sz="2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Pediatric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fr-FR" sz="2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Infectious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fr-FR" sz="2000" dirty="0" err="1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Diseases</a:t>
            </a:r>
            <a:endParaRPr lang="fr-FR" sz="2000" dirty="0">
              <a:solidFill>
                <a:schemeClr val="accent4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Centre Hospitalier Universitaire Sainte-Justine</a:t>
            </a:r>
          </a:p>
          <a:p>
            <a:r>
              <a:rPr lang="fr-FR" sz="2000" dirty="0">
                <a:solidFill>
                  <a:schemeClr val="accent4">
                    <a:lumMod val="50000"/>
                  </a:schemeClr>
                </a:solidFill>
                <a:latin typeface="Avenir Book" panose="02000503020000020003" pitchFamily="2" charset="0"/>
              </a:rPr>
              <a:t>Université de Montréal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A9ACE-4C93-7C46-B311-1A213386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DA1673-D9F3-CBA2-CD3F-658EB582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23" y="4221602"/>
            <a:ext cx="35433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IDS 2022">
            <a:extLst>
              <a:ext uri="{FF2B5EF4-FFF2-40B4-BE49-F238E27FC236}">
                <a16:creationId xmlns:a16="http://schemas.microsoft.com/office/drawing/2014/main" id="{1FE806A5-510F-4648-AA00-F0C1B706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3" y="6044306"/>
            <a:ext cx="2685288" cy="6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4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3658C-A07A-D043-88EE-1690FAB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B66FA3-CFDA-7546-B1D5-9EC3DCAE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5165724"/>
          </a:xfrm>
        </p:spPr>
        <p:txBody>
          <a:bodyPr>
            <a:noAutofit/>
          </a:bodyPr>
          <a:lstStyle/>
          <a:p>
            <a:r>
              <a:rPr lang="en-US" sz="1800" dirty="0"/>
              <a:t>CHEU from the CMIS were matched (1:3) to a CHUU control from the RAMQ database, identified at random after matching for age, gender, and postal code (neighborhood)</a:t>
            </a:r>
          </a:p>
          <a:p>
            <a:r>
              <a:rPr lang="en-CA" sz="1800" dirty="0"/>
              <a:t>1988 – 2016</a:t>
            </a:r>
            <a:endParaRPr lang="en-US" sz="1800" dirty="0"/>
          </a:p>
          <a:p>
            <a:pPr marL="411480" lvl="1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u="sng" dirty="0"/>
              <a:t>Outcomes</a:t>
            </a:r>
          </a:p>
          <a:p>
            <a:pPr marL="114300" indent="0">
              <a:buNone/>
            </a:pPr>
            <a:r>
              <a:rPr lang="en-US" sz="1800" b="1" dirty="0"/>
              <a:t>Hospitalization</a:t>
            </a:r>
            <a:r>
              <a:rPr lang="en-US" sz="1800" dirty="0"/>
              <a:t>: Any hospitalization in the province of Quebec registered in the RAMQ database</a:t>
            </a:r>
          </a:p>
          <a:p>
            <a:pPr marL="114300" indent="0">
              <a:buNone/>
            </a:pPr>
            <a:r>
              <a:rPr lang="en-US" sz="1800" b="1" dirty="0"/>
              <a:t>Chronic conditions: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Defined by system </a:t>
            </a:r>
            <a:r>
              <a:rPr lang="en-US" sz="1800" i="1" dirty="0" err="1"/>
              <a:t>à</a:t>
            </a:r>
            <a:r>
              <a:rPr lang="en-US" sz="1800" i="1" dirty="0"/>
              <a:t> priori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Determined by ICD-9 codes</a:t>
            </a:r>
          </a:p>
          <a:p>
            <a:pPr marL="114300" indent="0">
              <a:buNone/>
            </a:pPr>
            <a:br>
              <a:rPr lang="en-US" sz="1800" b="1" u="sng" dirty="0"/>
            </a:br>
            <a:r>
              <a:rPr lang="en-US" sz="1800" b="1" u="sng" dirty="0"/>
              <a:t>Analysis</a:t>
            </a:r>
          </a:p>
          <a:p>
            <a:r>
              <a:rPr lang="en-US" sz="1800" dirty="0"/>
              <a:t>Survival analysis to compare incidence rate </a:t>
            </a:r>
            <a:r>
              <a:rPr lang="en-US" sz="1800" u="sng" dirty="0"/>
              <a:t>of all-cause hospitalization</a:t>
            </a:r>
            <a:r>
              <a:rPr lang="en-US" sz="1800" dirty="0"/>
              <a:t> compared between CHEU and CHUU using Kaplan-Meier curves and Cox Proportional Hazards models</a:t>
            </a:r>
          </a:p>
          <a:p>
            <a:r>
              <a:rPr lang="en-US" sz="1800" dirty="0"/>
              <a:t>For the outcome of any </a:t>
            </a:r>
            <a:r>
              <a:rPr lang="en-US" sz="1800" u="sng" dirty="0"/>
              <a:t>chronic condition</a:t>
            </a:r>
            <a:r>
              <a:rPr lang="en-US" sz="1800" dirty="0"/>
              <a:t>, we will present risk-ratios (RR) and 95% confidence intervals (CI) for the first occurrence of each outcome within the two groups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CAA2FB-67BE-8848-B9B4-8F7D7196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Methods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959E0D-12E2-B043-8A87-1D9137DB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3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25E09-C734-1680-6E53-DC2601D2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Results: CMIS cohort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DCC4A-30A4-2FEA-3D2A-80DEADAB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en-CA" smtClean="0">
                <a:latin typeface="Avenir Book" panose="02000503020000020003" pitchFamily="2" charset="0"/>
              </a:rPr>
              <a:t>11</a:t>
            </a:fld>
            <a:endParaRPr lang="en-CA" dirty="0">
              <a:latin typeface="Avenir Book" panose="02000503020000020003" pitchFamily="2" charset="0"/>
            </a:endParaRPr>
          </a:p>
        </p:txBody>
      </p:sp>
      <p:graphicFrame>
        <p:nvGraphicFramePr>
          <p:cNvPr id="6" name="Graphique 8">
            <a:extLst>
              <a:ext uri="{FF2B5EF4-FFF2-40B4-BE49-F238E27FC236}">
                <a16:creationId xmlns:a16="http://schemas.microsoft.com/office/drawing/2014/main" id="{3DE36184-6D1B-3FFE-0958-DDDD6F7AC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870769"/>
              </p:ext>
            </p:extLst>
          </p:nvPr>
        </p:nvGraphicFramePr>
        <p:xfrm>
          <a:off x="3502722" y="78679"/>
          <a:ext cx="4581328" cy="190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0CEB7D3-28ED-D043-89CA-99C3B14E1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915949"/>
              </p:ext>
            </p:extLst>
          </p:nvPr>
        </p:nvGraphicFramePr>
        <p:xfrm>
          <a:off x="6096000" y="2110204"/>
          <a:ext cx="54108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1492E21-E577-9B42-A70E-7BB8E68195DD}"/>
              </a:ext>
            </a:extLst>
          </p:cNvPr>
          <p:cNvSpPr txBox="1"/>
          <p:nvPr/>
        </p:nvSpPr>
        <p:spPr>
          <a:xfrm>
            <a:off x="1029127" y="6352529"/>
            <a:ext cx="27262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Avenir Book" panose="02000503020000020003" pitchFamily="2" charset="0"/>
              </a:rPr>
              <a:t>NRTI Exposure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CF7D5B0-5576-9E4C-908D-84CFB30C1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14051"/>
              </p:ext>
            </p:extLst>
          </p:nvPr>
        </p:nvGraphicFramePr>
        <p:xfrm>
          <a:off x="-313139" y="2100626"/>
          <a:ext cx="54108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F045E57F-E18A-5C42-A3BD-791C72EE5D78}"/>
              </a:ext>
            </a:extLst>
          </p:cNvPr>
          <p:cNvSpPr txBox="1"/>
          <p:nvPr/>
        </p:nvSpPr>
        <p:spPr>
          <a:xfrm>
            <a:off x="7632581" y="6352528"/>
            <a:ext cx="28747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Avenir Book" panose="02000503020000020003" pitchFamily="2" charset="0"/>
              </a:rPr>
              <a:t>NNRTI, PI, INSTI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E367BA-C63F-9F4C-82CE-4AD08A527D89}"/>
              </a:ext>
            </a:extLst>
          </p:cNvPr>
          <p:cNvSpPr txBox="1"/>
          <p:nvPr/>
        </p:nvSpPr>
        <p:spPr>
          <a:xfrm>
            <a:off x="4783120" y="1947819"/>
            <a:ext cx="202053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2"/>
                </a:solidFill>
                <a:latin typeface="Avenir Book" panose="02000503020000020003" pitchFamily="2" charset="0"/>
              </a:rPr>
              <a:t>Birth years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69C33679-B748-7C4B-8D85-C20DAA05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CHEU</a:t>
            </a:r>
          </a:p>
        </p:txBody>
      </p:sp>
    </p:spTree>
    <p:extLst>
      <p:ext uri="{BB962C8B-B14F-4D97-AF65-F5344CB8AC3E}">
        <p14:creationId xmlns:p14="http://schemas.microsoft.com/office/powerpoint/2010/main" val="21753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A1738-46E8-9145-BA94-F56EC701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2" y="274638"/>
            <a:ext cx="10160000" cy="1143000"/>
          </a:xfrm>
        </p:spPr>
        <p:txBody>
          <a:bodyPr/>
          <a:lstStyle/>
          <a:p>
            <a:r>
              <a:rPr lang="en-CA" dirty="0"/>
              <a:t>CHEU </a:t>
            </a:r>
            <a:r>
              <a:rPr lang="en-CA" i="1" dirty="0"/>
              <a:t>vs.</a:t>
            </a:r>
            <a:r>
              <a:rPr lang="en-CA" dirty="0"/>
              <a:t> CHUU controls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389D31F-730D-1547-869C-B0E89A809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33081"/>
              </p:ext>
            </p:extLst>
          </p:nvPr>
        </p:nvGraphicFramePr>
        <p:xfrm>
          <a:off x="425452" y="2467155"/>
          <a:ext cx="10344147" cy="269569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08402">
                  <a:extLst>
                    <a:ext uri="{9D8B030D-6E8A-4147-A177-3AD203B41FA5}">
                      <a16:colId xmlns:a16="http://schemas.microsoft.com/office/drawing/2014/main" val="3619034914"/>
                    </a:ext>
                  </a:extLst>
                </a:gridCol>
                <a:gridCol w="2411915">
                  <a:extLst>
                    <a:ext uri="{9D8B030D-6E8A-4147-A177-3AD203B41FA5}">
                      <a16:colId xmlns:a16="http://schemas.microsoft.com/office/drawing/2014/main" val="3307280127"/>
                    </a:ext>
                  </a:extLst>
                </a:gridCol>
                <a:gridCol w="2411915">
                  <a:extLst>
                    <a:ext uri="{9D8B030D-6E8A-4147-A177-3AD203B41FA5}">
                      <a16:colId xmlns:a16="http://schemas.microsoft.com/office/drawing/2014/main" val="1241654930"/>
                    </a:ext>
                  </a:extLst>
                </a:gridCol>
                <a:gridCol w="2411915">
                  <a:extLst>
                    <a:ext uri="{9D8B030D-6E8A-4147-A177-3AD203B41FA5}">
                      <a16:colId xmlns:a16="http://schemas.microsoft.com/office/drawing/2014/main" val="147884986"/>
                    </a:ext>
                  </a:extLst>
                </a:gridCol>
              </a:tblGrid>
              <a:tr h="780663">
                <a:tc>
                  <a:txBody>
                    <a:bodyPr/>
                    <a:lstStyle/>
                    <a:p>
                      <a:endParaRPr lang="en-CA" noProof="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CHEU</a:t>
                      </a:r>
                      <a:br>
                        <a:rPr lang="en-CA" noProof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</a:br>
                      <a:r>
                        <a:rPr lang="en-CA" noProof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N(%)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CHUU</a:t>
                      </a:r>
                    </a:p>
                    <a:p>
                      <a:pPr algn="ctr"/>
                      <a:r>
                        <a:rPr lang="en-CA" noProof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N(%)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p-value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42486"/>
                  </a:ext>
                </a:extLst>
              </a:tr>
              <a:tr h="452289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CA" noProof="0" dirty="0">
                          <a:latin typeface="Avenir Book" panose="02000503020000020003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latin typeface="Avenir Book" panose="02000503020000020003" pitchFamily="2" charset="0"/>
                        </a:rPr>
                        <a:t>726 (100)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latin typeface="Avenir Book" panose="02000503020000020003" pitchFamily="2" charset="0"/>
                        </a:rPr>
                        <a:t>2178 (100)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latin typeface="Avenir Book" panose="02000503020000020003" pitchFamily="2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975821"/>
                  </a:ext>
                </a:extLst>
              </a:tr>
              <a:tr h="452289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CA" noProof="0" dirty="0">
                          <a:latin typeface="Avenir Book" panose="02000503020000020003" pitchFamily="2" charset="0"/>
                        </a:rPr>
                        <a:t>Female sex assigned at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>
                          <a:latin typeface="Avenir Book" panose="02000503020000020003" pitchFamily="2" charset="0"/>
                        </a:rPr>
                        <a:t>357 (49.2)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kern="1200" noProof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1071 (49.2)</a:t>
                      </a:r>
                      <a:r>
                        <a:rPr lang="en-CA" noProof="0"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endParaRPr lang="en-CA" noProof="0">
                        <a:latin typeface="Avenir Book" panose="0200050302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latin typeface="Avenir Book" panose="02000503020000020003" pitchFamily="2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344338"/>
                  </a:ext>
                </a:extLst>
              </a:tr>
              <a:tr h="452289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CA" noProof="0" dirty="0">
                          <a:latin typeface="Avenir Book" panose="02000503020000020003" pitchFamily="2" charset="0"/>
                        </a:rPr>
                        <a:t>Gestational age &lt;37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>
                          <a:solidFill>
                            <a:srgbClr val="FF0000"/>
                          </a:solidFill>
                          <a:latin typeface="Avenir Book" panose="02000503020000020003" pitchFamily="2" charset="0"/>
                        </a:rPr>
                        <a:t>99 (13.7)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solidFill>
                            <a:srgbClr val="FF0000"/>
                          </a:solidFill>
                          <a:latin typeface="Avenir Book" panose="02000503020000020003" pitchFamily="2" charset="0"/>
                        </a:rPr>
                        <a:t>164 (8.5)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>
                          <a:solidFill>
                            <a:srgbClr val="FF0000"/>
                          </a:solidFill>
                          <a:latin typeface="Avenir Book" panose="02000503020000020003" pitchFamily="2" charset="0"/>
                        </a:rPr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330428"/>
                  </a:ext>
                </a:extLst>
              </a:tr>
              <a:tr h="452289">
                <a:tc>
                  <a:txBody>
                    <a:bodyPr/>
                    <a:lstStyle/>
                    <a:p>
                      <a:pPr marL="88900" indent="0" algn="l" fontAlgn="ctr">
                        <a:tabLst/>
                      </a:pPr>
                      <a:r>
                        <a:rPr lang="en-CA" sz="1800" b="0" u="none" strike="noStrike" noProof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Follow-up time, median Q1-Q3 (years)</a:t>
                      </a:r>
                      <a:endParaRPr lang="en-CA" sz="1800" b="0" i="0" u="none" strike="noStrike" noProof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11.1 [6.6-15.9</a:t>
                      </a:r>
                      <a:r>
                        <a:rPr lang="en-CA" sz="18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CA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11.1 [6.7-15.8</a:t>
                      </a:r>
                      <a:r>
                        <a:rPr lang="en-CA" sz="18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]</a:t>
                      </a:r>
                      <a:endParaRPr lang="en-CA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451033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5EA645-51C8-454C-842A-C577C8A1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5F9541-5A56-EE4B-A75F-E6F78928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>
                <a:latin typeface="Avenir Book" panose="02000503020000020003" pitchFamily="2" charset="0"/>
              </a:rPr>
              <a:t>12</a:t>
            </a:fld>
            <a:endParaRPr lang="fr-FR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4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Product-Limit Failure Curves with Number of Subjects at Risk and 95% Hall-Wellner Bands">
            <a:extLst>
              <a:ext uri="{FF2B5EF4-FFF2-40B4-BE49-F238E27FC236}">
                <a16:creationId xmlns:a16="http://schemas.microsoft.com/office/drawing/2014/main" id="{D05DE5D4-3F18-BC41-9324-E0FF31AD6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56" y="1524967"/>
            <a:ext cx="5406758" cy="405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" descr="Product-Limit Failure Curves with Number of Subjects at Risk and 95% Hall-Wellner Bands">
            <a:extLst>
              <a:ext uri="{FF2B5EF4-FFF2-40B4-BE49-F238E27FC236}">
                <a16:creationId xmlns:a16="http://schemas.microsoft.com/office/drawing/2014/main" id="{0609118B-6028-D349-BA73-A527C15BD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0" y="1538780"/>
            <a:ext cx="5449738" cy="40899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68FCC9-4CCA-8A4F-8227-DF2EC345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 of hospitalization over time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7F329F-3F97-2E41-995E-E56F595C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8986428" y="2463799"/>
            <a:ext cx="5415282" cy="487680"/>
          </a:xfrm>
        </p:spPr>
        <p:txBody>
          <a:bodyPr/>
          <a:lstStyle/>
          <a:p>
            <a:r>
              <a:rPr lang="en-CA"/>
              <a:t>Results: primay  outcome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F7DE9A-080B-AA4E-935A-6C282C88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8EC23A-9E6A-AE44-9251-D7059961DE97}"/>
              </a:ext>
            </a:extLst>
          </p:cNvPr>
          <p:cNvSpPr txBox="1"/>
          <p:nvPr/>
        </p:nvSpPr>
        <p:spPr>
          <a:xfrm>
            <a:off x="202480" y="5777834"/>
            <a:ext cx="5409500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HR= </a:t>
            </a:r>
            <a:r>
              <a:rPr lang="fr-FR" dirty="0">
                <a:latin typeface="Avenir Book" panose="02000503020000020003" pitchFamily="2" charset="0"/>
              </a:rPr>
              <a:t>1.42 </a:t>
            </a:r>
            <a:r>
              <a:rPr lang="en-CA" dirty="0">
                <a:latin typeface="Avenir Book" panose="02000503020000020003" pitchFamily="2" charset="0"/>
              </a:rPr>
              <a:t>[</a:t>
            </a:r>
            <a:r>
              <a:rPr lang="fr-FR" dirty="0">
                <a:latin typeface="Avenir Book" panose="02000503020000020003" pitchFamily="2" charset="0"/>
              </a:rPr>
              <a:t>1.26-1.61</a:t>
            </a:r>
            <a:r>
              <a:rPr lang="en-CA" dirty="0">
                <a:solidFill>
                  <a:srgbClr val="000000"/>
                </a:solidFill>
                <a:latin typeface="Avenir Book" panose="02000503020000020003" pitchFamily="2" charset="0"/>
              </a:rPr>
              <a:t>], p&lt;0.001</a:t>
            </a:r>
            <a:endParaRPr lang="en-CA" dirty="0">
              <a:latin typeface="Avenir Book" panose="02000503020000020003" pitchFamily="2" charset="0"/>
            </a:endParaRPr>
          </a:p>
          <a:p>
            <a:r>
              <a:rPr lang="en-CA" dirty="0" err="1">
                <a:latin typeface="Avenir Book" panose="02000503020000020003" pitchFamily="2" charset="0"/>
              </a:rPr>
              <a:t>aHR</a:t>
            </a:r>
            <a:r>
              <a:rPr lang="en-CA" dirty="0">
                <a:latin typeface="Avenir Book" panose="02000503020000020003" pitchFamily="2" charset="0"/>
              </a:rPr>
              <a:t> for gestational age: 1.23 [1.08-1.40</a:t>
            </a:r>
            <a:r>
              <a:rPr lang="en-CA" dirty="0">
                <a:solidFill>
                  <a:srgbClr val="000000"/>
                </a:solidFill>
                <a:latin typeface="Avenir Book" panose="02000503020000020003" pitchFamily="2" charset="0"/>
              </a:rPr>
              <a:t>], p=0.001</a:t>
            </a:r>
            <a:endParaRPr lang="en-CA" dirty="0">
              <a:latin typeface="Avenir Book" panose="02000503020000020003" pitchFamily="2" charset="0"/>
            </a:endParaRPr>
          </a:p>
        </p:txBody>
      </p:sp>
      <p:sp>
        <p:nvSpPr>
          <p:cNvPr id="11" name="ZoneTexte 9">
            <a:extLst>
              <a:ext uri="{FF2B5EF4-FFF2-40B4-BE49-F238E27FC236}">
                <a16:creationId xmlns:a16="http://schemas.microsoft.com/office/drawing/2014/main" id="{416DBAA9-51CD-2A44-89EA-FC1CC3006F21}"/>
              </a:ext>
            </a:extLst>
          </p:cNvPr>
          <p:cNvSpPr txBox="1"/>
          <p:nvPr/>
        </p:nvSpPr>
        <p:spPr>
          <a:xfrm>
            <a:off x="5765182" y="5768936"/>
            <a:ext cx="5453288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HR= 1.21 [1.06-1.40</a:t>
            </a:r>
            <a:r>
              <a:rPr lang="en-CA" dirty="0">
                <a:solidFill>
                  <a:srgbClr val="000000"/>
                </a:solidFill>
                <a:latin typeface="Avenir Book" panose="02000503020000020003" pitchFamily="2" charset="0"/>
              </a:rPr>
              <a:t>], p=0.006</a:t>
            </a:r>
            <a:endParaRPr lang="fr-FR" dirty="0">
              <a:latin typeface="Avenir Book" panose="02000503020000020003" pitchFamily="2" charset="0"/>
            </a:endParaRPr>
          </a:p>
          <a:p>
            <a:r>
              <a:rPr lang="en-CA" dirty="0" err="1">
                <a:latin typeface="Avenir Book" panose="02000503020000020003" pitchFamily="2" charset="0"/>
              </a:rPr>
              <a:t>aHR</a:t>
            </a:r>
            <a:r>
              <a:rPr lang="en-CA" dirty="0">
                <a:latin typeface="Avenir Book" panose="02000503020000020003" pitchFamily="2" charset="0"/>
              </a:rPr>
              <a:t> for gestational age: 1.14 [0.99-1.31</a:t>
            </a:r>
            <a:r>
              <a:rPr lang="en-CA" dirty="0">
                <a:solidFill>
                  <a:srgbClr val="000000"/>
                </a:solidFill>
                <a:latin typeface="Avenir Book" panose="02000503020000020003" pitchFamily="2" charset="0"/>
              </a:rPr>
              <a:t>], p=0.078</a:t>
            </a:r>
            <a:endParaRPr lang="en-CA" dirty="0">
              <a:latin typeface="Avenir Book" panose="02000503020000020003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D7347D-E1DC-0243-89F4-675E589F714E}"/>
              </a:ext>
            </a:extLst>
          </p:cNvPr>
          <p:cNvSpPr txBox="1"/>
          <p:nvPr/>
        </p:nvSpPr>
        <p:spPr>
          <a:xfrm>
            <a:off x="1198263" y="5167577"/>
            <a:ext cx="37760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All hospitalization CHEU vs. CHUU</a:t>
            </a:r>
            <a:endParaRPr lang="fr-FR" sz="20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3F9DB0-6400-AF41-99D1-36CEE67425FE}"/>
              </a:ext>
            </a:extLst>
          </p:cNvPr>
          <p:cNvSpPr txBox="1"/>
          <p:nvPr/>
        </p:nvSpPr>
        <p:spPr>
          <a:xfrm>
            <a:off x="6399915" y="5147968"/>
            <a:ext cx="45938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Excluding prolonged birth hospitalization</a:t>
            </a:r>
            <a:endParaRPr lang="fr-FR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3DBD3-F944-384D-98FC-5C098B121953}"/>
              </a:ext>
            </a:extLst>
          </p:cNvPr>
          <p:cNvSpPr/>
          <p:nvPr/>
        </p:nvSpPr>
        <p:spPr>
          <a:xfrm>
            <a:off x="4753065" y="2088251"/>
            <a:ext cx="95003" cy="1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68757-1C50-0042-9DD6-DE198F17B6C1}"/>
              </a:ext>
            </a:extLst>
          </p:cNvPr>
          <p:cNvSpPr/>
          <p:nvPr/>
        </p:nvSpPr>
        <p:spPr>
          <a:xfrm>
            <a:off x="10346178" y="2089240"/>
            <a:ext cx="95003" cy="11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634C44-B108-F145-89E0-8E6BBC8C729F}"/>
              </a:ext>
            </a:extLst>
          </p:cNvPr>
          <p:cNvSpPr/>
          <p:nvPr/>
        </p:nvSpPr>
        <p:spPr>
          <a:xfrm>
            <a:off x="4758062" y="2342138"/>
            <a:ext cx="95003" cy="11875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59A90-8122-FF4A-AF3E-F8C52B06CC52}"/>
              </a:ext>
            </a:extLst>
          </p:cNvPr>
          <p:cNvSpPr/>
          <p:nvPr/>
        </p:nvSpPr>
        <p:spPr>
          <a:xfrm>
            <a:off x="10347088" y="2342138"/>
            <a:ext cx="95003" cy="11875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BF7FE13-C26D-3E4F-BF54-F2B9C35AF644}"/>
              </a:ext>
            </a:extLst>
          </p:cNvPr>
          <p:cNvSpPr txBox="1"/>
          <p:nvPr/>
        </p:nvSpPr>
        <p:spPr>
          <a:xfrm>
            <a:off x="4896440" y="1978349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CHEU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7AAA97B-912C-7943-9AE8-FEA0417AB3DA}"/>
              </a:ext>
            </a:extLst>
          </p:cNvPr>
          <p:cNvSpPr txBox="1"/>
          <p:nvPr/>
        </p:nvSpPr>
        <p:spPr>
          <a:xfrm>
            <a:off x="4886238" y="2232237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CHUU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AA7C8F-7787-6F42-85E9-F24074B69E49}"/>
              </a:ext>
            </a:extLst>
          </p:cNvPr>
          <p:cNvSpPr txBox="1"/>
          <p:nvPr/>
        </p:nvSpPr>
        <p:spPr>
          <a:xfrm>
            <a:off x="10490104" y="1979339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CHEU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CE392CD-25E4-4D44-A17F-D91B3A8D0DA6}"/>
              </a:ext>
            </a:extLst>
          </p:cNvPr>
          <p:cNvSpPr txBox="1"/>
          <p:nvPr/>
        </p:nvSpPr>
        <p:spPr>
          <a:xfrm>
            <a:off x="10490104" y="2232237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CHUU</a:t>
            </a:r>
          </a:p>
        </p:txBody>
      </p:sp>
    </p:spTree>
    <p:extLst>
      <p:ext uri="{BB962C8B-B14F-4D97-AF65-F5344CB8AC3E}">
        <p14:creationId xmlns:p14="http://schemas.microsoft.com/office/powerpoint/2010/main" val="257952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3B2A9-CADF-F146-96E7-E636AAB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Chronic conditions defined by ICD-9 codes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78703-708C-594B-915D-C41F70F61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6E4B86-B04E-B541-966F-BFB32A0D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8286D-8745-C840-A952-4B762546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94891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Text, table&#10;&#10;Description automatically generated">
            <a:extLst>
              <a:ext uri="{FF2B5EF4-FFF2-40B4-BE49-F238E27FC236}">
                <a16:creationId xmlns:a16="http://schemas.microsoft.com/office/drawing/2014/main" id="{82D45E30-470A-5145-A1BA-C81D4562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758"/>
            <a:ext cx="6327774" cy="4429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C23E2-9EA2-2081-0889-FD484634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Neuropsychiatric conditions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3FCF2-B77E-B127-D42D-A2071814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2034" y="2519406"/>
            <a:ext cx="5304070" cy="48768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5AC41-85FF-5305-8515-669E2718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6" name="Graphique 14">
            <a:extLst>
              <a:ext uri="{FF2B5EF4-FFF2-40B4-BE49-F238E27FC236}">
                <a16:creationId xmlns:a16="http://schemas.microsoft.com/office/drawing/2014/main" id="{AE0A6E2B-C40D-314D-078C-7B81CEA89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07494"/>
              </p:ext>
            </p:extLst>
          </p:nvPr>
        </p:nvGraphicFramePr>
        <p:xfrm>
          <a:off x="6128125" y="2267312"/>
          <a:ext cx="5089700" cy="442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5">
            <a:extLst>
              <a:ext uri="{FF2B5EF4-FFF2-40B4-BE49-F238E27FC236}">
                <a16:creationId xmlns:a16="http://schemas.microsoft.com/office/drawing/2014/main" id="{005E14D6-87CA-1E40-A1AA-528594CE9416}"/>
              </a:ext>
            </a:extLst>
          </p:cNvPr>
          <p:cNvSpPr txBox="1"/>
          <p:nvPr/>
        </p:nvSpPr>
        <p:spPr>
          <a:xfrm>
            <a:off x="6606135" y="1710703"/>
            <a:ext cx="456573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>
                <a:solidFill>
                  <a:schemeClr val="tx1"/>
                </a:solidFill>
                <a:latin typeface="Avenir Book" panose="02000503020000020003" pitchFamily="2" charset="0"/>
              </a:rPr>
              <a:t>RR= 1.28 [1.13-1.45], p&lt;0.001</a:t>
            </a:r>
          </a:p>
        </p:txBody>
      </p:sp>
    </p:spTree>
    <p:extLst>
      <p:ext uri="{BB962C8B-B14F-4D97-AF65-F5344CB8AC3E}">
        <p14:creationId xmlns:p14="http://schemas.microsoft.com/office/powerpoint/2010/main" val="39243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238BA39-31CB-5A40-B5D2-9E63CEE81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72569"/>
              </p:ext>
            </p:extLst>
          </p:nvPr>
        </p:nvGraphicFramePr>
        <p:xfrm>
          <a:off x="437391" y="1220944"/>
          <a:ext cx="10377894" cy="536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031198-B4F8-824B-9356-F0B5722F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2668" y="2520041"/>
            <a:ext cx="5302800" cy="48768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612C49-D004-864B-955F-E6BDF620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en-CA" smtClean="0"/>
              <a:t>16</a:t>
            </a:fld>
            <a:endParaRPr lang="en-CA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D129A9-3847-EF4B-BC99-78907175B7A3}"/>
              </a:ext>
            </a:extLst>
          </p:cNvPr>
          <p:cNvSpPr txBox="1"/>
          <p:nvPr/>
        </p:nvSpPr>
        <p:spPr>
          <a:xfrm>
            <a:off x="4559611" y="3429000"/>
            <a:ext cx="1032655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venir Book" panose="02000503020000020003" pitchFamily="2" charset="0"/>
              </a:rPr>
              <a:t>RR= 2.13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[1.37-3.33]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p&lt;0.001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C54BF47-9B7F-0448-968A-3639322C6489}"/>
              </a:ext>
            </a:extLst>
          </p:cNvPr>
          <p:cNvSpPr txBox="1"/>
          <p:nvPr/>
        </p:nvSpPr>
        <p:spPr>
          <a:xfrm>
            <a:off x="6227209" y="3732076"/>
            <a:ext cx="1032655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venir Book" panose="02000503020000020003" pitchFamily="2" charset="0"/>
              </a:rPr>
              <a:t>RR= 1.92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[1.14-3.21]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p=0.012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D9A379-AD95-0C42-84CF-F85D589CFE07}"/>
              </a:ext>
            </a:extLst>
          </p:cNvPr>
          <p:cNvSpPr txBox="1"/>
          <p:nvPr/>
        </p:nvSpPr>
        <p:spPr>
          <a:xfrm>
            <a:off x="9325023" y="1466861"/>
            <a:ext cx="1032655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venir Book" panose="02000503020000020003" pitchFamily="2" charset="0"/>
              </a:rPr>
              <a:t>RR= 1.39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[1.10-1.76]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p=0.007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A2AFD9-18A3-D341-BC1B-533733C71CE4}"/>
              </a:ext>
            </a:extLst>
          </p:cNvPr>
          <p:cNvSpPr txBox="1"/>
          <p:nvPr/>
        </p:nvSpPr>
        <p:spPr>
          <a:xfrm>
            <a:off x="2967521" y="4102363"/>
            <a:ext cx="1032655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venir Book" panose="02000503020000020003" pitchFamily="2" charset="0"/>
              </a:rPr>
              <a:t>RR= 2.29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[1.12-4.70]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p=0.020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DD0BDE-6ADA-1D45-830A-CE16DFD94396}"/>
              </a:ext>
            </a:extLst>
          </p:cNvPr>
          <p:cNvSpPr txBox="1"/>
          <p:nvPr/>
        </p:nvSpPr>
        <p:spPr>
          <a:xfrm>
            <a:off x="7729344" y="2993412"/>
            <a:ext cx="1032655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venir Book" panose="02000503020000020003" pitchFamily="2" charset="0"/>
              </a:rPr>
              <a:t>RR= 1.71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[1.20-2.44]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p=0.003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0A8C9A-08B7-6940-B533-5F3D0877EA36}"/>
              </a:ext>
            </a:extLst>
          </p:cNvPr>
          <p:cNvSpPr txBox="1"/>
          <p:nvPr/>
        </p:nvSpPr>
        <p:spPr>
          <a:xfrm>
            <a:off x="1327021" y="4370286"/>
            <a:ext cx="1132041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Avenir Book" panose="02000503020000020003" pitchFamily="2" charset="0"/>
              </a:rPr>
              <a:t>RR= 4.50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[1.27-15.90]</a:t>
            </a:r>
          </a:p>
          <a:p>
            <a:r>
              <a:rPr lang="en-CA" sz="1400" dirty="0">
                <a:latin typeface="Avenir Book" panose="02000503020000020003" pitchFamily="2" charset="0"/>
              </a:rPr>
              <a:t>p=0.010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B47EED5-5C35-4C42-BB0C-3E368DF3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0466965" cy="1143000"/>
          </a:xfrm>
        </p:spPr>
        <p:txBody>
          <a:bodyPr/>
          <a:lstStyle/>
          <a:p>
            <a:r>
              <a:rPr lang="en-CA" dirty="0"/>
              <a:t>Specific neuropsychiatric conditions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7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24A247D4-5DCC-254B-A2DE-718B74AD9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52" y="1464684"/>
            <a:ext cx="6279977" cy="4604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20521-EBF9-B707-E141-F9E65B90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anomalies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27CA2-CA5B-721F-F524-FC8506BC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6" name="Graphique 13">
            <a:extLst>
              <a:ext uri="{FF2B5EF4-FFF2-40B4-BE49-F238E27FC236}">
                <a16:creationId xmlns:a16="http://schemas.microsoft.com/office/drawing/2014/main" id="{486F9ED6-83E4-0E4B-DC76-BABFD21B4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760113"/>
              </p:ext>
            </p:extLst>
          </p:nvPr>
        </p:nvGraphicFramePr>
        <p:xfrm>
          <a:off x="6262790" y="2136003"/>
          <a:ext cx="4772613" cy="416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14">
            <a:extLst>
              <a:ext uri="{FF2B5EF4-FFF2-40B4-BE49-F238E27FC236}">
                <a16:creationId xmlns:a16="http://schemas.microsoft.com/office/drawing/2014/main" id="{19C959FE-4A32-9AA5-61D6-6F2137800F10}"/>
              </a:ext>
            </a:extLst>
          </p:cNvPr>
          <p:cNvSpPr txBox="1"/>
          <p:nvPr/>
        </p:nvSpPr>
        <p:spPr>
          <a:xfrm>
            <a:off x="7363949" y="1576765"/>
            <a:ext cx="3671454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venir Book" panose="02000503020000020003" pitchFamily="2" charset="0"/>
              </a:rPr>
              <a:t>RR= 1.58 [1.09-2.30], p=0.016 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5C805DC0-D9CC-3444-89C4-52D51575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2668" y="2520041"/>
            <a:ext cx="5302800" cy="48768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6A1335-9787-5344-A9AD-619B815929A2}"/>
              </a:ext>
            </a:extLst>
          </p:cNvPr>
          <p:cNvSpPr/>
          <p:nvPr/>
        </p:nvSpPr>
        <p:spPr>
          <a:xfrm>
            <a:off x="1516197" y="5020235"/>
            <a:ext cx="45719" cy="12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9EAA-B22A-43CF-25ED-3C678454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congenital anomalies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9E9452-4EAE-914B-93DC-D6B98B10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1829" y="2520880"/>
            <a:ext cx="5302800" cy="48600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5712B5-FFA9-4E41-BCC8-A3A7D8EA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D2EFE8A-DCE9-D244-8F5A-DE6C0C288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822632"/>
              </p:ext>
            </p:extLst>
          </p:nvPr>
        </p:nvGraphicFramePr>
        <p:xfrm>
          <a:off x="609600" y="1978526"/>
          <a:ext cx="4755099" cy="304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C691D7DE-0043-8443-94C2-D08CA9932C11}"/>
              </a:ext>
            </a:extLst>
          </p:cNvPr>
          <p:cNvSpPr txBox="1"/>
          <p:nvPr/>
        </p:nvSpPr>
        <p:spPr>
          <a:xfrm>
            <a:off x="1263277" y="5183518"/>
            <a:ext cx="381504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venir Book" panose="02000503020000020003" pitchFamily="2" charset="0"/>
              </a:rPr>
              <a:t>RR= 3.00 [2.13-4.24], p&lt;0.001 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ACCBB67-B2BF-5B47-8137-345500678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732129"/>
              </p:ext>
            </p:extLst>
          </p:nvPr>
        </p:nvGraphicFramePr>
        <p:xfrm>
          <a:off x="5839895" y="1590598"/>
          <a:ext cx="5105196" cy="343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6B88C285-ADA6-0D45-954F-65FF714FBD09}"/>
              </a:ext>
            </a:extLst>
          </p:cNvPr>
          <p:cNvSpPr txBox="1"/>
          <p:nvPr/>
        </p:nvSpPr>
        <p:spPr>
          <a:xfrm>
            <a:off x="6739610" y="5183518"/>
            <a:ext cx="3692861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venir Book" panose="02000503020000020003" pitchFamily="2" charset="0"/>
              </a:rPr>
              <a:t>RR= 1.37 [1.10-1.69], p=0.004</a:t>
            </a:r>
          </a:p>
        </p:txBody>
      </p:sp>
    </p:spTree>
    <p:extLst>
      <p:ext uri="{BB962C8B-B14F-4D97-AF65-F5344CB8AC3E}">
        <p14:creationId xmlns:p14="http://schemas.microsoft.com/office/powerpoint/2010/main" val="212012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5560FD0-3118-4641-AD66-E3380B04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57" y="2220029"/>
            <a:ext cx="5925057" cy="2952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F7B101-496A-BC49-A65F-00ACEA8A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Endocrine system 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BEFE8E-DEBF-AC4A-8E6A-31099F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1829" y="2520880"/>
            <a:ext cx="5302800" cy="48600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C7F79C-4D80-114C-B5BD-FFFC6758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19</a:t>
            </a:fld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03FB012-AB2D-7C49-BB9C-F287A5327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809483"/>
              </p:ext>
            </p:extLst>
          </p:nvPr>
        </p:nvGraphicFramePr>
        <p:xfrm>
          <a:off x="5689599" y="2220029"/>
          <a:ext cx="5457371" cy="436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16EF668-AB7C-EC4E-B859-F2E0D394A71E}"/>
              </a:ext>
            </a:extLst>
          </p:cNvPr>
          <p:cNvSpPr txBox="1"/>
          <p:nvPr/>
        </p:nvSpPr>
        <p:spPr>
          <a:xfrm>
            <a:off x="7278254" y="1618778"/>
            <a:ext cx="3643746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venir Book" panose="02000503020000020003" pitchFamily="2" charset="0"/>
              </a:rPr>
              <a:t>RR= 0.70 [0.55-0.88], p=0.002</a:t>
            </a:r>
          </a:p>
        </p:txBody>
      </p:sp>
    </p:spTree>
    <p:extLst>
      <p:ext uri="{BB962C8B-B14F-4D97-AF65-F5344CB8AC3E}">
        <p14:creationId xmlns:p14="http://schemas.microsoft.com/office/powerpoint/2010/main" val="410678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522D8-9E82-5C47-A1D7-D016E8B0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Financial disclosure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16B28-4128-DA41-8A8E-853C5DB2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CA" sz="2800" dirty="0">
                <a:latin typeface="Avenir Book" panose="02000503020000020003" pitchFamily="2" charset="0"/>
              </a:rPr>
              <a:t>Nothing to declare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27B664-4AFD-0340-B5FA-459F40905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43276"/>
          <a:stretch/>
        </p:blipFill>
        <p:spPr>
          <a:xfrm>
            <a:off x="6759615" y="41717"/>
            <a:ext cx="3607124" cy="6359083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3256C3-C449-D54F-8E9D-2F8320C6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>
                <a:latin typeface="Avenir Book" panose="02000503020000020003" pitchFamily="2" charset="0"/>
              </a:rPr>
              <a:t>2</a:t>
            </a:fld>
            <a:endParaRPr lang="fr-FR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5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A7B7E-0AFB-D144-8812-DCAA3CD0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Specific endocrine conditions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067E8E-0D93-8F40-A50B-967BB7CB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1829" y="2520881"/>
            <a:ext cx="5302800" cy="48600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8C4160-837D-7146-B3DE-29D6B29D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20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5BB21A0-5FAF-2C42-A31F-6A87DE947D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56428"/>
              </p:ext>
            </p:extLst>
          </p:nvPr>
        </p:nvGraphicFramePr>
        <p:xfrm>
          <a:off x="6055449" y="2115063"/>
          <a:ext cx="5054465" cy="330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2515E2E-BCA0-DA4A-9CD3-53FD3122B531}"/>
              </a:ext>
            </a:extLst>
          </p:cNvPr>
          <p:cNvSpPr txBox="1"/>
          <p:nvPr/>
        </p:nvSpPr>
        <p:spPr>
          <a:xfrm>
            <a:off x="6915047" y="5847080"/>
            <a:ext cx="3729482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venir Book" panose="02000503020000020003" pitchFamily="2" charset="0"/>
              </a:rPr>
              <a:t>RR= 2.43 [1.14-1.80], p=0.002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960319A-642C-C646-B412-E2B06ACF1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356311"/>
              </p:ext>
            </p:extLst>
          </p:nvPr>
        </p:nvGraphicFramePr>
        <p:xfrm>
          <a:off x="454133" y="1553556"/>
          <a:ext cx="5364776" cy="386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6975DBB-D57F-E94F-B454-CA5C873C5362}"/>
              </a:ext>
            </a:extLst>
          </p:cNvPr>
          <p:cNvSpPr txBox="1"/>
          <p:nvPr/>
        </p:nvSpPr>
        <p:spPr>
          <a:xfrm>
            <a:off x="1355136" y="5833668"/>
            <a:ext cx="3729482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venir Book" panose="02000503020000020003" pitchFamily="2" charset="0"/>
              </a:rPr>
              <a:t>RR= 0.52 [0.41-0.66], p&lt;0.001</a:t>
            </a:r>
          </a:p>
        </p:txBody>
      </p:sp>
    </p:spTree>
    <p:extLst>
      <p:ext uri="{BB962C8B-B14F-4D97-AF65-F5344CB8AC3E}">
        <p14:creationId xmlns:p14="http://schemas.microsoft.com/office/powerpoint/2010/main" val="153447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B2AD-0F31-E74B-7CD4-AF2960EE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chronic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76117-17C3-6312-968B-0459A15F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041829" y="2520880"/>
            <a:ext cx="5302800" cy="486000"/>
          </a:xfrm>
        </p:spPr>
        <p:txBody>
          <a:bodyPr/>
          <a:lstStyle/>
          <a:p>
            <a:r>
              <a:rPr lang="en-CA" dirty="0"/>
              <a:t>Results: chronic diseases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34F15-9F08-8643-72C6-EE99A7FB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6" name="Espace réservé du contenu 13">
            <a:extLst>
              <a:ext uri="{FF2B5EF4-FFF2-40B4-BE49-F238E27FC236}">
                <a16:creationId xmlns:a16="http://schemas.microsoft.com/office/drawing/2014/main" id="{F658561E-6DAE-B443-8DE4-D0E59DC1A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440389"/>
              </p:ext>
            </p:extLst>
          </p:nvPr>
        </p:nvGraphicFramePr>
        <p:xfrm>
          <a:off x="252753" y="1659214"/>
          <a:ext cx="10873693" cy="46323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3862047">
                  <a:extLst>
                    <a:ext uri="{9D8B030D-6E8A-4147-A177-3AD203B41FA5}">
                      <a16:colId xmlns:a16="http://schemas.microsoft.com/office/drawing/2014/main" val="859173545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60786174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453164575"/>
                    </a:ext>
                  </a:extLst>
                </a:gridCol>
                <a:gridCol w="1984423">
                  <a:extLst>
                    <a:ext uri="{9D8B030D-6E8A-4147-A177-3AD203B41FA5}">
                      <a16:colId xmlns:a16="http://schemas.microsoft.com/office/drawing/2014/main" val="3566179035"/>
                    </a:ext>
                  </a:extLst>
                </a:gridCol>
                <a:gridCol w="1466605">
                  <a:extLst>
                    <a:ext uri="{9D8B030D-6E8A-4147-A177-3AD203B41FA5}">
                      <a16:colId xmlns:a16="http://schemas.microsoft.com/office/drawing/2014/main" val="1098880207"/>
                    </a:ext>
                  </a:extLst>
                </a:gridCol>
              </a:tblGrid>
              <a:tr h="705859">
                <a:tc>
                  <a:txBody>
                    <a:bodyPr/>
                    <a:lstStyle/>
                    <a:p>
                      <a:pPr algn="just" fontAlgn="ctr"/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Incidence rate ratios</a:t>
                      </a:r>
                      <a:endParaRPr lang="en-CA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CHEU </a:t>
                      </a:r>
                      <a:b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</a:br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(n=726) </a:t>
                      </a:r>
                      <a:b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</a:br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N(%)</a:t>
                      </a:r>
                      <a:endParaRPr lang="en-CA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CHUU </a:t>
                      </a:r>
                      <a:b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</a:br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(n=2178)</a:t>
                      </a:r>
                      <a:b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</a:br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N(%)</a:t>
                      </a:r>
                      <a:endParaRPr lang="en-CA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RR 95%CI</a:t>
                      </a:r>
                      <a:endParaRPr lang="en-CA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p-value</a:t>
                      </a:r>
                      <a:endParaRPr lang="en-CA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0475"/>
                  </a:ext>
                </a:extLst>
              </a:tr>
              <a:tr h="6182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Congenital anomalies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40 (5.5)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76 (3.5)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1.58 [1.09 - 2.3]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0.016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extLst>
                  <a:ext uri="{0D108BD9-81ED-4DB2-BD59-A6C34878D82A}">
                    <a16:rowId xmlns:a16="http://schemas.microsoft.com/office/drawing/2014/main" val="1708609266"/>
                  </a:ext>
                </a:extLst>
              </a:tr>
              <a:tr h="6182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Neuro-psychiatric disorders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241 (33.3)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566 (26.1)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1.28 [1.13 - 1.45] 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&lt;0.001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extLst>
                  <a:ext uri="{0D108BD9-81ED-4DB2-BD59-A6C34878D82A}">
                    <a16:rowId xmlns:a16="http://schemas.microsoft.com/office/drawing/2014/main" val="3961889975"/>
                  </a:ext>
                </a:extLst>
              </a:tr>
              <a:tr h="6182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Endocrine nutritional, metabolic and immunity disorders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79 (10.9)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340 (15.7)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0.70 [0.55 - 0.88]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0.002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extLst>
                  <a:ext uri="{0D108BD9-81ED-4DB2-BD59-A6C34878D82A}">
                    <a16:rowId xmlns:a16="http://schemas.microsoft.com/office/drawing/2014/main" val="1919273863"/>
                  </a:ext>
                </a:extLst>
              </a:tr>
              <a:tr h="6182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Respiratory diseases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161 (22.3)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559 (25.8)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0.86 [0.74 - 1.01] 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0.06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extLst>
                  <a:ext uri="{0D108BD9-81ED-4DB2-BD59-A6C34878D82A}">
                    <a16:rowId xmlns:a16="http://schemas.microsoft.com/office/drawing/2014/main" val="2165115113"/>
                  </a:ext>
                </a:extLst>
              </a:tr>
              <a:tr h="6182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Cardiovascular system diseases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21 (2.9)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75 (3.5)</a:t>
                      </a:r>
                      <a:endParaRPr lang="en-CA" sz="2000" b="0" i="0" u="none" strike="noStrike" noProof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0.84 [0.52 - 1.35]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0.47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extLst>
                  <a:ext uri="{0D108BD9-81ED-4DB2-BD59-A6C34878D82A}">
                    <a16:rowId xmlns:a16="http://schemas.microsoft.com/office/drawing/2014/main" val="870733996"/>
                  </a:ext>
                </a:extLst>
              </a:tr>
              <a:tr h="618220">
                <a:tc>
                  <a:txBody>
                    <a:bodyPr/>
                    <a:lstStyle/>
                    <a:p>
                      <a:pPr algn="l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Neoplasms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12 (1.7)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45 (2.1)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0.8 [0.43 - 1.5]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0.89</a:t>
                      </a:r>
                      <a:endParaRPr lang="en-CA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8620" marR="8620" marT="8620" marB="0" anchor="ctr"/>
                </a:tc>
                <a:extLst>
                  <a:ext uri="{0D108BD9-81ED-4DB2-BD59-A6C34878D82A}">
                    <a16:rowId xmlns:a16="http://schemas.microsoft.com/office/drawing/2014/main" val="69117863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3BA2490-42F7-2A4B-8FD3-220BEEADCE79}"/>
              </a:ext>
            </a:extLst>
          </p:cNvPr>
          <p:cNvSpPr/>
          <p:nvPr/>
        </p:nvSpPr>
        <p:spPr>
          <a:xfrm>
            <a:off x="236221" y="4428402"/>
            <a:ext cx="10873693" cy="1863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9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4158F-5C81-8E48-9B8C-3CC8650C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EBD14-D361-344D-A2FB-97A6E637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307782" cy="4800600"/>
          </a:xfrm>
        </p:spPr>
        <p:txBody>
          <a:bodyPr>
            <a:normAutofit/>
          </a:bodyPr>
          <a:lstStyle/>
          <a:p>
            <a:r>
              <a:rPr lang="en-CA" sz="2400" b="1" dirty="0"/>
              <a:t>Increased risk of hospitalization in CHEU </a:t>
            </a:r>
            <a:r>
              <a:rPr lang="en-CA" sz="2400" b="1" i="1" dirty="0"/>
              <a:t>vs</a:t>
            </a:r>
            <a:r>
              <a:rPr lang="en-CA" sz="2400" b="1" dirty="0"/>
              <a:t>. CHUU controls 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Despite controls matched for socio-economical status (neighborhood), age and gender, and adjustment for gestational age</a:t>
            </a:r>
          </a:p>
          <a:p>
            <a:pPr marL="411480" lvl="1" indent="0">
              <a:buNone/>
            </a:pPr>
            <a:endParaRPr lang="en-CA" dirty="0">
              <a:latin typeface="Avenir Book" panose="02000503020000020003" pitchFamily="2" charset="0"/>
            </a:endParaRPr>
          </a:p>
          <a:p>
            <a:r>
              <a:rPr lang="en-CA" sz="2000" dirty="0"/>
              <a:t> </a:t>
            </a:r>
            <a:r>
              <a:rPr lang="en-CA" sz="2400" b="1" dirty="0"/>
              <a:t>Increased risk of neuro-psychiatric diagnoses in CHEU </a:t>
            </a:r>
            <a:r>
              <a:rPr lang="en-CA" sz="2400" b="1" i="1" dirty="0"/>
              <a:t>vs.</a:t>
            </a:r>
            <a:r>
              <a:rPr lang="en-CA" sz="2400" b="1" dirty="0"/>
              <a:t> CHUU controls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Significant concern given the millions of CHEU globally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Confirms findings from previous cohorts</a:t>
            </a:r>
            <a:r>
              <a:rPr lang="en-CA" baseline="30000" dirty="0">
                <a:latin typeface="Avenir Book" panose="02000503020000020003" pitchFamily="2" charset="0"/>
              </a:rPr>
              <a:t>1,2</a:t>
            </a:r>
            <a:r>
              <a:rPr lang="en-CA" dirty="0">
                <a:latin typeface="Avenir Book" panose="02000503020000020003" pitchFamily="2" charset="0"/>
              </a:rPr>
              <a:t>, and clinical reality</a:t>
            </a:r>
            <a:endParaRPr lang="en-CA" sz="20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D11864-01FB-FD4B-B0E1-914A536C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30CF78-36F4-6F43-B7E5-598B5739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22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2FFA36-1D5D-8B4E-A99F-E3520395BA87}"/>
              </a:ext>
            </a:extLst>
          </p:cNvPr>
          <p:cNvSpPr txBox="1"/>
          <p:nvPr/>
        </p:nvSpPr>
        <p:spPr>
          <a:xfrm>
            <a:off x="8745253" y="6191151"/>
            <a:ext cx="2438552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aseline="30000" dirty="0">
                <a:latin typeface="Avenir Book" panose="02000503020000020003" pitchFamily="2" charset="0"/>
              </a:rPr>
              <a:t>1 </a:t>
            </a:r>
            <a:r>
              <a:rPr lang="fr-FR" sz="1400" dirty="0" err="1">
                <a:latin typeface="Avenir Book" panose="02000503020000020003" pitchFamily="2" charset="0"/>
              </a:rPr>
              <a:t>Piske</a:t>
            </a:r>
            <a:r>
              <a:rPr lang="fr-FR" sz="1400" dirty="0">
                <a:latin typeface="Avenir Book" panose="02000503020000020003" pitchFamily="2" charset="0"/>
              </a:rPr>
              <a:t>, AIDS, 2018</a:t>
            </a:r>
          </a:p>
          <a:p>
            <a:pPr algn="r"/>
            <a:r>
              <a:rPr lang="fr-FR" sz="1400" baseline="30000" dirty="0">
                <a:latin typeface="Avenir Book" panose="02000503020000020003" pitchFamily="2" charset="0"/>
              </a:rPr>
              <a:t>2</a:t>
            </a:r>
            <a:r>
              <a:rPr lang="fr-FR" sz="1400" dirty="0">
                <a:latin typeface="Avenir Book" panose="02000503020000020003" pitchFamily="2" charset="0"/>
              </a:rPr>
              <a:t> </a:t>
            </a:r>
            <a:r>
              <a:rPr lang="fr-FR" sz="1400" dirty="0" err="1">
                <a:latin typeface="Avenir Book" panose="02000503020000020003" pitchFamily="2" charset="0"/>
              </a:rPr>
              <a:t>Wedderburn</a:t>
            </a:r>
            <a:r>
              <a:rPr lang="fr-FR" sz="1400" dirty="0">
                <a:latin typeface="Avenir Book" panose="02000503020000020003" pitchFamily="2" charset="0"/>
              </a:rPr>
              <a:t>, Lancet, 2022</a:t>
            </a:r>
            <a:endParaRPr lang="fr-FR" sz="1400" baseline="30000" dirty="0">
              <a:latin typeface="Avenir Book" panose="02000503020000020003" pitchFamily="2" charset="0"/>
            </a:endParaRPr>
          </a:p>
          <a:p>
            <a:pPr algn="r"/>
            <a:endParaRPr lang="fr-FR" sz="1400" baseline="30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0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03B8-DBA5-A38F-E3E2-36845166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32CC-9231-DB97-A020-3DB6847CD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983162"/>
          </a:xfrm>
        </p:spPr>
        <p:txBody>
          <a:bodyPr>
            <a:normAutofit/>
          </a:bodyPr>
          <a:lstStyle/>
          <a:p>
            <a:r>
              <a:rPr lang="en-CA" sz="2400" b="1" dirty="0"/>
              <a:t>Study limitations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Administrative data: ICD9 codes are non-exhaustive, reflect billing not necessarily clinical reality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Imperfect matching within neighborhoods, and multiple unadjusted confounders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Different ART exposure over time, including older regimens no longer used in pregnancy</a:t>
            </a:r>
          </a:p>
          <a:p>
            <a:pPr marL="411480" lvl="1" indent="0">
              <a:buNone/>
            </a:pPr>
            <a:endParaRPr lang="en-CA" dirty="0">
              <a:latin typeface="Avenir Book" panose="02000503020000020003" pitchFamily="2" charset="0"/>
            </a:endParaRPr>
          </a:p>
          <a:p>
            <a:r>
              <a:rPr lang="en-CA" sz="2400" b="1" dirty="0"/>
              <a:t>Strengths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Linkage of clinical to administrative data allows for long-term outcomes assessment of CHEU as they move into adulthood</a:t>
            </a:r>
          </a:p>
          <a:p>
            <a:pPr lvl="1">
              <a:buFont typeface="Wingdings" pitchFamily="2" charset="2"/>
              <a:buChar char="Ø"/>
            </a:pPr>
            <a:r>
              <a:rPr lang="en-CA" dirty="0">
                <a:latin typeface="Avenir Book" panose="02000503020000020003" pitchFamily="2" charset="0"/>
              </a:rPr>
              <a:t>Provides insight into potential signals that could be assessed in larger cohorts (for example: risk of diabetes)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A2353-5740-58E0-DDF7-05DDC94C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4A2AB-FE1B-2C0B-65DD-81F54F17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4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DC855-7D3B-0146-B588-DD12F8AF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25000"/>
                  </a:schemeClr>
                </a:solidFill>
              </a:rPr>
              <a:t>CHEU: Beyond surviving to thriving?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75A28-6586-3341-9235-215E0C6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283561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While work into understanding the causes of differences in health outcomes among CHEU and CHUU is ongoing, these data suggest that CHEU could benefit from: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Enhanced access to primary care regardless of setting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Early neurodevelopmental assessments and screening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Ongoing care beyond time of HIV negative diagnosis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DDB35D-4E2D-9F4B-8586-C4D23712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C8DF64-B695-404A-BEFC-196D911D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988137-B650-3C4D-BF80-1BB01CAD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55" b="28743"/>
          <a:stretch/>
        </p:blipFill>
        <p:spPr>
          <a:xfrm>
            <a:off x="1775494" y="4008431"/>
            <a:ext cx="8641011" cy="281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6706FC-29BF-022D-FA32-4298D32C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39" y="2078225"/>
            <a:ext cx="5437722" cy="31795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70EE23D-6086-344C-830C-469543BF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638F2D-DCA9-8F4B-B3B1-9B622A75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25</a:t>
            </a:fld>
            <a:endParaRPr lang="fr-FR"/>
          </a:p>
        </p:txBody>
      </p:sp>
      <p:pic>
        <p:nvPicPr>
          <p:cNvPr id="7" name="Picture 49">
            <a:extLst>
              <a:ext uri="{FF2B5EF4-FFF2-40B4-BE49-F238E27FC236}">
                <a16:creationId xmlns:a16="http://schemas.microsoft.com/office/drawing/2014/main" id="{65D1B3D7-8DE1-8641-8FF0-6714817998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253" y="5482099"/>
            <a:ext cx="1955799" cy="11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EDBC59A-186D-BD4F-BAB4-12469EF8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374" y="5425202"/>
            <a:ext cx="1957442" cy="13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9C6AF4-165F-9D40-BBF1-2B8CC94C9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477125"/>
            <a:ext cx="19558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533949-F2BD-3F42-A261-BFC733DBE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626" y="5571603"/>
            <a:ext cx="1955800" cy="104575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D9A3A51-1516-B84B-92ED-DD116F0ED4BA}"/>
              </a:ext>
            </a:extLst>
          </p:cNvPr>
          <p:cNvSpPr txBox="1"/>
          <p:nvPr/>
        </p:nvSpPr>
        <p:spPr>
          <a:xfrm>
            <a:off x="197570" y="2236849"/>
            <a:ext cx="2528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Dr Normand Lapointe</a:t>
            </a:r>
          </a:p>
          <a:p>
            <a:pPr algn="r"/>
            <a:r>
              <a:rPr lang="en-US" dirty="0"/>
              <a:t>Dr Marc Boucher</a:t>
            </a:r>
          </a:p>
          <a:p>
            <a:pPr algn="r"/>
            <a:r>
              <a:rPr lang="en-US" dirty="0"/>
              <a:t>Dr Valerie Lamarre</a:t>
            </a:r>
          </a:p>
          <a:p>
            <a:pPr algn="r"/>
            <a:r>
              <a:rPr lang="en-US" dirty="0"/>
              <a:t>Dr Chris </a:t>
            </a:r>
            <a:r>
              <a:rPr lang="en-US" dirty="0" err="1"/>
              <a:t>Karatzios</a:t>
            </a:r>
            <a:endParaRPr lang="en-US" dirty="0"/>
          </a:p>
          <a:p>
            <a:pPr algn="r"/>
            <a:r>
              <a:rPr lang="en-US" dirty="0"/>
              <a:t>Dr Christian Renaud</a:t>
            </a:r>
          </a:p>
          <a:p>
            <a:pPr algn="r"/>
            <a:r>
              <a:rPr lang="en-US" dirty="0"/>
              <a:t>Dr Isabelle </a:t>
            </a:r>
            <a:r>
              <a:rPr lang="en-US" dirty="0" err="1"/>
              <a:t>Boucoiran</a:t>
            </a:r>
            <a:endParaRPr lang="en-US" dirty="0"/>
          </a:p>
          <a:p>
            <a:pPr algn="r"/>
            <a:r>
              <a:rPr lang="en-US" dirty="0"/>
              <a:t>Dr Fatima </a:t>
            </a:r>
            <a:r>
              <a:rPr lang="en-US" dirty="0" err="1"/>
              <a:t>Kakkar</a:t>
            </a:r>
            <a:endParaRPr lang="en-US" dirty="0"/>
          </a:p>
          <a:p>
            <a:pPr algn="r"/>
            <a:r>
              <a:rPr lang="en-US" dirty="0"/>
              <a:t>Dr Soren Gantt</a:t>
            </a:r>
          </a:p>
          <a:p>
            <a:pPr algn="r"/>
            <a:r>
              <a:rPr lang="en-US" dirty="0"/>
              <a:t>Nathalie Pichette</a:t>
            </a:r>
          </a:p>
          <a:p>
            <a:pPr algn="r"/>
            <a:r>
              <a:rPr lang="en-US" dirty="0"/>
              <a:t>Marie Elaine </a:t>
            </a:r>
            <a:r>
              <a:rPr lang="en-US" dirty="0" err="1"/>
              <a:t>Metras</a:t>
            </a:r>
            <a:endParaRPr lang="en-US" dirty="0"/>
          </a:p>
          <a:p>
            <a:pPr algn="r"/>
            <a:r>
              <a:rPr lang="en-US" dirty="0"/>
              <a:t>Pascal Bedard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6C679AC-CE1A-8641-A636-32ADE14FEC9E}"/>
              </a:ext>
            </a:extLst>
          </p:cNvPr>
          <p:cNvSpPr txBox="1"/>
          <p:nvPr/>
        </p:nvSpPr>
        <p:spPr>
          <a:xfrm>
            <a:off x="8652742" y="2150239"/>
            <a:ext cx="2212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Silvie</a:t>
            </a:r>
            <a:r>
              <a:rPr lang="en-US" dirty="0"/>
              <a:t> Valois</a:t>
            </a:r>
          </a:p>
          <a:p>
            <a:r>
              <a:rPr lang="en-US" dirty="0"/>
              <a:t>Dr Suzanne </a:t>
            </a:r>
            <a:r>
              <a:rPr lang="en-US" dirty="0" err="1"/>
              <a:t>Taillefer</a:t>
            </a:r>
            <a:endParaRPr lang="en-US" dirty="0"/>
          </a:p>
          <a:p>
            <a:r>
              <a:rPr lang="en-US" dirty="0"/>
              <a:t>Dr Hugo </a:t>
            </a:r>
            <a:r>
              <a:rPr lang="en-US" dirty="0" err="1"/>
              <a:t>Soudeyns</a:t>
            </a:r>
            <a:endParaRPr lang="en-US" dirty="0"/>
          </a:p>
          <a:p>
            <a:r>
              <a:rPr lang="en-US" dirty="0"/>
              <a:t>Martine Caty</a:t>
            </a:r>
          </a:p>
          <a:p>
            <a:r>
              <a:rPr lang="en-US" dirty="0"/>
              <a:t>Joanne Samson</a:t>
            </a:r>
          </a:p>
          <a:p>
            <a:r>
              <a:rPr lang="en-US" dirty="0"/>
              <a:t>Thierry </a:t>
            </a:r>
            <a:r>
              <a:rPr lang="en-US" dirty="0" err="1"/>
              <a:t>Ducruet</a:t>
            </a:r>
            <a:r>
              <a:rPr lang="en-US" dirty="0"/>
              <a:t> </a:t>
            </a:r>
          </a:p>
          <a:p>
            <a:r>
              <a:rPr lang="en-US" dirty="0"/>
              <a:t>Patricia Connolly</a:t>
            </a:r>
          </a:p>
          <a:p>
            <a:r>
              <a:rPr lang="en-US" dirty="0"/>
              <a:t>Chantal Lapointe</a:t>
            </a:r>
          </a:p>
          <a:p>
            <a:r>
              <a:rPr lang="en-US" dirty="0"/>
              <a:t>Diane Noel</a:t>
            </a:r>
          </a:p>
          <a:p>
            <a:r>
              <a:rPr lang="en-US" dirty="0"/>
              <a:t>Anne Marie Vermette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51EE14-AF4F-5F4A-B06B-1611404F53A3}"/>
              </a:ext>
            </a:extLst>
          </p:cNvPr>
          <p:cNvSpPr txBox="1"/>
          <p:nvPr/>
        </p:nvSpPr>
        <p:spPr>
          <a:xfrm>
            <a:off x="3762866" y="1480140"/>
            <a:ext cx="385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venir Book" panose="02000503020000020003" pitchFamily="2" charset="0"/>
              </a:rPr>
              <a:t>The CMIS clinical cohort team  </a:t>
            </a:r>
          </a:p>
        </p:txBody>
      </p:sp>
      <p:sp>
        <p:nvSpPr>
          <p:cNvPr id="6" name="AutoShape 2" descr="Image preview">
            <a:extLst>
              <a:ext uri="{FF2B5EF4-FFF2-40B4-BE49-F238E27FC236}">
                <a16:creationId xmlns:a16="http://schemas.microsoft.com/office/drawing/2014/main" id="{8588856C-E052-AEF1-E846-E20C24A0F2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34DF7D4-EDE6-0844-862E-F3D982583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786" y="562268"/>
            <a:ext cx="1179095" cy="77094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519A988-AB3F-415A-7E8A-78E69FAD0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5207" y="562268"/>
            <a:ext cx="2027958" cy="6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CFB36-E58D-9845-BE74-15677561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Land acknowledgement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9DCB3-2851-9844-A303-C21B58BE2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CA" sz="3600" dirty="0"/>
              <a:t>We acknowledge that this work takes place in </a:t>
            </a:r>
            <a:r>
              <a:rPr lang="en-CA" sz="3600" dirty="0" err="1"/>
              <a:t>Tiohtià:ke</a:t>
            </a:r>
            <a:r>
              <a:rPr lang="en-CA" sz="3600" dirty="0"/>
              <a:t> (Montréal), from where I speak, on the unceded lands of the </a:t>
            </a:r>
            <a:r>
              <a:rPr lang="en-CA" sz="3600" dirty="0" err="1"/>
              <a:t>Kanien’kehá:ka</a:t>
            </a:r>
            <a:r>
              <a:rPr lang="en-CA" sz="3600" dirty="0"/>
              <a:t> (Mohawk Nation)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DF1F99-96CC-F842-97E1-063C12FF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63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CDADB-E970-3B4F-A06F-CCF7AE8E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Uninfected, but not unaffected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9F04FA-723D-8E41-AEF7-14750EA0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Over the world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E98D97-E46A-8540-AF99-6AC58210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8E1321-810A-2B4E-8CE7-7A63960A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383"/>
            <a:ext cx="6931846" cy="33428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B21A1AE-3972-1D4F-8230-80917B557BED}"/>
              </a:ext>
            </a:extLst>
          </p:cNvPr>
          <p:cNvSpPr txBox="1"/>
          <p:nvPr/>
        </p:nvSpPr>
        <p:spPr>
          <a:xfrm>
            <a:off x="7624410" y="6271010"/>
            <a:ext cx="3594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aseline="30000" dirty="0">
                <a:latin typeface="Avenir Book" panose="02000503020000020003" pitchFamily="2" charset="0"/>
              </a:rPr>
              <a:t>1</a:t>
            </a:r>
            <a:r>
              <a:rPr lang="fr-FR" sz="1400" dirty="0">
                <a:latin typeface="Avenir Book" panose="02000503020000020003" pitchFamily="2" charset="0"/>
              </a:rPr>
              <a:t> </a:t>
            </a:r>
            <a:r>
              <a:rPr lang="fr-FR" sz="1400" dirty="0" err="1">
                <a:latin typeface="Avenir Book" panose="02000503020000020003" pitchFamily="2" charset="0"/>
              </a:rPr>
              <a:t>Wedderburn</a:t>
            </a:r>
            <a:r>
              <a:rPr lang="fr-FR" sz="1400" dirty="0">
                <a:latin typeface="Avenir Book" panose="02000503020000020003" pitchFamily="2" charset="0"/>
              </a:rPr>
              <a:t>, Lancet, 2022</a:t>
            </a:r>
          </a:p>
          <a:p>
            <a:pPr algn="r"/>
            <a:r>
              <a:rPr lang="fr-FR" sz="1400" baseline="30000" dirty="0">
                <a:latin typeface="Avenir Book" panose="02000503020000020003" pitchFamily="2" charset="0"/>
              </a:rPr>
              <a:t>2 </a:t>
            </a:r>
            <a:r>
              <a:rPr lang="fr-FR" sz="1400" dirty="0">
                <a:latin typeface="Avenir Book" panose="02000503020000020003" pitchFamily="2" charset="0"/>
              </a:rPr>
              <a:t>UNAIDS </a:t>
            </a:r>
            <a:r>
              <a:rPr lang="fr-FR" sz="1400" dirty="0" err="1">
                <a:latin typeface="Avenir Book" panose="02000503020000020003" pitchFamily="2" charset="0"/>
              </a:rPr>
              <a:t>epidemiological</a:t>
            </a:r>
            <a:r>
              <a:rPr lang="fr-FR" sz="1400" dirty="0">
                <a:latin typeface="Avenir Book" panose="02000503020000020003" pitchFamily="2" charset="0"/>
              </a:rPr>
              <a:t> </a:t>
            </a:r>
            <a:r>
              <a:rPr lang="fr-FR" sz="1400" dirty="0" err="1">
                <a:latin typeface="Avenir Book" panose="02000503020000020003" pitchFamily="2" charset="0"/>
              </a:rPr>
              <a:t>estimates</a:t>
            </a:r>
            <a:r>
              <a:rPr lang="fr-FR" sz="1400" dirty="0">
                <a:latin typeface="Avenir Book" panose="02000503020000020003" pitchFamily="2" charset="0"/>
              </a:rPr>
              <a:t>, 2021</a:t>
            </a:r>
            <a:endParaRPr lang="fr-FR" sz="1400" baseline="30000" dirty="0">
              <a:latin typeface="Avenir Book" panose="02000503020000020003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46ECDA-C35D-D049-B87E-0B33E4EFD078}"/>
              </a:ext>
            </a:extLst>
          </p:cNvPr>
          <p:cNvSpPr txBox="1"/>
          <p:nvPr/>
        </p:nvSpPr>
        <p:spPr>
          <a:xfrm>
            <a:off x="5500745" y="3590144"/>
            <a:ext cx="1190509" cy="40011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CHEU</a:t>
            </a:r>
            <a:r>
              <a:rPr lang="fr-FR" sz="2000" baseline="30000" dirty="0"/>
              <a:t>2</a:t>
            </a:r>
            <a:endParaRPr lang="fr-FR" sz="2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8D342D5-318C-ED4B-A1C2-2C08AEA13E05}"/>
              </a:ext>
            </a:extLst>
          </p:cNvPr>
          <p:cNvSpPr txBox="1">
            <a:spLocks/>
          </p:cNvSpPr>
          <p:nvPr/>
        </p:nvSpPr>
        <p:spPr>
          <a:xfrm>
            <a:off x="6789201" y="1775225"/>
            <a:ext cx="4420435" cy="393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600" dirty="0"/>
              <a:t>There are an estimated 15.4 million of children HIV-exposed but who are uninfected (CHEU) globally.</a:t>
            </a:r>
            <a:r>
              <a:rPr lang="en-CA" sz="2600" baseline="30000" dirty="0"/>
              <a:t> 1</a:t>
            </a:r>
            <a:endParaRPr lang="en-CA" sz="2600" dirty="0"/>
          </a:p>
          <a:p>
            <a:pPr marL="114300" indent="0">
              <a:buNone/>
            </a:pPr>
            <a:endParaRPr lang="en-CA" sz="2600" dirty="0"/>
          </a:p>
          <a:p>
            <a:r>
              <a:rPr lang="en-CA" sz="2600" dirty="0"/>
              <a:t>Despite averting HIV infection, there are concerns about the health of CHEU.</a:t>
            </a:r>
            <a:endParaRPr lang="en-CA" dirty="0"/>
          </a:p>
          <a:p>
            <a:pPr marL="114300" indent="0">
              <a:buNone/>
            </a:pP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C63F508-AEED-EF4E-8B22-EB24392475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252" y="2242205"/>
            <a:ext cx="535668" cy="53566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6840FF4-F1EA-5F47-B2D3-33A456850B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2329" y="200053"/>
            <a:ext cx="1217585" cy="12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0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B17AC08-B70C-F544-AF74-7CA87D911D94}"/>
              </a:ext>
            </a:extLst>
          </p:cNvPr>
          <p:cNvSpPr txBox="1"/>
          <p:nvPr/>
        </p:nvSpPr>
        <p:spPr>
          <a:xfrm>
            <a:off x="1258936" y="298473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Mortality</a:t>
            </a:r>
            <a:r>
              <a:rPr lang="en-CA" baseline="30000" dirty="0">
                <a:latin typeface="Avenir Book" panose="02000503020000020003" pitchFamily="2" charset="0"/>
              </a:rPr>
              <a:t>1</a:t>
            </a:r>
            <a:endParaRPr lang="en-CA" dirty="0">
              <a:latin typeface="Avenir Book" panose="02000503020000020003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D15938-D21E-BB4F-877E-27094429695E}"/>
              </a:ext>
            </a:extLst>
          </p:cNvPr>
          <p:cNvSpPr txBox="1"/>
          <p:nvPr/>
        </p:nvSpPr>
        <p:spPr>
          <a:xfrm>
            <a:off x="7036934" y="2975766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Bacterial infections</a:t>
            </a:r>
            <a:r>
              <a:rPr lang="en-CA" baseline="30000" dirty="0">
                <a:latin typeface="Avenir Book" panose="02000503020000020003" pitchFamily="2" charset="0"/>
              </a:rPr>
              <a:t>3</a:t>
            </a:r>
            <a:endParaRPr lang="en-CA" dirty="0">
              <a:latin typeface="Avenir Book" panose="02000503020000020003" pitchFamily="2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F31D24-64D9-E746-A225-98F7270D9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2" t="24797" r="11921" b="24364"/>
          <a:stretch/>
        </p:blipFill>
        <p:spPr>
          <a:xfrm>
            <a:off x="3835699" y="1152411"/>
            <a:ext cx="2478570" cy="182884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23B312F-0EEE-764E-B9BD-D7669E6E9D7F}"/>
              </a:ext>
            </a:extLst>
          </p:cNvPr>
          <p:cNvSpPr txBox="1"/>
          <p:nvPr/>
        </p:nvSpPr>
        <p:spPr>
          <a:xfrm>
            <a:off x="3334093" y="2984730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Hospitalisation (all cause and ID)</a:t>
            </a:r>
            <a:r>
              <a:rPr lang="en-CA" baseline="30000" dirty="0">
                <a:latin typeface="Avenir Book" panose="02000503020000020003" pitchFamily="2" charset="0"/>
              </a:rPr>
              <a:t>2</a:t>
            </a:r>
            <a:endParaRPr lang="en-CA" dirty="0">
              <a:latin typeface="Avenir Book" panose="02000503020000020003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2B8A9F-958C-B742-8B31-89EBA4EE130F}"/>
              </a:ext>
            </a:extLst>
          </p:cNvPr>
          <p:cNvSpPr txBox="1"/>
          <p:nvPr/>
        </p:nvSpPr>
        <p:spPr>
          <a:xfrm>
            <a:off x="324880" y="5662414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Poor growth and stunting </a:t>
            </a:r>
            <a:r>
              <a:rPr lang="en-CA" baseline="30000" dirty="0">
                <a:latin typeface="Avenir Book" panose="02000503020000020003" pitchFamily="2" charset="0"/>
              </a:rPr>
              <a:t>4</a:t>
            </a:r>
            <a:endParaRPr lang="en-CA" dirty="0">
              <a:latin typeface="Avenir Book" panose="02000503020000020003" pitchFamily="2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973B3B7-8D55-8D4B-9977-EDD17BB691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7632" y="3279566"/>
            <a:ext cx="2547010" cy="271951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36D647E-C6D3-F54B-A481-A50A7032C348}"/>
              </a:ext>
            </a:extLst>
          </p:cNvPr>
          <p:cNvSpPr txBox="1"/>
          <p:nvPr/>
        </p:nvSpPr>
        <p:spPr>
          <a:xfrm>
            <a:off x="3804254" y="5677941"/>
            <a:ext cx="266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Neurological outcomes</a:t>
            </a:r>
            <a:r>
              <a:rPr lang="en-CA" baseline="30000" dirty="0">
                <a:latin typeface="Avenir Book" panose="02000503020000020003" pitchFamily="2" charset="0"/>
              </a:rPr>
              <a:t>5</a:t>
            </a:r>
            <a:endParaRPr lang="en-CA" dirty="0">
              <a:latin typeface="Avenir Book" panose="02000503020000020003" pitchFamily="2" charset="0"/>
            </a:endParaRP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4D569258-E42F-3F47-9787-5B5D015E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en-CA" smtClean="0"/>
              <a:t>5</a:t>
            </a:fld>
            <a:endParaRPr lang="en-CA" dirty="0"/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2CA5C067-C366-C547-B37C-0B4B2B24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Increased risk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90D545-4ECC-CE42-BCD7-14A829929780}"/>
              </a:ext>
            </a:extLst>
          </p:cNvPr>
          <p:cNvSpPr txBox="1"/>
          <p:nvPr/>
        </p:nvSpPr>
        <p:spPr>
          <a:xfrm>
            <a:off x="8183281" y="6045200"/>
            <a:ext cx="30612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baseline="30000" dirty="0">
                <a:latin typeface="Avenir Book" panose="02000503020000020003" pitchFamily="2" charset="0"/>
              </a:rPr>
              <a:t>4</a:t>
            </a:r>
            <a:r>
              <a:rPr lang="en-CA" sz="1400" dirty="0">
                <a:latin typeface="Avenir Book" panose="02000503020000020003" pitchFamily="2" charset="0"/>
              </a:rPr>
              <a:t> Evans, Clin Infect Dis, 2021</a:t>
            </a:r>
            <a:endParaRPr lang="en-CA" sz="1400" baseline="30000" dirty="0">
              <a:latin typeface="Avenir Book" panose="02000503020000020003" pitchFamily="2" charset="0"/>
            </a:endParaRPr>
          </a:p>
          <a:p>
            <a:pPr algn="r"/>
            <a:r>
              <a:rPr lang="en-CA" sz="1400" baseline="30000" dirty="0">
                <a:latin typeface="Avenir Book" panose="02000503020000020003" pitchFamily="2" charset="0"/>
              </a:rPr>
              <a:t>5</a:t>
            </a:r>
            <a:r>
              <a:rPr lang="en-CA" sz="1400" dirty="0">
                <a:latin typeface="Avenir Book" panose="02000503020000020003" pitchFamily="2" charset="0"/>
              </a:rPr>
              <a:t> Wedderburn, Lancet, 2022</a:t>
            </a:r>
          </a:p>
          <a:p>
            <a:pPr algn="r"/>
            <a:r>
              <a:rPr lang="en-CA" sz="1400" baseline="30000" dirty="0">
                <a:latin typeface="Avenir Book" panose="02000503020000020003" pitchFamily="2" charset="0"/>
              </a:rPr>
              <a:t>6</a:t>
            </a:r>
            <a:r>
              <a:rPr lang="en-CA" sz="1400" dirty="0">
                <a:latin typeface="Avenir Book" panose="02000503020000020003" pitchFamily="2" charset="0"/>
              </a:rPr>
              <a:t> </a:t>
            </a:r>
            <a:r>
              <a:rPr lang="en-CA" sz="1400" dirty="0" err="1">
                <a:latin typeface="Avenir Book" panose="02000503020000020003" pitchFamily="2" charset="0"/>
              </a:rPr>
              <a:t>Gadow</a:t>
            </a:r>
            <a:r>
              <a:rPr lang="en-CA" sz="1400" dirty="0">
                <a:latin typeface="Avenir Book" panose="02000503020000020003" pitchFamily="2" charset="0"/>
              </a:rPr>
              <a:t>, J Dev </a:t>
            </a:r>
            <a:r>
              <a:rPr lang="en-CA" sz="1400" dirty="0" err="1">
                <a:latin typeface="Avenir Book" panose="02000503020000020003" pitchFamily="2" charset="0"/>
              </a:rPr>
              <a:t>Behav</a:t>
            </a:r>
            <a:r>
              <a:rPr lang="en-CA" sz="1400" dirty="0">
                <a:latin typeface="Avenir Book" panose="02000503020000020003" pitchFamily="2" charset="0"/>
              </a:rPr>
              <a:t> </a:t>
            </a:r>
            <a:r>
              <a:rPr lang="en-CA" sz="1400" dirty="0" err="1">
                <a:latin typeface="Avenir Book" panose="02000503020000020003" pitchFamily="2" charset="0"/>
              </a:rPr>
              <a:t>Pediatr</a:t>
            </a:r>
            <a:r>
              <a:rPr lang="en-CA" sz="1400" dirty="0">
                <a:latin typeface="Avenir Book" panose="02000503020000020003" pitchFamily="2" charset="0"/>
              </a:rPr>
              <a:t>, 2010</a:t>
            </a:r>
            <a:endParaRPr lang="en-CA" sz="1400" baseline="30000" dirty="0">
              <a:latin typeface="Avenir Book" panose="02000503020000020003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E8D394-DF37-2A4E-AC1B-900888F5E55E}"/>
              </a:ext>
            </a:extLst>
          </p:cNvPr>
          <p:cNvSpPr txBox="1"/>
          <p:nvPr/>
        </p:nvSpPr>
        <p:spPr>
          <a:xfrm>
            <a:off x="8872343" y="3224484"/>
            <a:ext cx="2322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baseline="30000" dirty="0">
                <a:latin typeface="Avenir Book" panose="02000503020000020003" pitchFamily="2" charset="0"/>
              </a:rPr>
              <a:t>1 </a:t>
            </a:r>
            <a:r>
              <a:rPr lang="en-CA" sz="1400" dirty="0">
                <a:latin typeface="Avenir Book" panose="02000503020000020003" pitchFamily="2" charset="0"/>
              </a:rPr>
              <a:t>Brennan, AIDS, 2016</a:t>
            </a:r>
            <a:endParaRPr lang="en-CA" sz="1400" baseline="30000" dirty="0">
              <a:latin typeface="Avenir Book" panose="02000503020000020003" pitchFamily="2" charset="0"/>
            </a:endParaRPr>
          </a:p>
          <a:p>
            <a:pPr algn="r"/>
            <a:r>
              <a:rPr lang="en-CA" sz="1400" baseline="30000" dirty="0">
                <a:latin typeface="Avenir Book" panose="02000503020000020003" pitchFamily="2" charset="0"/>
              </a:rPr>
              <a:t>2 </a:t>
            </a:r>
            <a:r>
              <a:rPr lang="en-CA" sz="1400" dirty="0">
                <a:latin typeface="Avenir Book" panose="02000503020000020003" pitchFamily="2" charset="0"/>
              </a:rPr>
              <a:t>Anderson, AIDS, 2021</a:t>
            </a:r>
          </a:p>
          <a:p>
            <a:pPr algn="r"/>
            <a:r>
              <a:rPr lang="en-CA" sz="1400" baseline="30000" dirty="0">
                <a:latin typeface="Avenir Book" panose="02000503020000020003" pitchFamily="2" charset="0"/>
              </a:rPr>
              <a:t>3</a:t>
            </a:r>
            <a:r>
              <a:rPr lang="en-CA" sz="1400" dirty="0">
                <a:latin typeface="Avenir Book" panose="02000503020000020003" pitchFamily="2" charset="0"/>
              </a:rPr>
              <a:t> Taron-Brocard, CID, 2014</a:t>
            </a:r>
            <a:endParaRPr lang="en-CA" sz="1400" baseline="30000" dirty="0">
              <a:latin typeface="Avenir Book" panose="02000503020000020003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4772E9-868D-8B43-99B8-ADE22FA5C905}"/>
              </a:ext>
            </a:extLst>
          </p:cNvPr>
          <p:cNvSpPr txBox="1"/>
          <p:nvPr/>
        </p:nvSpPr>
        <p:spPr>
          <a:xfrm>
            <a:off x="7014211" y="5675868"/>
            <a:ext cx="235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venir Book" panose="02000503020000020003" pitchFamily="2" charset="0"/>
              </a:rPr>
              <a:t>Psychiatric disorders</a:t>
            </a:r>
            <a:r>
              <a:rPr lang="en-CA" baseline="30000" dirty="0">
                <a:latin typeface="Avenir Book" panose="02000503020000020003" pitchFamily="2" charset="0"/>
              </a:rPr>
              <a:t>6</a:t>
            </a:r>
            <a:endParaRPr lang="en-CA" dirty="0">
              <a:latin typeface="Avenir Book" panose="02000503020000020003" pitchFamily="2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C4300F1-8490-CA4A-9EC9-219BAE6A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3960F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139864" y="3720421"/>
            <a:ext cx="1828842" cy="182884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32B8A5B-B27E-E942-8F70-8FA29A85B6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B560D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228746" y="1094801"/>
            <a:ext cx="1828842" cy="182884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32AD5E8-1773-1842-988F-B75B28CAFDF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606" y="3745664"/>
            <a:ext cx="1803599" cy="180359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F23E5C0-5C0B-9147-9049-283994BC024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F81B02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789046" y="1037593"/>
            <a:ext cx="2124720" cy="212472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C39E6505-8737-D04D-AA16-1F48BB17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2" y="274638"/>
            <a:ext cx="10785898" cy="1143000"/>
          </a:xfrm>
        </p:spPr>
        <p:txBody>
          <a:bodyPr/>
          <a:lstStyle/>
          <a:p>
            <a:pPr algn="r"/>
            <a:r>
              <a:rPr lang="en-CA" dirty="0"/>
              <a:t>Data from predominantly resource-limited settings</a:t>
            </a:r>
          </a:p>
        </p:txBody>
      </p:sp>
    </p:spTree>
    <p:extLst>
      <p:ext uri="{BB962C8B-B14F-4D97-AF65-F5344CB8AC3E}">
        <p14:creationId xmlns:p14="http://schemas.microsoft.com/office/powerpoint/2010/main" val="375773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DBEAAE-A18B-8646-B5C9-3DA7A9DD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5F96AF5-1EE3-E549-9420-FA07C7F44126}"/>
              </a:ext>
            </a:extLst>
          </p:cNvPr>
          <p:cNvGrpSpPr/>
          <p:nvPr/>
        </p:nvGrpSpPr>
        <p:grpSpPr>
          <a:xfrm>
            <a:off x="254091" y="1759527"/>
            <a:ext cx="10768631" cy="4351980"/>
            <a:chOff x="256794" y="1049895"/>
            <a:chExt cx="10768631" cy="4351980"/>
          </a:xfrm>
        </p:grpSpPr>
        <p:sp>
          <p:nvSpPr>
            <p:cNvPr id="142" name="Right Arrow 111">
              <a:extLst>
                <a:ext uri="{FF2B5EF4-FFF2-40B4-BE49-F238E27FC236}">
                  <a16:creationId xmlns:a16="http://schemas.microsoft.com/office/drawing/2014/main" id="{37D569CF-858D-4C49-83BD-DF4E3E5530E8}"/>
                </a:ext>
              </a:extLst>
            </p:cNvPr>
            <p:cNvSpPr/>
            <p:nvPr/>
          </p:nvSpPr>
          <p:spPr>
            <a:xfrm>
              <a:off x="7013955" y="2321552"/>
              <a:ext cx="2244732" cy="1798485"/>
            </a:xfrm>
            <a:prstGeom prst="rightArrow">
              <a:avLst>
                <a:gd name="adj1" fmla="val 63509"/>
                <a:gd name="adj2" fmla="val 31536"/>
              </a:avLst>
            </a:prstGeom>
            <a:solidFill>
              <a:srgbClr val="FFD579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Right Arrow 111">
              <a:extLst>
                <a:ext uri="{FF2B5EF4-FFF2-40B4-BE49-F238E27FC236}">
                  <a16:creationId xmlns:a16="http://schemas.microsoft.com/office/drawing/2014/main" id="{96124F74-B7E4-444C-8613-75C0AE34F1E3}"/>
                </a:ext>
              </a:extLst>
            </p:cNvPr>
            <p:cNvSpPr/>
            <p:nvPr/>
          </p:nvSpPr>
          <p:spPr>
            <a:xfrm>
              <a:off x="3186277" y="2320504"/>
              <a:ext cx="2244732" cy="1798485"/>
            </a:xfrm>
            <a:prstGeom prst="rightArrow">
              <a:avLst>
                <a:gd name="adj1" fmla="val 63509"/>
                <a:gd name="adj2" fmla="val 31536"/>
              </a:avLst>
            </a:prstGeom>
            <a:solidFill>
              <a:srgbClr val="FFD579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Oval 9">
              <a:extLst>
                <a:ext uri="{FF2B5EF4-FFF2-40B4-BE49-F238E27FC236}">
                  <a16:creationId xmlns:a16="http://schemas.microsoft.com/office/drawing/2014/main" id="{33B385FF-F024-BA4E-A6FC-450574AFF286}"/>
                </a:ext>
              </a:extLst>
            </p:cNvPr>
            <p:cNvSpPr/>
            <p:nvPr/>
          </p:nvSpPr>
          <p:spPr>
            <a:xfrm>
              <a:off x="1397943" y="3625523"/>
              <a:ext cx="1656000" cy="864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74" name="Text Box 1">
              <a:extLst>
                <a:ext uri="{FF2B5EF4-FFF2-40B4-BE49-F238E27FC236}">
                  <a16:creationId xmlns:a16="http://schemas.microsoft.com/office/drawing/2014/main" id="{1D262BC7-A761-4E4F-AA51-CE9AF45EB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276" y="1911217"/>
              <a:ext cx="741363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ÇlÇr ñæí©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75" name="Group 8">
              <a:extLst>
                <a:ext uri="{FF2B5EF4-FFF2-40B4-BE49-F238E27FC236}">
                  <a16:creationId xmlns:a16="http://schemas.microsoft.com/office/drawing/2014/main" id="{54B1E685-D35E-9B42-9082-5B22EB670CB8}"/>
                </a:ext>
              </a:extLst>
            </p:cNvPr>
            <p:cNvGrpSpPr/>
            <p:nvPr/>
          </p:nvGrpSpPr>
          <p:grpSpPr>
            <a:xfrm>
              <a:off x="1442189" y="1049895"/>
              <a:ext cx="1656000" cy="864000"/>
              <a:chOff x="-5476117" y="168032"/>
              <a:chExt cx="1656000" cy="94184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21" name="Oval 9">
                <a:extLst>
                  <a:ext uri="{FF2B5EF4-FFF2-40B4-BE49-F238E27FC236}">
                    <a16:creationId xmlns:a16="http://schemas.microsoft.com/office/drawing/2014/main" id="{118CF2AC-8440-A240-8866-B702A54D030E}"/>
                  </a:ext>
                </a:extLst>
              </p:cNvPr>
              <p:cNvSpPr/>
              <p:nvPr/>
            </p:nvSpPr>
            <p:spPr>
              <a:xfrm>
                <a:off x="-5476117" y="168032"/>
                <a:ext cx="1656000" cy="941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22" name="TextBox 10">
                <a:extLst>
                  <a:ext uri="{FF2B5EF4-FFF2-40B4-BE49-F238E27FC236}">
                    <a16:creationId xmlns:a16="http://schemas.microsoft.com/office/drawing/2014/main" id="{B406ABDC-79D9-2142-ADCB-7C59A4F11FCD}"/>
                  </a:ext>
                </a:extLst>
              </p:cNvPr>
              <p:cNvSpPr txBox="1"/>
              <p:nvPr/>
            </p:nvSpPr>
            <p:spPr>
              <a:xfrm>
                <a:off x="-5189613" y="221100"/>
                <a:ext cx="1118384" cy="805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solidFill>
                      <a:schemeClr val="bg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Maternal 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bg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immune</a:t>
                </a:r>
              </a:p>
              <a:p>
                <a:pPr algn="ctr"/>
                <a:r>
                  <a:rPr lang="en-US" sz="1400" dirty="0">
                    <a:ln w="0"/>
                    <a:solidFill>
                      <a:schemeClr val="bg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suppression</a:t>
                </a:r>
              </a:p>
            </p:txBody>
          </p:sp>
        </p:grpSp>
        <p:grpSp>
          <p:nvGrpSpPr>
            <p:cNvPr id="76" name="Group 11">
              <a:extLst>
                <a:ext uri="{FF2B5EF4-FFF2-40B4-BE49-F238E27FC236}">
                  <a16:creationId xmlns:a16="http://schemas.microsoft.com/office/drawing/2014/main" id="{8D632C65-E4DC-EE47-8353-E7E1FFB28970}"/>
                </a:ext>
              </a:extLst>
            </p:cNvPr>
            <p:cNvGrpSpPr/>
            <p:nvPr/>
          </p:nvGrpSpPr>
          <p:grpSpPr>
            <a:xfrm>
              <a:off x="1442189" y="1920875"/>
              <a:ext cx="1656000" cy="864000"/>
              <a:chOff x="-5446181" y="1773664"/>
              <a:chExt cx="1656000" cy="84456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9" name="Oval 12">
                <a:extLst>
                  <a:ext uri="{FF2B5EF4-FFF2-40B4-BE49-F238E27FC236}">
                    <a16:creationId xmlns:a16="http://schemas.microsoft.com/office/drawing/2014/main" id="{B700991E-0BAA-7042-9D80-DB668957D86D}"/>
                  </a:ext>
                </a:extLst>
              </p:cNvPr>
              <p:cNvSpPr/>
              <p:nvPr/>
            </p:nvSpPr>
            <p:spPr>
              <a:xfrm>
                <a:off x="-5446181" y="1773664"/>
                <a:ext cx="1656000" cy="84456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20" name="TextBox 13">
                <a:extLst>
                  <a:ext uri="{FF2B5EF4-FFF2-40B4-BE49-F238E27FC236}">
                    <a16:creationId xmlns:a16="http://schemas.microsoft.com/office/drawing/2014/main" id="{DD1C8FEB-E492-094A-AB05-7EA7F06001A9}"/>
                  </a:ext>
                </a:extLst>
              </p:cNvPr>
              <p:cNvSpPr txBox="1"/>
              <p:nvPr/>
            </p:nvSpPr>
            <p:spPr>
              <a:xfrm>
                <a:off x="-5175638" y="2022260"/>
                <a:ext cx="1028680" cy="3008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/>
                    </a:solidFill>
                  </a:rPr>
                  <a:t>HIV viremia</a:t>
                </a:r>
              </a:p>
            </p:txBody>
          </p:sp>
        </p:grpSp>
        <p:grpSp>
          <p:nvGrpSpPr>
            <p:cNvPr id="77" name="Group 17">
              <a:extLst>
                <a:ext uri="{FF2B5EF4-FFF2-40B4-BE49-F238E27FC236}">
                  <a16:creationId xmlns:a16="http://schemas.microsoft.com/office/drawing/2014/main" id="{5D01718A-B36D-F546-B601-8CD86FF05632}"/>
                </a:ext>
              </a:extLst>
            </p:cNvPr>
            <p:cNvGrpSpPr/>
            <p:nvPr/>
          </p:nvGrpSpPr>
          <p:grpSpPr>
            <a:xfrm>
              <a:off x="256794" y="2116189"/>
              <a:ext cx="952321" cy="2080620"/>
              <a:chOff x="1380102" y="188597"/>
              <a:chExt cx="3302918" cy="6695708"/>
            </a:xfrm>
            <a:solidFill>
              <a:schemeClr val="bg2"/>
            </a:solidFill>
          </p:grpSpPr>
          <p:sp>
            <p:nvSpPr>
              <p:cNvPr id="117" name="Freeform 18">
                <a:extLst>
                  <a:ext uri="{FF2B5EF4-FFF2-40B4-BE49-F238E27FC236}">
                    <a16:creationId xmlns:a16="http://schemas.microsoft.com/office/drawing/2014/main" id="{964EBBBE-92F5-8F44-809F-B1F385E07E40}"/>
                  </a:ext>
                </a:extLst>
              </p:cNvPr>
              <p:cNvSpPr/>
              <p:nvPr/>
            </p:nvSpPr>
            <p:spPr>
              <a:xfrm>
                <a:off x="1380102" y="188597"/>
                <a:ext cx="3302918" cy="6695708"/>
              </a:xfrm>
              <a:custGeom>
                <a:avLst/>
                <a:gdLst>
                  <a:gd name="connsiteX0" fmla="*/ 943037 w 3267729"/>
                  <a:gd name="connsiteY0" fmla="*/ 320109 h 6693229"/>
                  <a:gd name="connsiteX1" fmla="*/ 1158937 w 3267729"/>
                  <a:gd name="connsiteY1" fmla="*/ 91509 h 6693229"/>
                  <a:gd name="connsiteX2" fmla="*/ 1539937 w 3267729"/>
                  <a:gd name="connsiteY2" fmla="*/ 2609 h 6693229"/>
                  <a:gd name="connsiteX3" fmla="*/ 1793937 w 3267729"/>
                  <a:gd name="connsiteY3" fmla="*/ 180409 h 6693229"/>
                  <a:gd name="connsiteX4" fmla="*/ 1908237 w 3267729"/>
                  <a:gd name="connsiteY4" fmla="*/ 396309 h 6693229"/>
                  <a:gd name="connsiteX5" fmla="*/ 2174937 w 3267729"/>
                  <a:gd name="connsiteY5" fmla="*/ 599509 h 6693229"/>
                  <a:gd name="connsiteX6" fmla="*/ 2454337 w 3267729"/>
                  <a:gd name="connsiteY6" fmla="*/ 929709 h 6693229"/>
                  <a:gd name="connsiteX7" fmla="*/ 2479737 w 3267729"/>
                  <a:gd name="connsiteY7" fmla="*/ 1336109 h 6693229"/>
                  <a:gd name="connsiteX8" fmla="*/ 2365437 w 3267729"/>
                  <a:gd name="connsiteY8" fmla="*/ 1539309 h 6693229"/>
                  <a:gd name="connsiteX9" fmla="*/ 2314637 w 3267729"/>
                  <a:gd name="connsiteY9" fmla="*/ 1628209 h 6693229"/>
                  <a:gd name="connsiteX10" fmla="*/ 2314637 w 3267729"/>
                  <a:gd name="connsiteY10" fmla="*/ 1704409 h 6693229"/>
                  <a:gd name="connsiteX11" fmla="*/ 2403537 w 3267729"/>
                  <a:gd name="connsiteY11" fmla="*/ 1831409 h 6693229"/>
                  <a:gd name="connsiteX12" fmla="*/ 2403537 w 3267729"/>
                  <a:gd name="connsiteY12" fmla="*/ 1831409 h 6693229"/>
                  <a:gd name="connsiteX13" fmla="*/ 2390837 w 3267729"/>
                  <a:gd name="connsiteY13" fmla="*/ 1882209 h 6693229"/>
                  <a:gd name="connsiteX14" fmla="*/ 2340037 w 3267729"/>
                  <a:gd name="connsiteY14" fmla="*/ 1882209 h 6693229"/>
                  <a:gd name="connsiteX15" fmla="*/ 2289237 w 3267729"/>
                  <a:gd name="connsiteY15" fmla="*/ 1882209 h 6693229"/>
                  <a:gd name="connsiteX16" fmla="*/ 2276537 w 3267729"/>
                  <a:gd name="connsiteY16" fmla="*/ 1920309 h 6693229"/>
                  <a:gd name="connsiteX17" fmla="*/ 2276537 w 3267729"/>
                  <a:gd name="connsiteY17" fmla="*/ 1971109 h 6693229"/>
                  <a:gd name="connsiteX18" fmla="*/ 2276537 w 3267729"/>
                  <a:gd name="connsiteY18" fmla="*/ 1996509 h 6693229"/>
                  <a:gd name="connsiteX19" fmla="*/ 2213037 w 3267729"/>
                  <a:gd name="connsiteY19" fmla="*/ 1983809 h 6693229"/>
                  <a:gd name="connsiteX20" fmla="*/ 2162237 w 3267729"/>
                  <a:gd name="connsiteY20" fmla="*/ 1996509 h 6693229"/>
                  <a:gd name="connsiteX21" fmla="*/ 2162237 w 3267729"/>
                  <a:gd name="connsiteY21" fmla="*/ 2034609 h 6693229"/>
                  <a:gd name="connsiteX22" fmla="*/ 2200337 w 3267729"/>
                  <a:gd name="connsiteY22" fmla="*/ 2060009 h 6693229"/>
                  <a:gd name="connsiteX23" fmla="*/ 2098737 w 3267729"/>
                  <a:gd name="connsiteY23" fmla="*/ 2098109 h 6693229"/>
                  <a:gd name="connsiteX24" fmla="*/ 2035237 w 3267729"/>
                  <a:gd name="connsiteY24" fmla="*/ 2237809 h 6693229"/>
                  <a:gd name="connsiteX25" fmla="*/ 1933637 w 3267729"/>
                  <a:gd name="connsiteY25" fmla="*/ 2237809 h 6693229"/>
                  <a:gd name="connsiteX26" fmla="*/ 1832037 w 3267729"/>
                  <a:gd name="connsiteY26" fmla="*/ 2123509 h 6693229"/>
                  <a:gd name="connsiteX27" fmla="*/ 1717737 w 3267729"/>
                  <a:gd name="connsiteY27" fmla="*/ 2047309 h 6693229"/>
                  <a:gd name="connsiteX28" fmla="*/ 1654237 w 3267729"/>
                  <a:gd name="connsiteY28" fmla="*/ 2072709 h 6693229"/>
                  <a:gd name="connsiteX29" fmla="*/ 1666937 w 3267729"/>
                  <a:gd name="connsiteY29" fmla="*/ 2225109 h 6693229"/>
                  <a:gd name="connsiteX30" fmla="*/ 1819337 w 3267729"/>
                  <a:gd name="connsiteY30" fmla="*/ 2402909 h 6693229"/>
                  <a:gd name="connsiteX31" fmla="*/ 2111437 w 3267729"/>
                  <a:gd name="connsiteY31" fmla="*/ 2580709 h 6693229"/>
                  <a:gd name="connsiteX32" fmla="*/ 2378137 w 3267729"/>
                  <a:gd name="connsiteY32" fmla="*/ 2733109 h 6693229"/>
                  <a:gd name="connsiteX33" fmla="*/ 2467037 w 3267729"/>
                  <a:gd name="connsiteY33" fmla="*/ 3012509 h 6693229"/>
                  <a:gd name="connsiteX34" fmla="*/ 2416237 w 3267729"/>
                  <a:gd name="connsiteY34" fmla="*/ 3152209 h 6693229"/>
                  <a:gd name="connsiteX35" fmla="*/ 2352737 w 3267729"/>
                  <a:gd name="connsiteY35" fmla="*/ 3177609 h 6693229"/>
                  <a:gd name="connsiteX36" fmla="*/ 2695637 w 3267729"/>
                  <a:gd name="connsiteY36" fmla="*/ 3342709 h 6693229"/>
                  <a:gd name="connsiteX37" fmla="*/ 2975037 w 3267729"/>
                  <a:gd name="connsiteY37" fmla="*/ 3507809 h 6693229"/>
                  <a:gd name="connsiteX38" fmla="*/ 3241737 w 3267729"/>
                  <a:gd name="connsiteY38" fmla="*/ 4028509 h 6693229"/>
                  <a:gd name="connsiteX39" fmla="*/ 3241737 w 3267729"/>
                  <a:gd name="connsiteY39" fmla="*/ 4485709 h 6693229"/>
                  <a:gd name="connsiteX40" fmla="*/ 3102037 w 3267729"/>
                  <a:gd name="connsiteY40" fmla="*/ 4892109 h 6693229"/>
                  <a:gd name="connsiteX41" fmla="*/ 2987737 w 3267729"/>
                  <a:gd name="connsiteY41" fmla="*/ 5120709 h 6693229"/>
                  <a:gd name="connsiteX42" fmla="*/ 2886137 w 3267729"/>
                  <a:gd name="connsiteY42" fmla="*/ 5450909 h 6693229"/>
                  <a:gd name="connsiteX43" fmla="*/ 2886137 w 3267729"/>
                  <a:gd name="connsiteY43" fmla="*/ 5704909 h 6693229"/>
                  <a:gd name="connsiteX44" fmla="*/ 2949637 w 3267729"/>
                  <a:gd name="connsiteY44" fmla="*/ 6085909 h 6693229"/>
                  <a:gd name="connsiteX45" fmla="*/ 3000437 w 3267729"/>
                  <a:gd name="connsiteY45" fmla="*/ 6352609 h 6693229"/>
                  <a:gd name="connsiteX46" fmla="*/ 3114737 w 3267729"/>
                  <a:gd name="connsiteY46" fmla="*/ 6657409 h 6693229"/>
                  <a:gd name="connsiteX47" fmla="*/ 3089337 w 3267729"/>
                  <a:gd name="connsiteY47" fmla="*/ 6657409 h 6693229"/>
                  <a:gd name="connsiteX48" fmla="*/ 1209737 w 3267729"/>
                  <a:gd name="connsiteY48" fmla="*/ 6682809 h 6693229"/>
                  <a:gd name="connsiteX49" fmla="*/ 1158937 w 3267729"/>
                  <a:gd name="connsiteY49" fmla="*/ 6682809 h 6693229"/>
                  <a:gd name="connsiteX50" fmla="*/ 1108137 w 3267729"/>
                  <a:gd name="connsiteY50" fmla="*/ 6555809 h 6693229"/>
                  <a:gd name="connsiteX51" fmla="*/ 1082737 w 3267729"/>
                  <a:gd name="connsiteY51" fmla="*/ 6327209 h 6693229"/>
                  <a:gd name="connsiteX52" fmla="*/ 1031937 w 3267729"/>
                  <a:gd name="connsiteY52" fmla="*/ 5908109 h 6693229"/>
                  <a:gd name="connsiteX53" fmla="*/ 1070037 w 3267729"/>
                  <a:gd name="connsiteY53" fmla="*/ 5565209 h 6693229"/>
                  <a:gd name="connsiteX54" fmla="*/ 1158937 w 3267729"/>
                  <a:gd name="connsiteY54" fmla="*/ 5311209 h 6693229"/>
                  <a:gd name="connsiteX55" fmla="*/ 1209737 w 3267729"/>
                  <a:gd name="connsiteY55" fmla="*/ 5222309 h 6693229"/>
                  <a:gd name="connsiteX56" fmla="*/ 1209737 w 3267729"/>
                  <a:gd name="connsiteY56" fmla="*/ 5069909 h 6693229"/>
                  <a:gd name="connsiteX57" fmla="*/ 1158937 w 3267729"/>
                  <a:gd name="connsiteY57" fmla="*/ 5082609 h 6693229"/>
                  <a:gd name="connsiteX58" fmla="*/ 1158937 w 3267729"/>
                  <a:gd name="connsiteY58" fmla="*/ 5146109 h 6693229"/>
                  <a:gd name="connsiteX59" fmla="*/ 1171637 w 3267729"/>
                  <a:gd name="connsiteY59" fmla="*/ 5235009 h 6693229"/>
                  <a:gd name="connsiteX60" fmla="*/ 1171637 w 3267729"/>
                  <a:gd name="connsiteY60" fmla="*/ 5285809 h 6693229"/>
                  <a:gd name="connsiteX61" fmla="*/ 1133537 w 3267729"/>
                  <a:gd name="connsiteY61" fmla="*/ 5285809 h 6693229"/>
                  <a:gd name="connsiteX62" fmla="*/ 1133537 w 3267729"/>
                  <a:gd name="connsiteY62" fmla="*/ 5235009 h 6693229"/>
                  <a:gd name="connsiteX63" fmla="*/ 1133537 w 3267729"/>
                  <a:gd name="connsiteY63" fmla="*/ 4981009 h 6693229"/>
                  <a:gd name="connsiteX64" fmla="*/ 1133537 w 3267729"/>
                  <a:gd name="connsiteY64" fmla="*/ 4981009 h 6693229"/>
                  <a:gd name="connsiteX65" fmla="*/ 1158937 w 3267729"/>
                  <a:gd name="connsiteY65" fmla="*/ 4917509 h 6693229"/>
                  <a:gd name="connsiteX66" fmla="*/ 1133537 w 3267729"/>
                  <a:gd name="connsiteY66" fmla="*/ 4727009 h 6693229"/>
                  <a:gd name="connsiteX67" fmla="*/ 854137 w 3267729"/>
                  <a:gd name="connsiteY67" fmla="*/ 4511109 h 6693229"/>
                  <a:gd name="connsiteX68" fmla="*/ 625537 w 3267729"/>
                  <a:gd name="connsiteY68" fmla="*/ 4333309 h 6693229"/>
                  <a:gd name="connsiteX69" fmla="*/ 396937 w 3267729"/>
                  <a:gd name="connsiteY69" fmla="*/ 4180909 h 6693229"/>
                  <a:gd name="connsiteX70" fmla="*/ 168337 w 3267729"/>
                  <a:gd name="connsiteY70" fmla="*/ 4003109 h 6693229"/>
                  <a:gd name="connsiteX71" fmla="*/ 15937 w 3267729"/>
                  <a:gd name="connsiteY71" fmla="*/ 3850709 h 6693229"/>
                  <a:gd name="connsiteX72" fmla="*/ 3237 w 3267729"/>
                  <a:gd name="connsiteY72" fmla="*/ 3774509 h 6693229"/>
                  <a:gd name="connsiteX73" fmla="*/ 3237 w 3267729"/>
                  <a:gd name="connsiteY73" fmla="*/ 3711009 h 6693229"/>
                  <a:gd name="connsiteX74" fmla="*/ 28637 w 3267729"/>
                  <a:gd name="connsiteY74" fmla="*/ 3622109 h 6693229"/>
                  <a:gd name="connsiteX75" fmla="*/ 142937 w 3267729"/>
                  <a:gd name="connsiteY75" fmla="*/ 3520509 h 6693229"/>
                  <a:gd name="connsiteX76" fmla="*/ 295337 w 3267729"/>
                  <a:gd name="connsiteY76" fmla="*/ 3241109 h 6693229"/>
                  <a:gd name="connsiteX77" fmla="*/ 435037 w 3267729"/>
                  <a:gd name="connsiteY77" fmla="*/ 2974409 h 6693229"/>
                  <a:gd name="connsiteX78" fmla="*/ 562037 w 3267729"/>
                  <a:gd name="connsiteY78" fmla="*/ 2783909 h 6693229"/>
                  <a:gd name="connsiteX79" fmla="*/ 663637 w 3267729"/>
                  <a:gd name="connsiteY79" fmla="*/ 2606109 h 6693229"/>
                  <a:gd name="connsiteX80" fmla="*/ 803337 w 3267729"/>
                  <a:gd name="connsiteY80" fmla="*/ 2339409 h 6693229"/>
                  <a:gd name="connsiteX81" fmla="*/ 1019237 w 3267729"/>
                  <a:gd name="connsiteY81" fmla="*/ 2098109 h 6693229"/>
                  <a:gd name="connsiteX82" fmla="*/ 1133537 w 3267729"/>
                  <a:gd name="connsiteY82" fmla="*/ 1869509 h 6693229"/>
                  <a:gd name="connsiteX83" fmla="*/ 1197037 w 3267729"/>
                  <a:gd name="connsiteY83" fmla="*/ 1552009 h 6693229"/>
                  <a:gd name="connsiteX84" fmla="*/ 1171637 w 3267729"/>
                  <a:gd name="connsiteY84" fmla="*/ 1399609 h 6693229"/>
                  <a:gd name="connsiteX85" fmla="*/ 1146237 w 3267729"/>
                  <a:gd name="connsiteY85" fmla="*/ 1298009 h 6693229"/>
                  <a:gd name="connsiteX86" fmla="*/ 1082737 w 3267729"/>
                  <a:gd name="connsiteY86" fmla="*/ 1044009 h 6693229"/>
                  <a:gd name="connsiteX87" fmla="*/ 1082737 w 3267729"/>
                  <a:gd name="connsiteY87" fmla="*/ 878909 h 6693229"/>
                  <a:gd name="connsiteX88" fmla="*/ 1120837 w 3267729"/>
                  <a:gd name="connsiteY88" fmla="*/ 815409 h 6693229"/>
                  <a:gd name="connsiteX89" fmla="*/ 1070037 w 3267729"/>
                  <a:gd name="connsiteY89" fmla="*/ 751909 h 6693229"/>
                  <a:gd name="connsiteX90" fmla="*/ 968437 w 3267729"/>
                  <a:gd name="connsiteY90" fmla="*/ 624909 h 6693229"/>
                  <a:gd name="connsiteX91" fmla="*/ 943037 w 3267729"/>
                  <a:gd name="connsiteY91" fmla="*/ 320109 h 6693229"/>
                  <a:gd name="connsiteX0" fmla="*/ 943037 w 3267729"/>
                  <a:gd name="connsiteY0" fmla="*/ 320109 h 6693229"/>
                  <a:gd name="connsiteX1" fmla="*/ 1158937 w 3267729"/>
                  <a:gd name="connsiteY1" fmla="*/ 91509 h 6693229"/>
                  <a:gd name="connsiteX2" fmla="*/ 1539937 w 3267729"/>
                  <a:gd name="connsiteY2" fmla="*/ 2609 h 6693229"/>
                  <a:gd name="connsiteX3" fmla="*/ 1793937 w 3267729"/>
                  <a:gd name="connsiteY3" fmla="*/ 180409 h 6693229"/>
                  <a:gd name="connsiteX4" fmla="*/ 1844737 w 3267729"/>
                  <a:gd name="connsiteY4" fmla="*/ 278834 h 6693229"/>
                  <a:gd name="connsiteX5" fmla="*/ 1908237 w 3267729"/>
                  <a:gd name="connsiteY5" fmla="*/ 396309 h 6693229"/>
                  <a:gd name="connsiteX6" fmla="*/ 2174937 w 3267729"/>
                  <a:gd name="connsiteY6" fmla="*/ 599509 h 6693229"/>
                  <a:gd name="connsiteX7" fmla="*/ 2454337 w 3267729"/>
                  <a:gd name="connsiteY7" fmla="*/ 929709 h 6693229"/>
                  <a:gd name="connsiteX8" fmla="*/ 2479737 w 3267729"/>
                  <a:gd name="connsiteY8" fmla="*/ 1336109 h 6693229"/>
                  <a:gd name="connsiteX9" fmla="*/ 2365437 w 3267729"/>
                  <a:gd name="connsiteY9" fmla="*/ 1539309 h 6693229"/>
                  <a:gd name="connsiteX10" fmla="*/ 2314637 w 3267729"/>
                  <a:gd name="connsiteY10" fmla="*/ 1628209 h 6693229"/>
                  <a:gd name="connsiteX11" fmla="*/ 2314637 w 3267729"/>
                  <a:gd name="connsiteY11" fmla="*/ 1704409 h 6693229"/>
                  <a:gd name="connsiteX12" fmla="*/ 2403537 w 3267729"/>
                  <a:gd name="connsiteY12" fmla="*/ 1831409 h 6693229"/>
                  <a:gd name="connsiteX13" fmla="*/ 2403537 w 3267729"/>
                  <a:gd name="connsiteY13" fmla="*/ 1831409 h 6693229"/>
                  <a:gd name="connsiteX14" fmla="*/ 2390837 w 3267729"/>
                  <a:gd name="connsiteY14" fmla="*/ 1882209 h 6693229"/>
                  <a:gd name="connsiteX15" fmla="*/ 2340037 w 3267729"/>
                  <a:gd name="connsiteY15" fmla="*/ 1882209 h 6693229"/>
                  <a:gd name="connsiteX16" fmla="*/ 2289237 w 3267729"/>
                  <a:gd name="connsiteY16" fmla="*/ 1882209 h 6693229"/>
                  <a:gd name="connsiteX17" fmla="*/ 2276537 w 3267729"/>
                  <a:gd name="connsiteY17" fmla="*/ 1920309 h 6693229"/>
                  <a:gd name="connsiteX18" fmla="*/ 2276537 w 3267729"/>
                  <a:gd name="connsiteY18" fmla="*/ 1971109 h 6693229"/>
                  <a:gd name="connsiteX19" fmla="*/ 2276537 w 3267729"/>
                  <a:gd name="connsiteY19" fmla="*/ 1996509 h 6693229"/>
                  <a:gd name="connsiteX20" fmla="*/ 2213037 w 3267729"/>
                  <a:gd name="connsiteY20" fmla="*/ 1983809 h 6693229"/>
                  <a:gd name="connsiteX21" fmla="*/ 2162237 w 3267729"/>
                  <a:gd name="connsiteY21" fmla="*/ 1996509 h 6693229"/>
                  <a:gd name="connsiteX22" fmla="*/ 2162237 w 3267729"/>
                  <a:gd name="connsiteY22" fmla="*/ 2034609 h 6693229"/>
                  <a:gd name="connsiteX23" fmla="*/ 2200337 w 3267729"/>
                  <a:gd name="connsiteY23" fmla="*/ 2060009 h 6693229"/>
                  <a:gd name="connsiteX24" fmla="*/ 2098737 w 3267729"/>
                  <a:gd name="connsiteY24" fmla="*/ 2098109 h 6693229"/>
                  <a:gd name="connsiteX25" fmla="*/ 2035237 w 3267729"/>
                  <a:gd name="connsiteY25" fmla="*/ 2237809 h 6693229"/>
                  <a:gd name="connsiteX26" fmla="*/ 1933637 w 3267729"/>
                  <a:gd name="connsiteY26" fmla="*/ 2237809 h 6693229"/>
                  <a:gd name="connsiteX27" fmla="*/ 1832037 w 3267729"/>
                  <a:gd name="connsiteY27" fmla="*/ 2123509 h 6693229"/>
                  <a:gd name="connsiteX28" fmla="*/ 1717737 w 3267729"/>
                  <a:gd name="connsiteY28" fmla="*/ 2047309 h 6693229"/>
                  <a:gd name="connsiteX29" fmla="*/ 1654237 w 3267729"/>
                  <a:gd name="connsiteY29" fmla="*/ 2072709 h 6693229"/>
                  <a:gd name="connsiteX30" fmla="*/ 1666937 w 3267729"/>
                  <a:gd name="connsiteY30" fmla="*/ 2225109 h 6693229"/>
                  <a:gd name="connsiteX31" fmla="*/ 1819337 w 3267729"/>
                  <a:gd name="connsiteY31" fmla="*/ 2402909 h 6693229"/>
                  <a:gd name="connsiteX32" fmla="*/ 2111437 w 3267729"/>
                  <a:gd name="connsiteY32" fmla="*/ 2580709 h 6693229"/>
                  <a:gd name="connsiteX33" fmla="*/ 2378137 w 3267729"/>
                  <a:gd name="connsiteY33" fmla="*/ 2733109 h 6693229"/>
                  <a:gd name="connsiteX34" fmla="*/ 2467037 w 3267729"/>
                  <a:gd name="connsiteY34" fmla="*/ 3012509 h 6693229"/>
                  <a:gd name="connsiteX35" fmla="*/ 2416237 w 3267729"/>
                  <a:gd name="connsiteY35" fmla="*/ 3152209 h 6693229"/>
                  <a:gd name="connsiteX36" fmla="*/ 2352737 w 3267729"/>
                  <a:gd name="connsiteY36" fmla="*/ 3177609 h 6693229"/>
                  <a:gd name="connsiteX37" fmla="*/ 2695637 w 3267729"/>
                  <a:gd name="connsiteY37" fmla="*/ 3342709 h 6693229"/>
                  <a:gd name="connsiteX38" fmla="*/ 2975037 w 3267729"/>
                  <a:gd name="connsiteY38" fmla="*/ 3507809 h 6693229"/>
                  <a:gd name="connsiteX39" fmla="*/ 3241737 w 3267729"/>
                  <a:gd name="connsiteY39" fmla="*/ 4028509 h 6693229"/>
                  <a:gd name="connsiteX40" fmla="*/ 3241737 w 3267729"/>
                  <a:gd name="connsiteY40" fmla="*/ 4485709 h 6693229"/>
                  <a:gd name="connsiteX41" fmla="*/ 3102037 w 3267729"/>
                  <a:gd name="connsiteY41" fmla="*/ 4892109 h 6693229"/>
                  <a:gd name="connsiteX42" fmla="*/ 2987737 w 3267729"/>
                  <a:gd name="connsiteY42" fmla="*/ 5120709 h 6693229"/>
                  <a:gd name="connsiteX43" fmla="*/ 2886137 w 3267729"/>
                  <a:gd name="connsiteY43" fmla="*/ 5450909 h 6693229"/>
                  <a:gd name="connsiteX44" fmla="*/ 2886137 w 3267729"/>
                  <a:gd name="connsiteY44" fmla="*/ 5704909 h 6693229"/>
                  <a:gd name="connsiteX45" fmla="*/ 2949637 w 3267729"/>
                  <a:gd name="connsiteY45" fmla="*/ 6085909 h 6693229"/>
                  <a:gd name="connsiteX46" fmla="*/ 3000437 w 3267729"/>
                  <a:gd name="connsiteY46" fmla="*/ 6352609 h 6693229"/>
                  <a:gd name="connsiteX47" fmla="*/ 3114737 w 3267729"/>
                  <a:gd name="connsiteY47" fmla="*/ 6657409 h 6693229"/>
                  <a:gd name="connsiteX48" fmla="*/ 3089337 w 3267729"/>
                  <a:gd name="connsiteY48" fmla="*/ 6657409 h 6693229"/>
                  <a:gd name="connsiteX49" fmla="*/ 1209737 w 3267729"/>
                  <a:gd name="connsiteY49" fmla="*/ 6682809 h 6693229"/>
                  <a:gd name="connsiteX50" fmla="*/ 1158937 w 3267729"/>
                  <a:gd name="connsiteY50" fmla="*/ 6682809 h 6693229"/>
                  <a:gd name="connsiteX51" fmla="*/ 1108137 w 3267729"/>
                  <a:gd name="connsiteY51" fmla="*/ 6555809 h 6693229"/>
                  <a:gd name="connsiteX52" fmla="*/ 1082737 w 3267729"/>
                  <a:gd name="connsiteY52" fmla="*/ 6327209 h 6693229"/>
                  <a:gd name="connsiteX53" fmla="*/ 1031937 w 3267729"/>
                  <a:gd name="connsiteY53" fmla="*/ 5908109 h 6693229"/>
                  <a:gd name="connsiteX54" fmla="*/ 1070037 w 3267729"/>
                  <a:gd name="connsiteY54" fmla="*/ 5565209 h 6693229"/>
                  <a:gd name="connsiteX55" fmla="*/ 1158937 w 3267729"/>
                  <a:gd name="connsiteY55" fmla="*/ 5311209 h 6693229"/>
                  <a:gd name="connsiteX56" fmla="*/ 1209737 w 3267729"/>
                  <a:gd name="connsiteY56" fmla="*/ 5222309 h 6693229"/>
                  <a:gd name="connsiteX57" fmla="*/ 1209737 w 3267729"/>
                  <a:gd name="connsiteY57" fmla="*/ 5069909 h 6693229"/>
                  <a:gd name="connsiteX58" fmla="*/ 1158937 w 3267729"/>
                  <a:gd name="connsiteY58" fmla="*/ 5082609 h 6693229"/>
                  <a:gd name="connsiteX59" fmla="*/ 1158937 w 3267729"/>
                  <a:gd name="connsiteY59" fmla="*/ 5146109 h 6693229"/>
                  <a:gd name="connsiteX60" fmla="*/ 1171637 w 3267729"/>
                  <a:gd name="connsiteY60" fmla="*/ 5235009 h 6693229"/>
                  <a:gd name="connsiteX61" fmla="*/ 1171637 w 3267729"/>
                  <a:gd name="connsiteY61" fmla="*/ 5285809 h 6693229"/>
                  <a:gd name="connsiteX62" fmla="*/ 1133537 w 3267729"/>
                  <a:gd name="connsiteY62" fmla="*/ 5285809 h 6693229"/>
                  <a:gd name="connsiteX63" fmla="*/ 1133537 w 3267729"/>
                  <a:gd name="connsiteY63" fmla="*/ 5235009 h 6693229"/>
                  <a:gd name="connsiteX64" fmla="*/ 1133537 w 3267729"/>
                  <a:gd name="connsiteY64" fmla="*/ 4981009 h 6693229"/>
                  <a:gd name="connsiteX65" fmla="*/ 1133537 w 3267729"/>
                  <a:gd name="connsiteY65" fmla="*/ 4981009 h 6693229"/>
                  <a:gd name="connsiteX66" fmla="*/ 1158937 w 3267729"/>
                  <a:gd name="connsiteY66" fmla="*/ 4917509 h 6693229"/>
                  <a:gd name="connsiteX67" fmla="*/ 1133537 w 3267729"/>
                  <a:gd name="connsiteY67" fmla="*/ 4727009 h 6693229"/>
                  <a:gd name="connsiteX68" fmla="*/ 854137 w 3267729"/>
                  <a:gd name="connsiteY68" fmla="*/ 4511109 h 6693229"/>
                  <a:gd name="connsiteX69" fmla="*/ 625537 w 3267729"/>
                  <a:gd name="connsiteY69" fmla="*/ 4333309 h 6693229"/>
                  <a:gd name="connsiteX70" fmla="*/ 396937 w 3267729"/>
                  <a:gd name="connsiteY70" fmla="*/ 4180909 h 6693229"/>
                  <a:gd name="connsiteX71" fmla="*/ 168337 w 3267729"/>
                  <a:gd name="connsiteY71" fmla="*/ 4003109 h 6693229"/>
                  <a:gd name="connsiteX72" fmla="*/ 15937 w 3267729"/>
                  <a:gd name="connsiteY72" fmla="*/ 3850709 h 6693229"/>
                  <a:gd name="connsiteX73" fmla="*/ 3237 w 3267729"/>
                  <a:gd name="connsiteY73" fmla="*/ 3774509 h 6693229"/>
                  <a:gd name="connsiteX74" fmla="*/ 3237 w 3267729"/>
                  <a:gd name="connsiteY74" fmla="*/ 3711009 h 6693229"/>
                  <a:gd name="connsiteX75" fmla="*/ 28637 w 3267729"/>
                  <a:gd name="connsiteY75" fmla="*/ 3622109 h 6693229"/>
                  <a:gd name="connsiteX76" fmla="*/ 142937 w 3267729"/>
                  <a:gd name="connsiteY76" fmla="*/ 3520509 h 6693229"/>
                  <a:gd name="connsiteX77" fmla="*/ 295337 w 3267729"/>
                  <a:gd name="connsiteY77" fmla="*/ 3241109 h 6693229"/>
                  <a:gd name="connsiteX78" fmla="*/ 435037 w 3267729"/>
                  <a:gd name="connsiteY78" fmla="*/ 2974409 h 6693229"/>
                  <a:gd name="connsiteX79" fmla="*/ 562037 w 3267729"/>
                  <a:gd name="connsiteY79" fmla="*/ 2783909 h 6693229"/>
                  <a:gd name="connsiteX80" fmla="*/ 663637 w 3267729"/>
                  <a:gd name="connsiteY80" fmla="*/ 2606109 h 6693229"/>
                  <a:gd name="connsiteX81" fmla="*/ 803337 w 3267729"/>
                  <a:gd name="connsiteY81" fmla="*/ 2339409 h 6693229"/>
                  <a:gd name="connsiteX82" fmla="*/ 1019237 w 3267729"/>
                  <a:gd name="connsiteY82" fmla="*/ 2098109 h 6693229"/>
                  <a:gd name="connsiteX83" fmla="*/ 1133537 w 3267729"/>
                  <a:gd name="connsiteY83" fmla="*/ 1869509 h 6693229"/>
                  <a:gd name="connsiteX84" fmla="*/ 1197037 w 3267729"/>
                  <a:gd name="connsiteY84" fmla="*/ 1552009 h 6693229"/>
                  <a:gd name="connsiteX85" fmla="*/ 1171637 w 3267729"/>
                  <a:gd name="connsiteY85" fmla="*/ 1399609 h 6693229"/>
                  <a:gd name="connsiteX86" fmla="*/ 1146237 w 3267729"/>
                  <a:gd name="connsiteY86" fmla="*/ 1298009 h 6693229"/>
                  <a:gd name="connsiteX87" fmla="*/ 1082737 w 3267729"/>
                  <a:gd name="connsiteY87" fmla="*/ 1044009 h 6693229"/>
                  <a:gd name="connsiteX88" fmla="*/ 1082737 w 3267729"/>
                  <a:gd name="connsiteY88" fmla="*/ 878909 h 6693229"/>
                  <a:gd name="connsiteX89" fmla="*/ 1120837 w 3267729"/>
                  <a:gd name="connsiteY89" fmla="*/ 815409 h 6693229"/>
                  <a:gd name="connsiteX90" fmla="*/ 1070037 w 3267729"/>
                  <a:gd name="connsiteY90" fmla="*/ 751909 h 6693229"/>
                  <a:gd name="connsiteX91" fmla="*/ 968437 w 3267729"/>
                  <a:gd name="connsiteY91" fmla="*/ 624909 h 6693229"/>
                  <a:gd name="connsiteX92" fmla="*/ 943037 w 3267729"/>
                  <a:gd name="connsiteY92" fmla="*/ 320109 h 6693229"/>
                  <a:gd name="connsiteX0" fmla="*/ 943037 w 3267729"/>
                  <a:gd name="connsiteY0" fmla="*/ 320109 h 6693229"/>
                  <a:gd name="connsiteX1" fmla="*/ 1158937 w 3267729"/>
                  <a:gd name="connsiteY1" fmla="*/ 91509 h 6693229"/>
                  <a:gd name="connsiteX2" fmla="*/ 1539937 w 3267729"/>
                  <a:gd name="connsiteY2" fmla="*/ 2609 h 6693229"/>
                  <a:gd name="connsiteX3" fmla="*/ 1793937 w 3267729"/>
                  <a:gd name="connsiteY3" fmla="*/ 180409 h 6693229"/>
                  <a:gd name="connsiteX4" fmla="*/ 1873312 w 3267729"/>
                  <a:gd name="connsiteY4" fmla="*/ 278834 h 6693229"/>
                  <a:gd name="connsiteX5" fmla="*/ 1908237 w 3267729"/>
                  <a:gd name="connsiteY5" fmla="*/ 396309 h 6693229"/>
                  <a:gd name="connsiteX6" fmla="*/ 2174937 w 3267729"/>
                  <a:gd name="connsiteY6" fmla="*/ 599509 h 6693229"/>
                  <a:gd name="connsiteX7" fmla="*/ 2454337 w 3267729"/>
                  <a:gd name="connsiteY7" fmla="*/ 929709 h 6693229"/>
                  <a:gd name="connsiteX8" fmla="*/ 2479737 w 3267729"/>
                  <a:gd name="connsiteY8" fmla="*/ 1336109 h 6693229"/>
                  <a:gd name="connsiteX9" fmla="*/ 2365437 w 3267729"/>
                  <a:gd name="connsiteY9" fmla="*/ 1539309 h 6693229"/>
                  <a:gd name="connsiteX10" fmla="*/ 2314637 w 3267729"/>
                  <a:gd name="connsiteY10" fmla="*/ 1628209 h 6693229"/>
                  <a:gd name="connsiteX11" fmla="*/ 2314637 w 3267729"/>
                  <a:gd name="connsiteY11" fmla="*/ 1704409 h 6693229"/>
                  <a:gd name="connsiteX12" fmla="*/ 2403537 w 3267729"/>
                  <a:gd name="connsiteY12" fmla="*/ 1831409 h 6693229"/>
                  <a:gd name="connsiteX13" fmla="*/ 2403537 w 3267729"/>
                  <a:gd name="connsiteY13" fmla="*/ 1831409 h 6693229"/>
                  <a:gd name="connsiteX14" fmla="*/ 2390837 w 3267729"/>
                  <a:gd name="connsiteY14" fmla="*/ 1882209 h 6693229"/>
                  <a:gd name="connsiteX15" fmla="*/ 2340037 w 3267729"/>
                  <a:gd name="connsiteY15" fmla="*/ 1882209 h 6693229"/>
                  <a:gd name="connsiteX16" fmla="*/ 2289237 w 3267729"/>
                  <a:gd name="connsiteY16" fmla="*/ 1882209 h 6693229"/>
                  <a:gd name="connsiteX17" fmla="*/ 2276537 w 3267729"/>
                  <a:gd name="connsiteY17" fmla="*/ 1920309 h 6693229"/>
                  <a:gd name="connsiteX18" fmla="*/ 2276537 w 3267729"/>
                  <a:gd name="connsiteY18" fmla="*/ 1971109 h 6693229"/>
                  <a:gd name="connsiteX19" fmla="*/ 2276537 w 3267729"/>
                  <a:gd name="connsiteY19" fmla="*/ 1996509 h 6693229"/>
                  <a:gd name="connsiteX20" fmla="*/ 2213037 w 3267729"/>
                  <a:gd name="connsiteY20" fmla="*/ 1983809 h 6693229"/>
                  <a:gd name="connsiteX21" fmla="*/ 2162237 w 3267729"/>
                  <a:gd name="connsiteY21" fmla="*/ 1996509 h 6693229"/>
                  <a:gd name="connsiteX22" fmla="*/ 2162237 w 3267729"/>
                  <a:gd name="connsiteY22" fmla="*/ 2034609 h 6693229"/>
                  <a:gd name="connsiteX23" fmla="*/ 2200337 w 3267729"/>
                  <a:gd name="connsiteY23" fmla="*/ 2060009 h 6693229"/>
                  <a:gd name="connsiteX24" fmla="*/ 2098737 w 3267729"/>
                  <a:gd name="connsiteY24" fmla="*/ 2098109 h 6693229"/>
                  <a:gd name="connsiteX25" fmla="*/ 2035237 w 3267729"/>
                  <a:gd name="connsiteY25" fmla="*/ 2237809 h 6693229"/>
                  <a:gd name="connsiteX26" fmla="*/ 1933637 w 3267729"/>
                  <a:gd name="connsiteY26" fmla="*/ 2237809 h 6693229"/>
                  <a:gd name="connsiteX27" fmla="*/ 1832037 w 3267729"/>
                  <a:gd name="connsiteY27" fmla="*/ 2123509 h 6693229"/>
                  <a:gd name="connsiteX28" fmla="*/ 1717737 w 3267729"/>
                  <a:gd name="connsiteY28" fmla="*/ 2047309 h 6693229"/>
                  <a:gd name="connsiteX29" fmla="*/ 1654237 w 3267729"/>
                  <a:gd name="connsiteY29" fmla="*/ 2072709 h 6693229"/>
                  <a:gd name="connsiteX30" fmla="*/ 1666937 w 3267729"/>
                  <a:gd name="connsiteY30" fmla="*/ 2225109 h 6693229"/>
                  <a:gd name="connsiteX31" fmla="*/ 1819337 w 3267729"/>
                  <a:gd name="connsiteY31" fmla="*/ 2402909 h 6693229"/>
                  <a:gd name="connsiteX32" fmla="*/ 2111437 w 3267729"/>
                  <a:gd name="connsiteY32" fmla="*/ 2580709 h 6693229"/>
                  <a:gd name="connsiteX33" fmla="*/ 2378137 w 3267729"/>
                  <a:gd name="connsiteY33" fmla="*/ 2733109 h 6693229"/>
                  <a:gd name="connsiteX34" fmla="*/ 2467037 w 3267729"/>
                  <a:gd name="connsiteY34" fmla="*/ 3012509 h 6693229"/>
                  <a:gd name="connsiteX35" fmla="*/ 2416237 w 3267729"/>
                  <a:gd name="connsiteY35" fmla="*/ 3152209 h 6693229"/>
                  <a:gd name="connsiteX36" fmla="*/ 2352737 w 3267729"/>
                  <a:gd name="connsiteY36" fmla="*/ 3177609 h 6693229"/>
                  <a:gd name="connsiteX37" fmla="*/ 2695637 w 3267729"/>
                  <a:gd name="connsiteY37" fmla="*/ 3342709 h 6693229"/>
                  <a:gd name="connsiteX38" fmla="*/ 2975037 w 3267729"/>
                  <a:gd name="connsiteY38" fmla="*/ 3507809 h 6693229"/>
                  <a:gd name="connsiteX39" fmla="*/ 3241737 w 3267729"/>
                  <a:gd name="connsiteY39" fmla="*/ 4028509 h 6693229"/>
                  <a:gd name="connsiteX40" fmla="*/ 3241737 w 3267729"/>
                  <a:gd name="connsiteY40" fmla="*/ 4485709 h 6693229"/>
                  <a:gd name="connsiteX41" fmla="*/ 3102037 w 3267729"/>
                  <a:gd name="connsiteY41" fmla="*/ 4892109 h 6693229"/>
                  <a:gd name="connsiteX42" fmla="*/ 2987737 w 3267729"/>
                  <a:gd name="connsiteY42" fmla="*/ 5120709 h 6693229"/>
                  <a:gd name="connsiteX43" fmla="*/ 2886137 w 3267729"/>
                  <a:gd name="connsiteY43" fmla="*/ 5450909 h 6693229"/>
                  <a:gd name="connsiteX44" fmla="*/ 2886137 w 3267729"/>
                  <a:gd name="connsiteY44" fmla="*/ 5704909 h 6693229"/>
                  <a:gd name="connsiteX45" fmla="*/ 2949637 w 3267729"/>
                  <a:gd name="connsiteY45" fmla="*/ 6085909 h 6693229"/>
                  <a:gd name="connsiteX46" fmla="*/ 3000437 w 3267729"/>
                  <a:gd name="connsiteY46" fmla="*/ 6352609 h 6693229"/>
                  <a:gd name="connsiteX47" fmla="*/ 3114737 w 3267729"/>
                  <a:gd name="connsiteY47" fmla="*/ 6657409 h 6693229"/>
                  <a:gd name="connsiteX48" fmla="*/ 3089337 w 3267729"/>
                  <a:gd name="connsiteY48" fmla="*/ 6657409 h 6693229"/>
                  <a:gd name="connsiteX49" fmla="*/ 1209737 w 3267729"/>
                  <a:gd name="connsiteY49" fmla="*/ 6682809 h 6693229"/>
                  <a:gd name="connsiteX50" fmla="*/ 1158937 w 3267729"/>
                  <a:gd name="connsiteY50" fmla="*/ 6682809 h 6693229"/>
                  <a:gd name="connsiteX51" fmla="*/ 1108137 w 3267729"/>
                  <a:gd name="connsiteY51" fmla="*/ 6555809 h 6693229"/>
                  <a:gd name="connsiteX52" fmla="*/ 1082737 w 3267729"/>
                  <a:gd name="connsiteY52" fmla="*/ 6327209 h 6693229"/>
                  <a:gd name="connsiteX53" fmla="*/ 1031937 w 3267729"/>
                  <a:gd name="connsiteY53" fmla="*/ 5908109 h 6693229"/>
                  <a:gd name="connsiteX54" fmla="*/ 1070037 w 3267729"/>
                  <a:gd name="connsiteY54" fmla="*/ 5565209 h 6693229"/>
                  <a:gd name="connsiteX55" fmla="*/ 1158937 w 3267729"/>
                  <a:gd name="connsiteY55" fmla="*/ 5311209 h 6693229"/>
                  <a:gd name="connsiteX56" fmla="*/ 1209737 w 3267729"/>
                  <a:gd name="connsiteY56" fmla="*/ 5222309 h 6693229"/>
                  <a:gd name="connsiteX57" fmla="*/ 1209737 w 3267729"/>
                  <a:gd name="connsiteY57" fmla="*/ 5069909 h 6693229"/>
                  <a:gd name="connsiteX58" fmla="*/ 1158937 w 3267729"/>
                  <a:gd name="connsiteY58" fmla="*/ 5082609 h 6693229"/>
                  <a:gd name="connsiteX59" fmla="*/ 1158937 w 3267729"/>
                  <a:gd name="connsiteY59" fmla="*/ 5146109 h 6693229"/>
                  <a:gd name="connsiteX60" fmla="*/ 1171637 w 3267729"/>
                  <a:gd name="connsiteY60" fmla="*/ 5235009 h 6693229"/>
                  <a:gd name="connsiteX61" fmla="*/ 1171637 w 3267729"/>
                  <a:gd name="connsiteY61" fmla="*/ 5285809 h 6693229"/>
                  <a:gd name="connsiteX62" fmla="*/ 1133537 w 3267729"/>
                  <a:gd name="connsiteY62" fmla="*/ 5285809 h 6693229"/>
                  <a:gd name="connsiteX63" fmla="*/ 1133537 w 3267729"/>
                  <a:gd name="connsiteY63" fmla="*/ 5235009 h 6693229"/>
                  <a:gd name="connsiteX64" fmla="*/ 1133537 w 3267729"/>
                  <a:gd name="connsiteY64" fmla="*/ 4981009 h 6693229"/>
                  <a:gd name="connsiteX65" fmla="*/ 1133537 w 3267729"/>
                  <a:gd name="connsiteY65" fmla="*/ 4981009 h 6693229"/>
                  <a:gd name="connsiteX66" fmla="*/ 1158937 w 3267729"/>
                  <a:gd name="connsiteY66" fmla="*/ 4917509 h 6693229"/>
                  <a:gd name="connsiteX67" fmla="*/ 1133537 w 3267729"/>
                  <a:gd name="connsiteY67" fmla="*/ 4727009 h 6693229"/>
                  <a:gd name="connsiteX68" fmla="*/ 854137 w 3267729"/>
                  <a:gd name="connsiteY68" fmla="*/ 4511109 h 6693229"/>
                  <a:gd name="connsiteX69" fmla="*/ 625537 w 3267729"/>
                  <a:gd name="connsiteY69" fmla="*/ 4333309 h 6693229"/>
                  <a:gd name="connsiteX70" fmla="*/ 396937 w 3267729"/>
                  <a:gd name="connsiteY70" fmla="*/ 4180909 h 6693229"/>
                  <a:gd name="connsiteX71" fmla="*/ 168337 w 3267729"/>
                  <a:gd name="connsiteY71" fmla="*/ 4003109 h 6693229"/>
                  <a:gd name="connsiteX72" fmla="*/ 15937 w 3267729"/>
                  <a:gd name="connsiteY72" fmla="*/ 3850709 h 6693229"/>
                  <a:gd name="connsiteX73" fmla="*/ 3237 w 3267729"/>
                  <a:gd name="connsiteY73" fmla="*/ 3774509 h 6693229"/>
                  <a:gd name="connsiteX74" fmla="*/ 3237 w 3267729"/>
                  <a:gd name="connsiteY74" fmla="*/ 3711009 h 6693229"/>
                  <a:gd name="connsiteX75" fmla="*/ 28637 w 3267729"/>
                  <a:gd name="connsiteY75" fmla="*/ 3622109 h 6693229"/>
                  <a:gd name="connsiteX76" fmla="*/ 142937 w 3267729"/>
                  <a:gd name="connsiteY76" fmla="*/ 3520509 h 6693229"/>
                  <a:gd name="connsiteX77" fmla="*/ 295337 w 3267729"/>
                  <a:gd name="connsiteY77" fmla="*/ 3241109 h 6693229"/>
                  <a:gd name="connsiteX78" fmla="*/ 435037 w 3267729"/>
                  <a:gd name="connsiteY78" fmla="*/ 2974409 h 6693229"/>
                  <a:gd name="connsiteX79" fmla="*/ 562037 w 3267729"/>
                  <a:gd name="connsiteY79" fmla="*/ 2783909 h 6693229"/>
                  <a:gd name="connsiteX80" fmla="*/ 663637 w 3267729"/>
                  <a:gd name="connsiteY80" fmla="*/ 2606109 h 6693229"/>
                  <a:gd name="connsiteX81" fmla="*/ 803337 w 3267729"/>
                  <a:gd name="connsiteY81" fmla="*/ 2339409 h 6693229"/>
                  <a:gd name="connsiteX82" fmla="*/ 1019237 w 3267729"/>
                  <a:gd name="connsiteY82" fmla="*/ 2098109 h 6693229"/>
                  <a:gd name="connsiteX83" fmla="*/ 1133537 w 3267729"/>
                  <a:gd name="connsiteY83" fmla="*/ 1869509 h 6693229"/>
                  <a:gd name="connsiteX84" fmla="*/ 1197037 w 3267729"/>
                  <a:gd name="connsiteY84" fmla="*/ 1552009 h 6693229"/>
                  <a:gd name="connsiteX85" fmla="*/ 1171637 w 3267729"/>
                  <a:gd name="connsiteY85" fmla="*/ 1399609 h 6693229"/>
                  <a:gd name="connsiteX86" fmla="*/ 1146237 w 3267729"/>
                  <a:gd name="connsiteY86" fmla="*/ 1298009 h 6693229"/>
                  <a:gd name="connsiteX87" fmla="*/ 1082737 w 3267729"/>
                  <a:gd name="connsiteY87" fmla="*/ 1044009 h 6693229"/>
                  <a:gd name="connsiteX88" fmla="*/ 1082737 w 3267729"/>
                  <a:gd name="connsiteY88" fmla="*/ 878909 h 6693229"/>
                  <a:gd name="connsiteX89" fmla="*/ 1120837 w 3267729"/>
                  <a:gd name="connsiteY89" fmla="*/ 815409 h 6693229"/>
                  <a:gd name="connsiteX90" fmla="*/ 1070037 w 3267729"/>
                  <a:gd name="connsiteY90" fmla="*/ 751909 h 6693229"/>
                  <a:gd name="connsiteX91" fmla="*/ 968437 w 3267729"/>
                  <a:gd name="connsiteY91" fmla="*/ 624909 h 6693229"/>
                  <a:gd name="connsiteX92" fmla="*/ 943037 w 3267729"/>
                  <a:gd name="connsiteY92" fmla="*/ 320109 h 6693229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73312 w 3267729"/>
                  <a:gd name="connsiteY4" fmla="*/ 278129 h 6692524"/>
                  <a:gd name="connsiteX5" fmla="*/ 1908237 w 3267729"/>
                  <a:gd name="connsiteY5" fmla="*/ 395604 h 6692524"/>
                  <a:gd name="connsiteX6" fmla="*/ 2174937 w 3267729"/>
                  <a:gd name="connsiteY6" fmla="*/ 598804 h 6692524"/>
                  <a:gd name="connsiteX7" fmla="*/ 2454337 w 3267729"/>
                  <a:gd name="connsiteY7" fmla="*/ 929004 h 6692524"/>
                  <a:gd name="connsiteX8" fmla="*/ 2479737 w 3267729"/>
                  <a:gd name="connsiteY8" fmla="*/ 1335404 h 6692524"/>
                  <a:gd name="connsiteX9" fmla="*/ 2365437 w 3267729"/>
                  <a:gd name="connsiteY9" fmla="*/ 1538604 h 6692524"/>
                  <a:gd name="connsiteX10" fmla="*/ 2314637 w 3267729"/>
                  <a:gd name="connsiteY10" fmla="*/ 1627504 h 6692524"/>
                  <a:gd name="connsiteX11" fmla="*/ 2314637 w 3267729"/>
                  <a:gd name="connsiteY11" fmla="*/ 1703704 h 6692524"/>
                  <a:gd name="connsiteX12" fmla="*/ 2403537 w 3267729"/>
                  <a:gd name="connsiteY12" fmla="*/ 1830704 h 6692524"/>
                  <a:gd name="connsiteX13" fmla="*/ 2403537 w 3267729"/>
                  <a:gd name="connsiteY13" fmla="*/ 1830704 h 6692524"/>
                  <a:gd name="connsiteX14" fmla="*/ 2390837 w 3267729"/>
                  <a:gd name="connsiteY14" fmla="*/ 1881504 h 6692524"/>
                  <a:gd name="connsiteX15" fmla="*/ 2340037 w 3267729"/>
                  <a:gd name="connsiteY15" fmla="*/ 1881504 h 6692524"/>
                  <a:gd name="connsiteX16" fmla="*/ 2289237 w 3267729"/>
                  <a:gd name="connsiteY16" fmla="*/ 1881504 h 6692524"/>
                  <a:gd name="connsiteX17" fmla="*/ 2276537 w 3267729"/>
                  <a:gd name="connsiteY17" fmla="*/ 1919604 h 6692524"/>
                  <a:gd name="connsiteX18" fmla="*/ 2276537 w 3267729"/>
                  <a:gd name="connsiteY18" fmla="*/ 1970404 h 6692524"/>
                  <a:gd name="connsiteX19" fmla="*/ 2276537 w 3267729"/>
                  <a:gd name="connsiteY19" fmla="*/ 1995804 h 6692524"/>
                  <a:gd name="connsiteX20" fmla="*/ 2213037 w 3267729"/>
                  <a:gd name="connsiteY20" fmla="*/ 1983104 h 6692524"/>
                  <a:gd name="connsiteX21" fmla="*/ 2162237 w 3267729"/>
                  <a:gd name="connsiteY21" fmla="*/ 1995804 h 6692524"/>
                  <a:gd name="connsiteX22" fmla="*/ 2162237 w 3267729"/>
                  <a:gd name="connsiteY22" fmla="*/ 2033904 h 6692524"/>
                  <a:gd name="connsiteX23" fmla="*/ 2200337 w 3267729"/>
                  <a:gd name="connsiteY23" fmla="*/ 2059304 h 6692524"/>
                  <a:gd name="connsiteX24" fmla="*/ 2098737 w 3267729"/>
                  <a:gd name="connsiteY24" fmla="*/ 2097404 h 6692524"/>
                  <a:gd name="connsiteX25" fmla="*/ 2035237 w 3267729"/>
                  <a:gd name="connsiteY25" fmla="*/ 2237104 h 6692524"/>
                  <a:gd name="connsiteX26" fmla="*/ 1933637 w 3267729"/>
                  <a:gd name="connsiteY26" fmla="*/ 2237104 h 6692524"/>
                  <a:gd name="connsiteX27" fmla="*/ 1832037 w 3267729"/>
                  <a:gd name="connsiteY27" fmla="*/ 2122804 h 6692524"/>
                  <a:gd name="connsiteX28" fmla="*/ 1717737 w 3267729"/>
                  <a:gd name="connsiteY28" fmla="*/ 2046604 h 6692524"/>
                  <a:gd name="connsiteX29" fmla="*/ 1654237 w 3267729"/>
                  <a:gd name="connsiteY29" fmla="*/ 2072004 h 6692524"/>
                  <a:gd name="connsiteX30" fmla="*/ 1666937 w 3267729"/>
                  <a:gd name="connsiteY30" fmla="*/ 2224404 h 6692524"/>
                  <a:gd name="connsiteX31" fmla="*/ 1819337 w 3267729"/>
                  <a:gd name="connsiteY31" fmla="*/ 2402204 h 6692524"/>
                  <a:gd name="connsiteX32" fmla="*/ 2111437 w 3267729"/>
                  <a:gd name="connsiteY32" fmla="*/ 2580004 h 6692524"/>
                  <a:gd name="connsiteX33" fmla="*/ 2378137 w 3267729"/>
                  <a:gd name="connsiteY33" fmla="*/ 2732404 h 6692524"/>
                  <a:gd name="connsiteX34" fmla="*/ 2467037 w 3267729"/>
                  <a:gd name="connsiteY34" fmla="*/ 3011804 h 6692524"/>
                  <a:gd name="connsiteX35" fmla="*/ 2416237 w 3267729"/>
                  <a:gd name="connsiteY35" fmla="*/ 3151504 h 6692524"/>
                  <a:gd name="connsiteX36" fmla="*/ 2352737 w 3267729"/>
                  <a:gd name="connsiteY36" fmla="*/ 3176904 h 6692524"/>
                  <a:gd name="connsiteX37" fmla="*/ 2695637 w 3267729"/>
                  <a:gd name="connsiteY37" fmla="*/ 3342004 h 6692524"/>
                  <a:gd name="connsiteX38" fmla="*/ 2975037 w 3267729"/>
                  <a:gd name="connsiteY38" fmla="*/ 3507104 h 6692524"/>
                  <a:gd name="connsiteX39" fmla="*/ 3241737 w 3267729"/>
                  <a:gd name="connsiteY39" fmla="*/ 4027804 h 6692524"/>
                  <a:gd name="connsiteX40" fmla="*/ 3241737 w 3267729"/>
                  <a:gd name="connsiteY40" fmla="*/ 4485004 h 6692524"/>
                  <a:gd name="connsiteX41" fmla="*/ 3102037 w 3267729"/>
                  <a:gd name="connsiteY41" fmla="*/ 4891404 h 6692524"/>
                  <a:gd name="connsiteX42" fmla="*/ 2987737 w 3267729"/>
                  <a:gd name="connsiteY42" fmla="*/ 5120004 h 6692524"/>
                  <a:gd name="connsiteX43" fmla="*/ 2886137 w 3267729"/>
                  <a:gd name="connsiteY43" fmla="*/ 5450204 h 6692524"/>
                  <a:gd name="connsiteX44" fmla="*/ 2886137 w 3267729"/>
                  <a:gd name="connsiteY44" fmla="*/ 5704204 h 6692524"/>
                  <a:gd name="connsiteX45" fmla="*/ 2949637 w 3267729"/>
                  <a:gd name="connsiteY45" fmla="*/ 6085204 h 6692524"/>
                  <a:gd name="connsiteX46" fmla="*/ 3000437 w 3267729"/>
                  <a:gd name="connsiteY46" fmla="*/ 6351904 h 6692524"/>
                  <a:gd name="connsiteX47" fmla="*/ 3114737 w 3267729"/>
                  <a:gd name="connsiteY47" fmla="*/ 6656704 h 6692524"/>
                  <a:gd name="connsiteX48" fmla="*/ 3089337 w 3267729"/>
                  <a:gd name="connsiteY48" fmla="*/ 6656704 h 6692524"/>
                  <a:gd name="connsiteX49" fmla="*/ 1209737 w 3267729"/>
                  <a:gd name="connsiteY49" fmla="*/ 6682104 h 6692524"/>
                  <a:gd name="connsiteX50" fmla="*/ 1158937 w 3267729"/>
                  <a:gd name="connsiteY50" fmla="*/ 6682104 h 6692524"/>
                  <a:gd name="connsiteX51" fmla="*/ 1108137 w 3267729"/>
                  <a:gd name="connsiteY51" fmla="*/ 6555104 h 6692524"/>
                  <a:gd name="connsiteX52" fmla="*/ 1082737 w 3267729"/>
                  <a:gd name="connsiteY52" fmla="*/ 6326504 h 6692524"/>
                  <a:gd name="connsiteX53" fmla="*/ 1031937 w 3267729"/>
                  <a:gd name="connsiteY53" fmla="*/ 5907404 h 6692524"/>
                  <a:gd name="connsiteX54" fmla="*/ 1070037 w 3267729"/>
                  <a:gd name="connsiteY54" fmla="*/ 5564504 h 6692524"/>
                  <a:gd name="connsiteX55" fmla="*/ 1158937 w 3267729"/>
                  <a:gd name="connsiteY55" fmla="*/ 5310504 h 6692524"/>
                  <a:gd name="connsiteX56" fmla="*/ 1209737 w 3267729"/>
                  <a:gd name="connsiteY56" fmla="*/ 5221604 h 6692524"/>
                  <a:gd name="connsiteX57" fmla="*/ 1209737 w 3267729"/>
                  <a:gd name="connsiteY57" fmla="*/ 5069204 h 6692524"/>
                  <a:gd name="connsiteX58" fmla="*/ 1158937 w 3267729"/>
                  <a:gd name="connsiteY58" fmla="*/ 5081904 h 6692524"/>
                  <a:gd name="connsiteX59" fmla="*/ 1158937 w 3267729"/>
                  <a:gd name="connsiteY59" fmla="*/ 5145404 h 6692524"/>
                  <a:gd name="connsiteX60" fmla="*/ 1171637 w 3267729"/>
                  <a:gd name="connsiteY60" fmla="*/ 5234304 h 6692524"/>
                  <a:gd name="connsiteX61" fmla="*/ 1171637 w 3267729"/>
                  <a:gd name="connsiteY61" fmla="*/ 5285104 h 6692524"/>
                  <a:gd name="connsiteX62" fmla="*/ 1133537 w 3267729"/>
                  <a:gd name="connsiteY62" fmla="*/ 5285104 h 6692524"/>
                  <a:gd name="connsiteX63" fmla="*/ 1133537 w 3267729"/>
                  <a:gd name="connsiteY63" fmla="*/ 5234304 h 6692524"/>
                  <a:gd name="connsiteX64" fmla="*/ 1133537 w 3267729"/>
                  <a:gd name="connsiteY64" fmla="*/ 4980304 h 6692524"/>
                  <a:gd name="connsiteX65" fmla="*/ 1133537 w 3267729"/>
                  <a:gd name="connsiteY65" fmla="*/ 4980304 h 6692524"/>
                  <a:gd name="connsiteX66" fmla="*/ 1158937 w 3267729"/>
                  <a:gd name="connsiteY66" fmla="*/ 4916804 h 6692524"/>
                  <a:gd name="connsiteX67" fmla="*/ 1133537 w 3267729"/>
                  <a:gd name="connsiteY67" fmla="*/ 4726304 h 6692524"/>
                  <a:gd name="connsiteX68" fmla="*/ 854137 w 3267729"/>
                  <a:gd name="connsiteY68" fmla="*/ 4510404 h 6692524"/>
                  <a:gd name="connsiteX69" fmla="*/ 625537 w 3267729"/>
                  <a:gd name="connsiteY69" fmla="*/ 4332604 h 6692524"/>
                  <a:gd name="connsiteX70" fmla="*/ 396937 w 3267729"/>
                  <a:gd name="connsiteY70" fmla="*/ 4180204 h 6692524"/>
                  <a:gd name="connsiteX71" fmla="*/ 168337 w 3267729"/>
                  <a:gd name="connsiteY71" fmla="*/ 4002404 h 6692524"/>
                  <a:gd name="connsiteX72" fmla="*/ 15937 w 3267729"/>
                  <a:gd name="connsiteY72" fmla="*/ 3850004 h 6692524"/>
                  <a:gd name="connsiteX73" fmla="*/ 3237 w 3267729"/>
                  <a:gd name="connsiteY73" fmla="*/ 3773804 h 6692524"/>
                  <a:gd name="connsiteX74" fmla="*/ 3237 w 3267729"/>
                  <a:gd name="connsiteY74" fmla="*/ 3710304 h 6692524"/>
                  <a:gd name="connsiteX75" fmla="*/ 28637 w 3267729"/>
                  <a:gd name="connsiteY75" fmla="*/ 3621404 h 6692524"/>
                  <a:gd name="connsiteX76" fmla="*/ 142937 w 3267729"/>
                  <a:gd name="connsiteY76" fmla="*/ 3519804 h 6692524"/>
                  <a:gd name="connsiteX77" fmla="*/ 295337 w 3267729"/>
                  <a:gd name="connsiteY77" fmla="*/ 3240404 h 6692524"/>
                  <a:gd name="connsiteX78" fmla="*/ 435037 w 3267729"/>
                  <a:gd name="connsiteY78" fmla="*/ 2973704 h 6692524"/>
                  <a:gd name="connsiteX79" fmla="*/ 562037 w 3267729"/>
                  <a:gd name="connsiteY79" fmla="*/ 2783204 h 6692524"/>
                  <a:gd name="connsiteX80" fmla="*/ 663637 w 3267729"/>
                  <a:gd name="connsiteY80" fmla="*/ 2605404 h 6692524"/>
                  <a:gd name="connsiteX81" fmla="*/ 803337 w 3267729"/>
                  <a:gd name="connsiteY81" fmla="*/ 2338704 h 6692524"/>
                  <a:gd name="connsiteX82" fmla="*/ 1019237 w 3267729"/>
                  <a:gd name="connsiteY82" fmla="*/ 2097404 h 6692524"/>
                  <a:gd name="connsiteX83" fmla="*/ 1133537 w 3267729"/>
                  <a:gd name="connsiteY83" fmla="*/ 1868804 h 6692524"/>
                  <a:gd name="connsiteX84" fmla="*/ 1197037 w 3267729"/>
                  <a:gd name="connsiteY84" fmla="*/ 1551304 h 6692524"/>
                  <a:gd name="connsiteX85" fmla="*/ 1171637 w 3267729"/>
                  <a:gd name="connsiteY85" fmla="*/ 1398904 h 6692524"/>
                  <a:gd name="connsiteX86" fmla="*/ 1146237 w 3267729"/>
                  <a:gd name="connsiteY86" fmla="*/ 1297304 h 6692524"/>
                  <a:gd name="connsiteX87" fmla="*/ 1082737 w 3267729"/>
                  <a:gd name="connsiteY87" fmla="*/ 1043304 h 6692524"/>
                  <a:gd name="connsiteX88" fmla="*/ 1082737 w 3267729"/>
                  <a:gd name="connsiteY88" fmla="*/ 878204 h 6692524"/>
                  <a:gd name="connsiteX89" fmla="*/ 1120837 w 3267729"/>
                  <a:gd name="connsiteY89" fmla="*/ 814704 h 6692524"/>
                  <a:gd name="connsiteX90" fmla="*/ 1070037 w 3267729"/>
                  <a:gd name="connsiteY90" fmla="*/ 751204 h 6692524"/>
                  <a:gd name="connsiteX91" fmla="*/ 968437 w 3267729"/>
                  <a:gd name="connsiteY91" fmla="*/ 624204 h 6692524"/>
                  <a:gd name="connsiteX92" fmla="*/ 943037 w 3267729"/>
                  <a:gd name="connsiteY92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08237 w 3267729"/>
                  <a:gd name="connsiteY5" fmla="*/ 395604 h 6692524"/>
                  <a:gd name="connsiteX6" fmla="*/ 2174937 w 3267729"/>
                  <a:gd name="connsiteY6" fmla="*/ 598804 h 6692524"/>
                  <a:gd name="connsiteX7" fmla="*/ 2454337 w 3267729"/>
                  <a:gd name="connsiteY7" fmla="*/ 929004 h 6692524"/>
                  <a:gd name="connsiteX8" fmla="*/ 2479737 w 3267729"/>
                  <a:gd name="connsiteY8" fmla="*/ 1335404 h 6692524"/>
                  <a:gd name="connsiteX9" fmla="*/ 2365437 w 3267729"/>
                  <a:gd name="connsiteY9" fmla="*/ 1538604 h 6692524"/>
                  <a:gd name="connsiteX10" fmla="*/ 2314637 w 3267729"/>
                  <a:gd name="connsiteY10" fmla="*/ 1627504 h 6692524"/>
                  <a:gd name="connsiteX11" fmla="*/ 2314637 w 3267729"/>
                  <a:gd name="connsiteY11" fmla="*/ 1703704 h 6692524"/>
                  <a:gd name="connsiteX12" fmla="*/ 2403537 w 3267729"/>
                  <a:gd name="connsiteY12" fmla="*/ 1830704 h 6692524"/>
                  <a:gd name="connsiteX13" fmla="*/ 2403537 w 3267729"/>
                  <a:gd name="connsiteY13" fmla="*/ 1830704 h 6692524"/>
                  <a:gd name="connsiteX14" fmla="*/ 2390837 w 3267729"/>
                  <a:gd name="connsiteY14" fmla="*/ 1881504 h 6692524"/>
                  <a:gd name="connsiteX15" fmla="*/ 2340037 w 3267729"/>
                  <a:gd name="connsiteY15" fmla="*/ 1881504 h 6692524"/>
                  <a:gd name="connsiteX16" fmla="*/ 2289237 w 3267729"/>
                  <a:gd name="connsiteY16" fmla="*/ 1881504 h 6692524"/>
                  <a:gd name="connsiteX17" fmla="*/ 2276537 w 3267729"/>
                  <a:gd name="connsiteY17" fmla="*/ 1919604 h 6692524"/>
                  <a:gd name="connsiteX18" fmla="*/ 2276537 w 3267729"/>
                  <a:gd name="connsiteY18" fmla="*/ 1970404 h 6692524"/>
                  <a:gd name="connsiteX19" fmla="*/ 2276537 w 3267729"/>
                  <a:gd name="connsiteY19" fmla="*/ 1995804 h 6692524"/>
                  <a:gd name="connsiteX20" fmla="*/ 2213037 w 3267729"/>
                  <a:gd name="connsiteY20" fmla="*/ 1983104 h 6692524"/>
                  <a:gd name="connsiteX21" fmla="*/ 2162237 w 3267729"/>
                  <a:gd name="connsiteY21" fmla="*/ 1995804 h 6692524"/>
                  <a:gd name="connsiteX22" fmla="*/ 2162237 w 3267729"/>
                  <a:gd name="connsiteY22" fmla="*/ 2033904 h 6692524"/>
                  <a:gd name="connsiteX23" fmla="*/ 2200337 w 3267729"/>
                  <a:gd name="connsiteY23" fmla="*/ 2059304 h 6692524"/>
                  <a:gd name="connsiteX24" fmla="*/ 2098737 w 3267729"/>
                  <a:gd name="connsiteY24" fmla="*/ 2097404 h 6692524"/>
                  <a:gd name="connsiteX25" fmla="*/ 2035237 w 3267729"/>
                  <a:gd name="connsiteY25" fmla="*/ 2237104 h 6692524"/>
                  <a:gd name="connsiteX26" fmla="*/ 1933637 w 3267729"/>
                  <a:gd name="connsiteY26" fmla="*/ 2237104 h 6692524"/>
                  <a:gd name="connsiteX27" fmla="*/ 1832037 w 3267729"/>
                  <a:gd name="connsiteY27" fmla="*/ 2122804 h 6692524"/>
                  <a:gd name="connsiteX28" fmla="*/ 1717737 w 3267729"/>
                  <a:gd name="connsiteY28" fmla="*/ 2046604 h 6692524"/>
                  <a:gd name="connsiteX29" fmla="*/ 1654237 w 3267729"/>
                  <a:gd name="connsiteY29" fmla="*/ 2072004 h 6692524"/>
                  <a:gd name="connsiteX30" fmla="*/ 1666937 w 3267729"/>
                  <a:gd name="connsiteY30" fmla="*/ 2224404 h 6692524"/>
                  <a:gd name="connsiteX31" fmla="*/ 1819337 w 3267729"/>
                  <a:gd name="connsiteY31" fmla="*/ 2402204 h 6692524"/>
                  <a:gd name="connsiteX32" fmla="*/ 2111437 w 3267729"/>
                  <a:gd name="connsiteY32" fmla="*/ 2580004 h 6692524"/>
                  <a:gd name="connsiteX33" fmla="*/ 2378137 w 3267729"/>
                  <a:gd name="connsiteY33" fmla="*/ 2732404 h 6692524"/>
                  <a:gd name="connsiteX34" fmla="*/ 2467037 w 3267729"/>
                  <a:gd name="connsiteY34" fmla="*/ 3011804 h 6692524"/>
                  <a:gd name="connsiteX35" fmla="*/ 2416237 w 3267729"/>
                  <a:gd name="connsiteY35" fmla="*/ 3151504 h 6692524"/>
                  <a:gd name="connsiteX36" fmla="*/ 2352737 w 3267729"/>
                  <a:gd name="connsiteY36" fmla="*/ 3176904 h 6692524"/>
                  <a:gd name="connsiteX37" fmla="*/ 2695637 w 3267729"/>
                  <a:gd name="connsiteY37" fmla="*/ 3342004 h 6692524"/>
                  <a:gd name="connsiteX38" fmla="*/ 2975037 w 3267729"/>
                  <a:gd name="connsiteY38" fmla="*/ 3507104 h 6692524"/>
                  <a:gd name="connsiteX39" fmla="*/ 3241737 w 3267729"/>
                  <a:gd name="connsiteY39" fmla="*/ 4027804 h 6692524"/>
                  <a:gd name="connsiteX40" fmla="*/ 3241737 w 3267729"/>
                  <a:gd name="connsiteY40" fmla="*/ 4485004 h 6692524"/>
                  <a:gd name="connsiteX41" fmla="*/ 3102037 w 3267729"/>
                  <a:gd name="connsiteY41" fmla="*/ 4891404 h 6692524"/>
                  <a:gd name="connsiteX42" fmla="*/ 2987737 w 3267729"/>
                  <a:gd name="connsiteY42" fmla="*/ 5120004 h 6692524"/>
                  <a:gd name="connsiteX43" fmla="*/ 2886137 w 3267729"/>
                  <a:gd name="connsiteY43" fmla="*/ 5450204 h 6692524"/>
                  <a:gd name="connsiteX44" fmla="*/ 2886137 w 3267729"/>
                  <a:gd name="connsiteY44" fmla="*/ 5704204 h 6692524"/>
                  <a:gd name="connsiteX45" fmla="*/ 2949637 w 3267729"/>
                  <a:gd name="connsiteY45" fmla="*/ 6085204 h 6692524"/>
                  <a:gd name="connsiteX46" fmla="*/ 3000437 w 3267729"/>
                  <a:gd name="connsiteY46" fmla="*/ 6351904 h 6692524"/>
                  <a:gd name="connsiteX47" fmla="*/ 3114737 w 3267729"/>
                  <a:gd name="connsiteY47" fmla="*/ 6656704 h 6692524"/>
                  <a:gd name="connsiteX48" fmla="*/ 3089337 w 3267729"/>
                  <a:gd name="connsiteY48" fmla="*/ 6656704 h 6692524"/>
                  <a:gd name="connsiteX49" fmla="*/ 1209737 w 3267729"/>
                  <a:gd name="connsiteY49" fmla="*/ 6682104 h 6692524"/>
                  <a:gd name="connsiteX50" fmla="*/ 1158937 w 3267729"/>
                  <a:gd name="connsiteY50" fmla="*/ 6682104 h 6692524"/>
                  <a:gd name="connsiteX51" fmla="*/ 1108137 w 3267729"/>
                  <a:gd name="connsiteY51" fmla="*/ 6555104 h 6692524"/>
                  <a:gd name="connsiteX52" fmla="*/ 1082737 w 3267729"/>
                  <a:gd name="connsiteY52" fmla="*/ 6326504 h 6692524"/>
                  <a:gd name="connsiteX53" fmla="*/ 1031937 w 3267729"/>
                  <a:gd name="connsiteY53" fmla="*/ 5907404 h 6692524"/>
                  <a:gd name="connsiteX54" fmla="*/ 1070037 w 3267729"/>
                  <a:gd name="connsiteY54" fmla="*/ 5564504 h 6692524"/>
                  <a:gd name="connsiteX55" fmla="*/ 1158937 w 3267729"/>
                  <a:gd name="connsiteY55" fmla="*/ 5310504 h 6692524"/>
                  <a:gd name="connsiteX56" fmla="*/ 1209737 w 3267729"/>
                  <a:gd name="connsiteY56" fmla="*/ 5221604 h 6692524"/>
                  <a:gd name="connsiteX57" fmla="*/ 1209737 w 3267729"/>
                  <a:gd name="connsiteY57" fmla="*/ 5069204 h 6692524"/>
                  <a:gd name="connsiteX58" fmla="*/ 1158937 w 3267729"/>
                  <a:gd name="connsiteY58" fmla="*/ 5081904 h 6692524"/>
                  <a:gd name="connsiteX59" fmla="*/ 1158937 w 3267729"/>
                  <a:gd name="connsiteY59" fmla="*/ 5145404 h 6692524"/>
                  <a:gd name="connsiteX60" fmla="*/ 1171637 w 3267729"/>
                  <a:gd name="connsiteY60" fmla="*/ 5234304 h 6692524"/>
                  <a:gd name="connsiteX61" fmla="*/ 1171637 w 3267729"/>
                  <a:gd name="connsiteY61" fmla="*/ 5285104 h 6692524"/>
                  <a:gd name="connsiteX62" fmla="*/ 1133537 w 3267729"/>
                  <a:gd name="connsiteY62" fmla="*/ 5285104 h 6692524"/>
                  <a:gd name="connsiteX63" fmla="*/ 1133537 w 3267729"/>
                  <a:gd name="connsiteY63" fmla="*/ 5234304 h 6692524"/>
                  <a:gd name="connsiteX64" fmla="*/ 1133537 w 3267729"/>
                  <a:gd name="connsiteY64" fmla="*/ 4980304 h 6692524"/>
                  <a:gd name="connsiteX65" fmla="*/ 1133537 w 3267729"/>
                  <a:gd name="connsiteY65" fmla="*/ 4980304 h 6692524"/>
                  <a:gd name="connsiteX66" fmla="*/ 1158937 w 3267729"/>
                  <a:gd name="connsiteY66" fmla="*/ 4916804 h 6692524"/>
                  <a:gd name="connsiteX67" fmla="*/ 1133537 w 3267729"/>
                  <a:gd name="connsiteY67" fmla="*/ 4726304 h 6692524"/>
                  <a:gd name="connsiteX68" fmla="*/ 854137 w 3267729"/>
                  <a:gd name="connsiteY68" fmla="*/ 4510404 h 6692524"/>
                  <a:gd name="connsiteX69" fmla="*/ 625537 w 3267729"/>
                  <a:gd name="connsiteY69" fmla="*/ 4332604 h 6692524"/>
                  <a:gd name="connsiteX70" fmla="*/ 396937 w 3267729"/>
                  <a:gd name="connsiteY70" fmla="*/ 4180204 h 6692524"/>
                  <a:gd name="connsiteX71" fmla="*/ 168337 w 3267729"/>
                  <a:gd name="connsiteY71" fmla="*/ 4002404 h 6692524"/>
                  <a:gd name="connsiteX72" fmla="*/ 15937 w 3267729"/>
                  <a:gd name="connsiteY72" fmla="*/ 3850004 h 6692524"/>
                  <a:gd name="connsiteX73" fmla="*/ 3237 w 3267729"/>
                  <a:gd name="connsiteY73" fmla="*/ 3773804 h 6692524"/>
                  <a:gd name="connsiteX74" fmla="*/ 3237 w 3267729"/>
                  <a:gd name="connsiteY74" fmla="*/ 3710304 h 6692524"/>
                  <a:gd name="connsiteX75" fmla="*/ 28637 w 3267729"/>
                  <a:gd name="connsiteY75" fmla="*/ 3621404 h 6692524"/>
                  <a:gd name="connsiteX76" fmla="*/ 142937 w 3267729"/>
                  <a:gd name="connsiteY76" fmla="*/ 3519804 h 6692524"/>
                  <a:gd name="connsiteX77" fmla="*/ 295337 w 3267729"/>
                  <a:gd name="connsiteY77" fmla="*/ 3240404 h 6692524"/>
                  <a:gd name="connsiteX78" fmla="*/ 435037 w 3267729"/>
                  <a:gd name="connsiteY78" fmla="*/ 2973704 h 6692524"/>
                  <a:gd name="connsiteX79" fmla="*/ 562037 w 3267729"/>
                  <a:gd name="connsiteY79" fmla="*/ 2783204 h 6692524"/>
                  <a:gd name="connsiteX80" fmla="*/ 663637 w 3267729"/>
                  <a:gd name="connsiteY80" fmla="*/ 2605404 h 6692524"/>
                  <a:gd name="connsiteX81" fmla="*/ 803337 w 3267729"/>
                  <a:gd name="connsiteY81" fmla="*/ 2338704 h 6692524"/>
                  <a:gd name="connsiteX82" fmla="*/ 1019237 w 3267729"/>
                  <a:gd name="connsiteY82" fmla="*/ 2097404 h 6692524"/>
                  <a:gd name="connsiteX83" fmla="*/ 1133537 w 3267729"/>
                  <a:gd name="connsiteY83" fmla="*/ 1868804 h 6692524"/>
                  <a:gd name="connsiteX84" fmla="*/ 1197037 w 3267729"/>
                  <a:gd name="connsiteY84" fmla="*/ 1551304 h 6692524"/>
                  <a:gd name="connsiteX85" fmla="*/ 1171637 w 3267729"/>
                  <a:gd name="connsiteY85" fmla="*/ 1398904 h 6692524"/>
                  <a:gd name="connsiteX86" fmla="*/ 1146237 w 3267729"/>
                  <a:gd name="connsiteY86" fmla="*/ 1297304 h 6692524"/>
                  <a:gd name="connsiteX87" fmla="*/ 1082737 w 3267729"/>
                  <a:gd name="connsiteY87" fmla="*/ 1043304 h 6692524"/>
                  <a:gd name="connsiteX88" fmla="*/ 1082737 w 3267729"/>
                  <a:gd name="connsiteY88" fmla="*/ 878204 h 6692524"/>
                  <a:gd name="connsiteX89" fmla="*/ 1120837 w 3267729"/>
                  <a:gd name="connsiteY89" fmla="*/ 814704 h 6692524"/>
                  <a:gd name="connsiteX90" fmla="*/ 1070037 w 3267729"/>
                  <a:gd name="connsiteY90" fmla="*/ 751204 h 6692524"/>
                  <a:gd name="connsiteX91" fmla="*/ 968437 w 3267729"/>
                  <a:gd name="connsiteY91" fmla="*/ 624204 h 6692524"/>
                  <a:gd name="connsiteX92" fmla="*/ 943037 w 3267729"/>
                  <a:gd name="connsiteY92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08237 w 3267729"/>
                  <a:gd name="connsiteY5" fmla="*/ 395604 h 6692524"/>
                  <a:gd name="connsiteX6" fmla="*/ 1946337 w 3267729"/>
                  <a:gd name="connsiteY6" fmla="*/ 421003 h 6692524"/>
                  <a:gd name="connsiteX7" fmla="*/ 2174937 w 3267729"/>
                  <a:gd name="connsiteY7" fmla="*/ 598804 h 6692524"/>
                  <a:gd name="connsiteX8" fmla="*/ 2454337 w 3267729"/>
                  <a:gd name="connsiteY8" fmla="*/ 929004 h 6692524"/>
                  <a:gd name="connsiteX9" fmla="*/ 2479737 w 3267729"/>
                  <a:gd name="connsiteY9" fmla="*/ 1335404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08237 w 3267729"/>
                  <a:gd name="connsiteY5" fmla="*/ 395604 h 6692524"/>
                  <a:gd name="connsiteX6" fmla="*/ 2143187 w 3267729"/>
                  <a:gd name="connsiteY6" fmla="*/ 525778 h 6692524"/>
                  <a:gd name="connsiteX7" fmla="*/ 2174937 w 3267729"/>
                  <a:gd name="connsiteY7" fmla="*/ 598804 h 6692524"/>
                  <a:gd name="connsiteX8" fmla="*/ 2454337 w 3267729"/>
                  <a:gd name="connsiteY8" fmla="*/ 929004 h 6692524"/>
                  <a:gd name="connsiteX9" fmla="*/ 2479737 w 3267729"/>
                  <a:gd name="connsiteY9" fmla="*/ 1335404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3637 w 3267729"/>
                  <a:gd name="connsiteY5" fmla="*/ 405129 h 6692524"/>
                  <a:gd name="connsiteX6" fmla="*/ 2143187 w 3267729"/>
                  <a:gd name="connsiteY6" fmla="*/ 525778 h 6692524"/>
                  <a:gd name="connsiteX7" fmla="*/ 2174937 w 3267729"/>
                  <a:gd name="connsiteY7" fmla="*/ 598804 h 6692524"/>
                  <a:gd name="connsiteX8" fmla="*/ 2454337 w 3267729"/>
                  <a:gd name="connsiteY8" fmla="*/ 929004 h 6692524"/>
                  <a:gd name="connsiteX9" fmla="*/ 2479737 w 3267729"/>
                  <a:gd name="connsiteY9" fmla="*/ 1335404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174937 w 3267729"/>
                  <a:gd name="connsiteY7" fmla="*/ 598804 h 6692524"/>
                  <a:gd name="connsiteX8" fmla="*/ 2454337 w 3267729"/>
                  <a:gd name="connsiteY8" fmla="*/ 929004 h 6692524"/>
                  <a:gd name="connsiteX9" fmla="*/ 2479737 w 3267729"/>
                  <a:gd name="connsiteY9" fmla="*/ 1335404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54337 w 3267729"/>
                  <a:gd name="connsiteY8" fmla="*/ 929004 h 6692524"/>
                  <a:gd name="connsiteX9" fmla="*/ 2479737 w 3267729"/>
                  <a:gd name="connsiteY9" fmla="*/ 1335404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479737 w 3267729"/>
                  <a:gd name="connsiteY9" fmla="*/ 1335404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365437 w 3267729"/>
                  <a:gd name="connsiteY10" fmla="*/ 153860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14637 w 3267729"/>
                  <a:gd name="connsiteY11" fmla="*/ 1627504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1463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9087 w 3267729"/>
                  <a:gd name="connsiteY12" fmla="*/ 169417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289237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9087 w 3267729"/>
                  <a:gd name="connsiteY12" fmla="*/ 169417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311462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9087 w 3267729"/>
                  <a:gd name="connsiteY12" fmla="*/ 1703704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311462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0837 w 3267729"/>
                  <a:gd name="connsiteY15" fmla="*/ 1881504 h 6692524"/>
                  <a:gd name="connsiteX16" fmla="*/ 2340037 w 3267729"/>
                  <a:gd name="connsiteY16" fmla="*/ 1881504 h 6692524"/>
                  <a:gd name="connsiteX17" fmla="*/ 2311462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40037 w 3267729"/>
                  <a:gd name="connsiteY16" fmla="*/ 1881504 h 6692524"/>
                  <a:gd name="connsiteX17" fmla="*/ 2311462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11462 w 3267729"/>
                  <a:gd name="connsiteY17" fmla="*/ 188150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276537 w 3267729"/>
                  <a:gd name="connsiteY18" fmla="*/ 191960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276537 w 3267729"/>
                  <a:gd name="connsiteY19" fmla="*/ 197040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13037 w 3267729"/>
                  <a:gd name="connsiteY21" fmla="*/ 1983104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162237 w 3267729"/>
                  <a:gd name="connsiteY22" fmla="*/ 1995804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162237 w 3267729"/>
                  <a:gd name="connsiteY23" fmla="*/ 2033904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200337 w 3267729"/>
                  <a:gd name="connsiteY24" fmla="*/ 2059304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43187 w 3267729"/>
                  <a:gd name="connsiteY24" fmla="*/ 2075179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09740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35237 w 3267729"/>
                  <a:gd name="connsiteY26" fmla="*/ 2237104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33637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17737 w 3267729"/>
                  <a:gd name="connsiteY29" fmla="*/ 2046604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54237 w 3267729"/>
                  <a:gd name="connsiteY30" fmla="*/ 207200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78354 h 6692524"/>
                  <a:gd name="connsiteX31" fmla="*/ 1666937 w 3267729"/>
                  <a:gd name="connsiteY31" fmla="*/ 2224404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78354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78137 w 3267729"/>
                  <a:gd name="connsiteY34" fmla="*/ 27324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67037 w 3267729"/>
                  <a:gd name="connsiteY35" fmla="*/ 301180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41954 h 6692524"/>
                  <a:gd name="connsiteX36" fmla="*/ 2416237 w 3267729"/>
                  <a:gd name="connsiteY36" fmla="*/ 3151504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41954 h 6692524"/>
                  <a:gd name="connsiteX36" fmla="*/ 2454337 w 3267729"/>
                  <a:gd name="connsiteY36" fmla="*/ 3103879 h 6692524"/>
                  <a:gd name="connsiteX37" fmla="*/ 2352737 w 3267729"/>
                  <a:gd name="connsiteY37" fmla="*/ 3176904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41954 h 6692524"/>
                  <a:gd name="connsiteX36" fmla="*/ 2454337 w 3267729"/>
                  <a:gd name="connsiteY36" fmla="*/ 3103879 h 6692524"/>
                  <a:gd name="connsiteX37" fmla="*/ 2403537 w 3267729"/>
                  <a:gd name="connsiteY37" fmla="*/ 3173729 h 6692524"/>
                  <a:gd name="connsiteX38" fmla="*/ 2695637 w 3267729"/>
                  <a:gd name="connsiteY38" fmla="*/ 33420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41954 h 6692524"/>
                  <a:gd name="connsiteX36" fmla="*/ 2454337 w 3267729"/>
                  <a:gd name="connsiteY36" fmla="*/ 3103879 h 6692524"/>
                  <a:gd name="connsiteX37" fmla="*/ 2403537 w 3267729"/>
                  <a:gd name="connsiteY37" fmla="*/ 3173729 h 6692524"/>
                  <a:gd name="connsiteX38" fmla="*/ 2555937 w 3267729"/>
                  <a:gd name="connsiteY38" fmla="*/ 3249929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19729 h 6692524"/>
                  <a:gd name="connsiteX36" fmla="*/ 2454337 w 3267729"/>
                  <a:gd name="connsiteY36" fmla="*/ 3103879 h 6692524"/>
                  <a:gd name="connsiteX37" fmla="*/ 2403537 w 3267729"/>
                  <a:gd name="connsiteY37" fmla="*/ 3173729 h 6692524"/>
                  <a:gd name="connsiteX38" fmla="*/ 2555937 w 3267729"/>
                  <a:gd name="connsiteY38" fmla="*/ 3249929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19729 h 6692524"/>
                  <a:gd name="connsiteX36" fmla="*/ 2454337 w 3267729"/>
                  <a:gd name="connsiteY36" fmla="*/ 3103879 h 6692524"/>
                  <a:gd name="connsiteX37" fmla="*/ 2403537 w 3267729"/>
                  <a:gd name="connsiteY37" fmla="*/ 3173729 h 6692524"/>
                  <a:gd name="connsiteX38" fmla="*/ 2555937 w 3267729"/>
                  <a:gd name="connsiteY38" fmla="*/ 3249929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19729 h 6692524"/>
                  <a:gd name="connsiteX36" fmla="*/ 2457512 w 3267729"/>
                  <a:gd name="connsiteY36" fmla="*/ 3088004 h 6692524"/>
                  <a:gd name="connsiteX37" fmla="*/ 2403537 w 3267729"/>
                  <a:gd name="connsiteY37" fmla="*/ 3173729 h 6692524"/>
                  <a:gd name="connsiteX38" fmla="*/ 2555937 w 3267729"/>
                  <a:gd name="connsiteY38" fmla="*/ 3249929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19729 h 6692524"/>
                  <a:gd name="connsiteX36" fmla="*/ 2457512 w 3267729"/>
                  <a:gd name="connsiteY36" fmla="*/ 3088004 h 6692524"/>
                  <a:gd name="connsiteX37" fmla="*/ 2406712 w 3267729"/>
                  <a:gd name="connsiteY37" fmla="*/ 3161029 h 6692524"/>
                  <a:gd name="connsiteX38" fmla="*/ 2555937 w 3267729"/>
                  <a:gd name="connsiteY38" fmla="*/ 3249929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19729 h 6692524"/>
                  <a:gd name="connsiteX36" fmla="*/ 2457512 w 3267729"/>
                  <a:gd name="connsiteY36" fmla="*/ 3088004 h 6692524"/>
                  <a:gd name="connsiteX37" fmla="*/ 2406712 w 3267729"/>
                  <a:gd name="connsiteY37" fmla="*/ 3161029 h 6692524"/>
                  <a:gd name="connsiteX38" fmla="*/ 2628962 w 3267729"/>
                  <a:gd name="connsiteY38" fmla="*/ 32912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7729"/>
                  <a:gd name="connsiteY0" fmla="*/ 319404 h 6692524"/>
                  <a:gd name="connsiteX1" fmla="*/ 1158937 w 3267729"/>
                  <a:gd name="connsiteY1" fmla="*/ 90804 h 6692524"/>
                  <a:gd name="connsiteX2" fmla="*/ 1539937 w 3267729"/>
                  <a:gd name="connsiteY2" fmla="*/ 1904 h 6692524"/>
                  <a:gd name="connsiteX3" fmla="*/ 1800287 w 3267729"/>
                  <a:gd name="connsiteY3" fmla="*/ 163829 h 6692524"/>
                  <a:gd name="connsiteX4" fmla="*/ 1892362 w 3267729"/>
                  <a:gd name="connsiteY4" fmla="*/ 297179 h 6692524"/>
                  <a:gd name="connsiteX5" fmla="*/ 1936812 w 3267729"/>
                  <a:gd name="connsiteY5" fmla="*/ 408304 h 6692524"/>
                  <a:gd name="connsiteX6" fmla="*/ 2143187 w 3267729"/>
                  <a:gd name="connsiteY6" fmla="*/ 525778 h 6692524"/>
                  <a:gd name="connsiteX7" fmla="*/ 2308287 w 3267729"/>
                  <a:gd name="connsiteY7" fmla="*/ 687704 h 6692524"/>
                  <a:gd name="connsiteX8" fmla="*/ 2482912 w 3267729"/>
                  <a:gd name="connsiteY8" fmla="*/ 970279 h 6692524"/>
                  <a:gd name="connsiteX9" fmla="*/ 2508312 w 3267729"/>
                  <a:gd name="connsiteY9" fmla="*/ 1294129 h 6692524"/>
                  <a:gd name="connsiteX10" fmla="*/ 2444812 w 3267729"/>
                  <a:gd name="connsiteY10" fmla="*/ 1494154 h 6692524"/>
                  <a:gd name="connsiteX11" fmla="*/ 2381312 w 3267729"/>
                  <a:gd name="connsiteY11" fmla="*/ 1611629 h 6692524"/>
                  <a:gd name="connsiteX12" fmla="*/ 2355912 w 3267729"/>
                  <a:gd name="connsiteY12" fmla="*/ 1700529 h 6692524"/>
                  <a:gd name="connsiteX13" fmla="*/ 2403537 w 3267729"/>
                  <a:gd name="connsiteY13" fmla="*/ 1830704 h 6692524"/>
                  <a:gd name="connsiteX14" fmla="*/ 2403537 w 3267729"/>
                  <a:gd name="connsiteY14" fmla="*/ 1830704 h 6692524"/>
                  <a:gd name="connsiteX15" fmla="*/ 2397187 w 3267729"/>
                  <a:gd name="connsiteY15" fmla="*/ 1875154 h 6692524"/>
                  <a:gd name="connsiteX16" fmla="*/ 2355912 w 3267729"/>
                  <a:gd name="connsiteY16" fmla="*/ 1884679 h 6692524"/>
                  <a:gd name="connsiteX17" fmla="*/ 2320987 w 3267729"/>
                  <a:gd name="connsiteY17" fmla="*/ 1887854 h 6692524"/>
                  <a:gd name="connsiteX18" fmla="*/ 2308287 w 3267729"/>
                  <a:gd name="connsiteY18" fmla="*/ 1925954 h 6692524"/>
                  <a:gd name="connsiteX19" fmla="*/ 2308287 w 3267729"/>
                  <a:gd name="connsiteY19" fmla="*/ 1976754 h 6692524"/>
                  <a:gd name="connsiteX20" fmla="*/ 2276537 w 3267729"/>
                  <a:gd name="connsiteY20" fmla="*/ 1995804 h 6692524"/>
                  <a:gd name="connsiteX21" fmla="*/ 2228912 w 3267729"/>
                  <a:gd name="connsiteY21" fmla="*/ 1992629 h 6692524"/>
                  <a:gd name="connsiteX22" fmla="*/ 2225737 w 3267729"/>
                  <a:gd name="connsiteY22" fmla="*/ 2024379 h 6692524"/>
                  <a:gd name="connsiteX23" fmla="*/ 2225737 w 3267729"/>
                  <a:gd name="connsiteY23" fmla="*/ 2056129 h 6692524"/>
                  <a:gd name="connsiteX24" fmla="*/ 2155887 w 3267729"/>
                  <a:gd name="connsiteY24" fmla="*/ 2075179 h 6692524"/>
                  <a:gd name="connsiteX25" fmla="*/ 2098737 w 3267729"/>
                  <a:gd name="connsiteY25" fmla="*/ 2116454 h 6692524"/>
                  <a:gd name="connsiteX26" fmla="*/ 2060637 w 3267729"/>
                  <a:gd name="connsiteY26" fmla="*/ 2208529 h 6692524"/>
                  <a:gd name="connsiteX27" fmla="*/ 1962212 w 3267729"/>
                  <a:gd name="connsiteY27" fmla="*/ 2237104 h 6692524"/>
                  <a:gd name="connsiteX28" fmla="*/ 1832037 w 3267729"/>
                  <a:gd name="connsiteY28" fmla="*/ 2122804 h 6692524"/>
                  <a:gd name="connsiteX29" fmla="*/ 1749487 w 3267729"/>
                  <a:gd name="connsiteY29" fmla="*/ 2062479 h 6692524"/>
                  <a:gd name="connsiteX30" fmla="*/ 1695512 w 3267729"/>
                  <a:gd name="connsiteY30" fmla="*/ 2087879 h 6692524"/>
                  <a:gd name="connsiteX31" fmla="*/ 1689162 w 3267729"/>
                  <a:gd name="connsiteY31" fmla="*/ 2246629 h 6692524"/>
                  <a:gd name="connsiteX32" fmla="*/ 1819337 w 3267729"/>
                  <a:gd name="connsiteY32" fmla="*/ 2402204 h 6692524"/>
                  <a:gd name="connsiteX33" fmla="*/ 2111437 w 3267729"/>
                  <a:gd name="connsiteY33" fmla="*/ 2580004 h 6692524"/>
                  <a:gd name="connsiteX34" fmla="*/ 2394012 w 3267729"/>
                  <a:gd name="connsiteY34" fmla="*/ 2757804 h 6692524"/>
                  <a:gd name="connsiteX35" fmla="*/ 2470212 w 3267729"/>
                  <a:gd name="connsiteY35" fmla="*/ 2919729 h 6692524"/>
                  <a:gd name="connsiteX36" fmla="*/ 2457512 w 3267729"/>
                  <a:gd name="connsiteY36" fmla="*/ 3088004 h 6692524"/>
                  <a:gd name="connsiteX37" fmla="*/ 2406712 w 3267729"/>
                  <a:gd name="connsiteY37" fmla="*/ 3161029 h 6692524"/>
                  <a:gd name="connsiteX38" fmla="*/ 2628962 w 3267729"/>
                  <a:gd name="connsiteY38" fmla="*/ 3291204 h 6692524"/>
                  <a:gd name="connsiteX39" fmla="*/ 2975037 w 3267729"/>
                  <a:gd name="connsiteY39" fmla="*/ 3507104 h 6692524"/>
                  <a:gd name="connsiteX40" fmla="*/ 3241737 w 3267729"/>
                  <a:gd name="connsiteY40" fmla="*/ 4027804 h 6692524"/>
                  <a:gd name="connsiteX41" fmla="*/ 3241737 w 3267729"/>
                  <a:gd name="connsiteY41" fmla="*/ 4485004 h 6692524"/>
                  <a:gd name="connsiteX42" fmla="*/ 3102037 w 3267729"/>
                  <a:gd name="connsiteY42" fmla="*/ 4891404 h 6692524"/>
                  <a:gd name="connsiteX43" fmla="*/ 2987737 w 3267729"/>
                  <a:gd name="connsiteY43" fmla="*/ 5120004 h 6692524"/>
                  <a:gd name="connsiteX44" fmla="*/ 2886137 w 3267729"/>
                  <a:gd name="connsiteY44" fmla="*/ 5450204 h 6692524"/>
                  <a:gd name="connsiteX45" fmla="*/ 2886137 w 3267729"/>
                  <a:gd name="connsiteY45" fmla="*/ 5704204 h 6692524"/>
                  <a:gd name="connsiteX46" fmla="*/ 2949637 w 3267729"/>
                  <a:gd name="connsiteY46" fmla="*/ 6085204 h 6692524"/>
                  <a:gd name="connsiteX47" fmla="*/ 3000437 w 3267729"/>
                  <a:gd name="connsiteY47" fmla="*/ 6351904 h 6692524"/>
                  <a:gd name="connsiteX48" fmla="*/ 3114737 w 3267729"/>
                  <a:gd name="connsiteY48" fmla="*/ 6656704 h 6692524"/>
                  <a:gd name="connsiteX49" fmla="*/ 3089337 w 3267729"/>
                  <a:gd name="connsiteY49" fmla="*/ 6656704 h 6692524"/>
                  <a:gd name="connsiteX50" fmla="*/ 1209737 w 3267729"/>
                  <a:gd name="connsiteY50" fmla="*/ 6682104 h 6692524"/>
                  <a:gd name="connsiteX51" fmla="*/ 1158937 w 3267729"/>
                  <a:gd name="connsiteY51" fmla="*/ 6682104 h 6692524"/>
                  <a:gd name="connsiteX52" fmla="*/ 1108137 w 3267729"/>
                  <a:gd name="connsiteY52" fmla="*/ 6555104 h 6692524"/>
                  <a:gd name="connsiteX53" fmla="*/ 1082737 w 3267729"/>
                  <a:gd name="connsiteY53" fmla="*/ 6326504 h 6692524"/>
                  <a:gd name="connsiteX54" fmla="*/ 1031937 w 3267729"/>
                  <a:gd name="connsiteY54" fmla="*/ 5907404 h 6692524"/>
                  <a:gd name="connsiteX55" fmla="*/ 1070037 w 3267729"/>
                  <a:gd name="connsiteY55" fmla="*/ 5564504 h 6692524"/>
                  <a:gd name="connsiteX56" fmla="*/ 1158937 w 3267729"/>
                  <a:gd name="connsiteY56" fmla="*/ 5310504 h 6692524"/>
                  <a:gd name="connsiteX57" fmla="*/ 1209737 w 3267729"/>
                  <a:gd name="connsiteY57" fmla="*/ 5221604 h 6692524"/>
                  <a:gd name="connsiteX58" fmla="*/ 1209737 w 3267729"/>
                  <a:gd name="connsiteY58" fmla="*/ 5069204 h 6692524"/>
                  <a:gd name="connsiteX59" fmla="*/ 1158937 w 3267729"/>
                  <a:gd name="connsiteY59" fmla="*/ 5081904 h 6692524"/>
                  <a:gd name="connsiteX60" fmla="*/ 1158937 w 3267729"/>
                  <a:gd name="connsiteY60" fmla="*/ 5145404 h 6692524"/>
                  <a:gd name="connsiteX61" fmla="*/ 1171637 w 3267729"/>
                  <a:gd name="connsiteY61" fmla="*/ 5234304 h 6692524"/>
                  <a:gd name="connsiteX62" fmla="*/ 1171637 w 3267729"/>
                  <a:gd name="connsiteY62" fmla="*/ 5285104 h 6692524"/>
                  <a:gd name="connsiteX63" fmla="*/ 1133537 w 3267729"/>
                  <a:gd name="connsiteY63" fmla="*/ 5285104 h 6692524"/>
                  <a:gd name="connsiteX64" fmla="*/ 1133537 w 3267729"/>
                  <a:gd name="connsiteY64" fmla="*/ 5234304 h 6692524"/>
                  <a:gd name="connsiteX65" fmla="*/ 1133537 w 3267729"/>
                  <a:gd name="connsiteY65" fmla="*/ 4980304 h 6692524"/>
                  <a:gd name="connsiteX66" fmla="*/ 1133537 w 3267729"/>
                  <a:gd name="connsiteY66" fmla="*/ 4980304 h 6692524"/>
                  <a:gd name="connsiteX67" fmla="*/ 1158937 w 3267729"/>
                  <a:gd name="connsiteY67" fmla="*/ 4916804 h 6692524"/>
                  <a:gd name="connsiteX68" fmla="*/ 1133537 w 3267729"/>
                  <a:gd name="connsiteY68" fmla="*/ 4726304 h 6692524"/>
                  <a:gd name="connsiteX69" fmla="*/ 854137 w 3267729"/>
                  <a:gd name="connsiteY69" fmla="*/ 4510404 h 6692524"/>
                  <a:gd name="connsiteX70" fmla="*/ 625537 w 3267729"/>
                  <a:gd name="connsiteY70" fmla="*/ 4332604 h 6692524"/>
                  <a:gd name="connsiteX71" fmla="*/ 396937 w 3267729"/>
                  <a:gd name="connsiteY71" fmla="*/ 4180204 h 6692524"/>
                  <a:gd name="connsiteX72" fmla="*/ 168337 w 3267729"/>
                  <a:gd name="connsiteY72" fmla="*/ 4002404 h 6692524"/>
                  <a:gd name="connsiteX73" fmla="*/ 15937 w 3267729"/>
                  <a:gd name="connsiteY73" fmla="*/ 3850004 h 6692524"/>
                  <a:gd name="connsiteX74" fmla="*/ 3237 w 3267729"/>
                  <a:gd name="connsiteY74" fmla="*/ 3773804 h 6692524"/>
                  <a:gd name="connsiteX75" fmla="*/ 3237 w 3267729"/>
                  <a:gd name="connsiteY75" fmla="*/ 3710304 h 6692524"/>
                  <a:gd name="connsiteX76" fmla="*/ 28637 w 3267729"/>
                  <a:gd name="connsiteY76" fmla="*/ 3621404 h 6692524"/>
                  <a:gd name="connsiteX77" fmla="*/ 142937 w 3267729"/>
                  <a:gd name="connsiteY77" fmla="*/ 3519804 h 6692524"/>
                  <a:gd name="connsiteX78" fmla="*/ 295337 w 3267729"/>
                  <a:gd name="connsiteY78" fmla="*/ 3240404 h 6692524"/>
                  <a:gd name="connsiteX79" fmla="*/ 435037 w 3267729"/>
                  <a:gd name="connsiteY79" fmla="*/ 2973704 h 6692524"/>
                  <a:gd name="connsiteX80" fmla="*/ 562037 w 3267729"/>
                  <a:gd name="connsiteY80" fmla="*/ 2783204 h 6692524"/>
                  <a:gd name="connsiteX81" fmla="*/ 663637 w 3267729"/>
                  <a:gd name="connsiteY81" fmla="*/ 2605404 h 6692524"/>
                  <a:gd name="connsiteX82" fmla="*/ 803337 w 3267729"/>
                  <a:gd name="connsiteY82" fmla="*/ 2338704 h 6692524"/>
                  <a:gd name="connsiteX83" fmla="*/ 1019237 w 3267729"/>
                  <a:gd name="connsiteY83" fmla="*/ 2097404 h 6692524"/>
                  <a:gd name="connsiteX84" fmla="*/ 1133537 w 3267729"/>
                  <a:gd name="connsiteY84" fmla="*/ 1868804 h 6692524"/>
                  <a:gd name="connsiteX85" fmla="*/ 1197037 w 3267729"/>
                  <a:gd name="connsiteY85" fmla="*/ 1551304 h 6692524"/>
                  <a:gd name="connsiteX86" fmla="*/ 1171637 w 3267729"/>
                  <a:gd name="connsiteY86" fmla="*/ 1398904 h 6692524"/>
                  <a:gd name="connsiteX87" fmla="*/ 1146237 w 3267729"/>
                  <a:gd name="connsiteY87" fmla="*/ 1297304 h 6692524"/>
                  <a:gd name="connsiteX88" fmla="*/ 1082737 w 3267729"/>
                  <a:gd name="connsiteY88" fmla="*/ 1043304 h 6692524"/>
                  <a:gd name="connsiteX89" fmla="*/ 1082737 w 3267729"/>
                  <a:gd name="connsiteY89" fmla="*/ 878204 h 6692524"/>
                  <a:gd name="connsiteX90" fmla="*/ 1120837 w 3267729"/>
                  <a:gd name="connsiteY90" fmla="*/ 814704 h 6692524"/>
                  <a:gd name="connsiteX91" fmla="*/ 1070037 w 3267729"/>
                  <a:gd name="connsiteY91" fmla="*/ 751204 h 6692524"/>
                  <a:gd name="connsiteX92" fmla="*/ 968437 w 3267729"/>
                  <a:gd name="connsiteY92" fmla="*/ 624204 h 6692524"/>
                  <a:gd name="connsiteX93" fmla="*/ 943037 w 3267729"/>
                  <a:gd name="connsiteY93" fmla="*/ 319404 h 6692524"/>
                  <a:gd name="connsiteX0" fmla="*/ 943037 w 3265081"/>
                  <a:gd name="connsiteY0" fmla="*/ 319404 h 6692524"/>
                  <a:gd name="connsiteX1" fmla="*/ 1158937 w 3265081"/>
                  <a:gd name="connsiteY1" fmla="*/ 90804 h 6692524"/>
                  <a:gd name="connsiteX2" fmla="*/ 1539937 w 3265081"/>
                  <a:gd name="connsiteY2" fmla="*/ 1904 h 6692524"/>
                  <a:gd name="connsiteX3" fmla="*/ 1800287 w 3265081"/>
                  <a:gd name="connsiteY3" fmla="*/ 163829 h 6692524"/>
                  <a:gd name="connsiteX4" fmla="*/ 1892362 w 3265081"/>
                  <a:gd name="connsiteY4" fmla="*/ 297179 h 6692524"/>
                  <a:gd name="connsiteX5" fmla="*/ 1936812 w 3265081"/>
                  <a:gd name="connsiteY5" fmla="*/ 408304 h 6692524"/>
                  <a:gd name="connsiteX6" fmla="*/ 2143187 w 3265081"/>
                  <a:gd name="connsiteY6" fmla="*/ 525778 h 6692524"/>
                  <a:gd name="connsiteX7" fmla="*/ 2308287 w 3265081"/>
                  <a:gd name="connsiteY7" fmla="*/ 687704 h 6692524"/>
                  <a:gd name="connsiteX8" fmla="*/ 2482912 w 3265081"/>
                  <a:gd name="connsiteY8" fmla="*/ 970279 h 6692524"/>
                  <a:gd name="connsiteX9" fmla="*/ 2508312 w 3265081"/>
                  <a:gd name="connsiteY9" fmla="*/ 1294129 h 6692524"/>
                  <a:gd name="connsiteX10" fmla="*/ 2444812 w 3265081"/>
                  <a:gd name="connsiteY10" fmla="*/ 1494154 h 6692524"/>
                  <a:gd name="connsiteX11" fmla="*/ 2381312 w 3265081"/>
                  <a:gd name="connsiteY11" fmla="*/ 1611629 h 6692524"/>
                  <a:gd name="connsiteX12" fmla="*/ 2355912 w 3265081"/>
                  <a:gd name="connsiteY12" fmla="*/ 1700529 h 6692524"/>
                  <a:gd name="connsiteX13" fmla="*/ 2403537 w 3265081"/>
                  <a:gd name="connsiteY13" fmla="*/ 1830704 h 6692524"/>
                  <a:gd name="connsiteX14" fmla="*/ 2403537 w 3265081"/>
                  <a:gd name="connsiteY14" fmla="*/ 1830704 h 6692524"/>
                  <a:gd name="connsiteX15" fmla="*/ 2397187 w 3265081"/>
                  <a:gd name="connsiteY15" fmla="*/ 1875154 h 6692524"/>
                  <a:gd name="connsiteX16" fmla="*/ 2355912 w 3265081"/>
                  <a:gd name="connsiteY16" fmla="*/ 1884679 h 6692524"/>
                  <a:gd name="connsiteX17" fmla="*/ 2320987 w 3265081"/>
                  <a:gd name="connsiteY17" fmla="*/ 1887854 h 6692524"/>
                  <a:gd name="connsiteX18" fmla="*/ 2308287 w 3265081"/>
                  <a:gd name="connsiteY18" fmla="*/ 1925954 h 6692524"/>
                  <a:gd name="connsiteX19" fmla="*/ 2308287 w 3265081"/>
                  <a:gd name="connsiteY19" fmla="*/ 1976754 h 6692524"/>
                  <a:gd name="connsiteX20" fmla="*/ 2276537 w 3265081"/>
                  <a:gd name="connsiteY20" fmla="*/ 1995804 h 6692524"/>
                  <a:gd name="connsiteX21" fmla="*/ 2228912 w 3265081"/>
                  <a:gd name="connsiteY21" fmla="*/ 1992629 h 6692524"/>
                  <a:gd name="connsiteX22" fmla="*/ 2225737 w 3265081"/>
                  <a:gd name="connsiteY22" fmla="*/ 2024379 h 6692524"/>
                  <a:gd name="connsiteX23" fmla="*/ 2225737 w 3265081"/>
                  <a:gd name="connsiteY23" fmla="*/ 2056129 h 6692524"/>
                  <a:gd name="connsiteX24" fmla="*/ 2155887 w 3265081"/>
                  <a:gd name="connsiteY24" fmla="*/ 2075179 h 6692524"/>
                  <a:gd name="connsiteX25" fmla="*/ 2098737 w 3265081"/>
                  <a:gd name="connsiteY25" fmla="*/ 2116454 h 6692524"/>
                  <a:gd name="connsiteX26" fmla="*/ 2060637 w 3265081"/>
                  <a:gd name="connsiteY26" fmla="*/ 2208529 h 6692524"/>
                  <a:gd name="connsiteX27" fmla="*/ 1962212 w 3265081"/>
                  <a:gd name="connsiteY27" fmla="*/ 2237104 h 6692524"/>
                  <a:gd name="connsiteX28" fmla="*/ 1832037 w 3265081"/>
                  <a:gd name="connsiteY28" fmla="*/ 2122804 h 6692524"/>
                  <a:gd name="connsiteX29" fmla="*/ 1749487 w 3265081"/>
                  <a:gd name="connsiteY29" fmla="*/ 2062479 h 6692524"/>
                  <a:gd name="connsiteX30" fmla="*/ 1695512 w 3265081"/>
                  <a:gd name="connsiteY30" fmla="*/ 2087879 h 6692524"/>
                  <a:gd name="connsiteX31" fmla="*/ 1689162 w 3265081"/>
                  <a:gd name="connsiteY31" fmla="*/ 2246629 h 6692524"/>
                  <a:gd name="connsiteX32" fmla="*/ 1819337 w 3265081"/>
                  <a:gd name="connsiteY32" fmla="*/ 2402204 h 6692524"/>
                  <a:gd name="connsiteX33" fmla="*/ 2111437 w 3265081"/>
                  <a:gd name="connsiteY33" fmla="*/ 2580004 h 6692524"/>
                  <a:gd name="connsiteX34" fmla="*/ 2394012 w 3265081"/>
                  <a:gd name="connsiteY34" fmla="*/ 2757804 h 6692524"/>
                  <a:gd name="connsiteX35" fmla="*/ 2470212 w 3265081"/>
                  <a:gd name="connsiteY35" fmla="*/ 2919729 h 6692524"/>
                  <a:gd name="connsiteX36" fmla="*/ 2457512 w 3265081"/>
                  <a:gd name="connsiteY36" fmla="*/ 3088004 h 6692524"/>
                  <a:gd name="connsiteX37" fmla="*/ 2406712 w 3265081"/>
                  <a:gd name="connsiteY37" fmla="*/ 3161029 h 6692524"/>
                  <a:gd name="connsiteX38" fmla="*/ 2628962 w 3265081"/>
                  <a:gd name="connsiteY38" fmla="*/ 3291204 h 6692524"/>
                  <a:gd name="connsiteX39" fmla="*/ 3013137 w 3265081"/>
                  <a:gd name="connsiteY39" fmla="*/ 3554729 h 6692524"/>
                  <a:gd name="connsiteX40" fmla="*/ 3241737 w 3265081"/>
                  <a:gd name="connsiteY40" fmla="*/ 4027804 h 6692524"/>
                  <a:gd name="connsiteX41" fmla="*/ 3241737 w 3265081"/>
                  <a:gd name="connsiteY41" fmla="*/ 4485004 h 6692524"/>
                  <a:gd name="connsiteX42" fmla="*/ 3102037 w 3265081"/>
                  <a:gd name="connsiteY42" fmla="*/ 4891404 h 6692524"/>
                  <a:gd name="connsiteX43" fmla="*/ 2987737 w 3265081"/>
                  <a:gd name="connsiteY43" fmla="*/ 5120004 h 6692524"/>
                  <a:gd name="connsiteX44" fmla="*/ 2886137 w 3265081"/>
                  <a:gd name="connsiteY44" fmla="*/ 5450204 h 6692524"/>
                  <a:gd name="connsiteX45" fmla="*/ 2886137 w 3265081"/>
                  <a:gd name="connsiteY45" fmla="*/ 5704204 h 6692524"/>
                  <a:gd name="connsiteX46" fmla="*/ 2949637 w 3265081"/>
                  <a:gd name="connsiteY46" fmla="*/ 6085204 h 6692524"/>
                  <a:gd name="connsiteX47" fmla="*/ 3000437 w 3265081"/>
                  <a:gd name="connsiteY47" fmla="*/ 6351904 h 6692524"/>
                  <a:gd name="connsiteX48" fmla="*/ 3114737 w 3265081"/>
                  <a:gd name="connsiteY48" fmla="*/ 6656704 h 6692524"/>
                  <a:gd name="connsiteX49" fmla="*/ 3089337 w 3265081"/>
                  <a:gd name="connsiteY49" fmla="*/ 6656704 h 6692524"/>
                  <a:gd name="connsiteX50" fmla="*/ 1209737 w 3265081"/>
                  <a:gd name="connsiteY50" fmla="*/ 6682104 h 6692524"/>
                  <a:gd name="connsiteX51" fmla="*/ 1158937 w 3265081"/>
                  <a:gd name="connsiteY51" fmla="*/ 6682104 h 6692524"/>
                  <a:gd name="connsiteX52" fmla="*/ 1108137 w 3265081"/>
                  <a:gd name="connsiteY52" fmla="*/ 6555104 h 6692524"/>
                  <a:gd name="connsiteX53" fmla="*/ 1082737 w 3265081"/>
                  <a:gd name="connsiteY53" fmla="*/ 6326504 h 6692524"/>
                  <a:gd name="connsiteX54" fmla="*/ 1031937 w 3265081"/>
                  <a:gd name="connsiteY54" fmla="*/ 5907404 h 6692524"/>
                  <a:gd name="connsiteX55" fmla="*/ 1070037 w 3265081"/>
                  <a:gd name="connsiteY55" fmla="*/ 5564504 h 6692524"/>
                  <a:gd name="connsiteX56" fmla="*/ 1158937 w 3265081"/>
                  <a:gd name="connsiteY56" fmla="*/ 5310504 h 6692524"/>
                  <a:gd name="connsiteX57" fmla="*/ 1209737 w 3265081"/>
                  <a:gd name="connsiteY57" fmla="*/ 5221604 h 6692524"/>
                  <a:gd name="connsiteX58" fmla="*/ 1209737 w 3265081"/>
                  <a:gd name="connsiteY58" fmla="*/ 5069204 h 6692524"/>
                  <a:gd name="connsiteX59" fmla="*/ 1158937 w 3265081"/>
                  <a:gd name="connsiteY59" fmla="*/ 5081904 h 6692524"/>
                  <a:gd name="connsiteX60" fmla="*/ 1158937 w 3265081"/>
                  <a:gd name="connsiteY60" fmla="*/ 5145404 h 6692524"/>
                  <a:gd name="connsiteX61" fmla="*/ 1171637 w 3265081"/>
                  <a:gd name="connsiteY61" fmla="*/ 5234304 h 6692524"/>
                  <a:gd name="connsiteX62" fmla="*/ 1171637 w 3265081"/>
                  <a:gd name="connsiteY62" fmla="*/ 5285104 h 6692524"/>
                  <a:gd name="connsiteX63" fmla="*/ 1133537 w 3265081"/>
                  <a:gd name="connsiteY63" fmla="*/ 5285104 h 6692524"/>
                  <a:gd name="connsiteX64" fmla="*/ 1133537 w 3265081"/>
                  <a:gd name="connsiteY64" fmla="*/ 5234304 h 6692524"/>
                  <a:gd name="connsiteX65" fmla="*/ 1133537 w 3265081"/>
                  <a:gd name="connsiteY65" fmla="*/ 4980304 h 6692524"/>
                  <a:gd name="connsiteX66" fmla="*/ 1133537 w 3265081"/>
                  <a:gd name="connsiteY66" fmla="*/ 4980304 h 6692524"/>
                  <a:gd name="connsiteX67" fmla="*/ 1158937 w 3265081"/>
                  <a:gd name="connsiteY67" fmla="*/ 4916804 h 6692524"/>
                  <a:gd name="connsiteX68" fmla="*/ 1133537 w 3265081"/>
                  <a:gd name="connsiteY68" fmla="*/ 4726304 h 6692524"/>
                  <a:gd name="connsiteX69" fmla="*/ 854137 w 3265081"/>
                  <a:gd name="connsiteY69" fmla="*/ 4510404 h 6692524"/>
                  <a:gd name="connsiteX70" fmla="*/ 625537 w 3265081"/>
                  <a:gd name="connsiteY70" fmla="*/ 4332604 h 6692524"/>
                  <a:gd name="connsiteX71" fmla="*/ 396937 w 3265081"/>
                  <a:gd name="connsiteY71" fmla="*/ 4180204 h 6692524"/>
                  <a:gd name="connsiteX72" fmla="*/ 168337 w 3265081"/>
                  <a:gd name="connsiteY72" fmla="*/ 4002404 h 6692524"/>
                  <a:gd name="connsiteX73" fmla="*/ 15937 w 3265081"/>
                  <a:gd name="connsiteY73" fmla="*/ 3850004 h 6692524"/>
                  <a:gd name="connsiteX74" fmla="*/ 3237 w 3265081"/>
                  <a:gd name="connsiteY74" fmla="*/ 3773804 h 6692524"/>
                  <a:gd name="connsiteX75" fmla="*/ 3237 w 3265081"/>
                  <a:gd name="connsiteY75" fmla="*/ 3710304 h 6692524"/>
                  <a:gd name="connsiteX76" fmla="*/ 28637 w 3265081"/>
                  <a:gd name="connsiteY76" fmla="*/ 3621404 h 6692524"/>
                  <a:gd name="connsiteX77" fmla="*/ 142937 w 3265081"/>
                  <a:gd name="connsiteY77" fmla="*/ 3519804 h 6692524"/>
                  <a:gd name="connsiteX78" fmla="*/ 295337 w 3265081"/>
                  <a:gd name="connsiteY78" fmla="*/ 3240404 h 6692524"/>
                  <a:gd name="connsiteX79" fmla="*/ 435037 w 3265081"/>
                  <a:gd name="connsiteY79" fmla="*/ 2973704 h 6692524"/>
                  <a:gd name="connsiteX80" fmla="*/ 562037 w 3265081"/>
                  <a:gd name="connsiteY80" fmla="*/ 2783204 h 6692524"/>
                  <a:gd name="connsiteX81" fmla="*/ 663637 w 3265081"/>
                  <a:gd name="connsiteY81" fmla="*/ 2605404 h 6692524"/>
                  <a:gd name="connsiteX82" fmla="*/ 803337 w 3265081"/>
                  <a:gd name="connsiteY82" fmla="*/ 2338704 h 6692524"/>
                  <a:gd name="connsiteX83" fmla="*/ 1019237 w 3265081"/>
                  <a:gd name="connsiteY83" fmla="*/ 2097404 h 6692524"/>
                  <a:gd name="connsiteX84" fmla="*/ 1133537 w 3265081"/>
                  <a:gd name="connsiteY84" fmla="*/ 1868804 h 6692524"/>
                  <a:gd name="connsiteX85" fmla="*/ 1197037 w 3265081"/>
                  <a:gd name="connsiteY85" fmla="*/ 1551304 h 6692524"/>
                  <a:gd name="connsiteX86" fmla="*/ 1171637 w 3265081"/>
                  <a:gd name="connsiteY86" fmla="*/ 1398904 h 6692524"/>
                  <a:gd name="connsiteX87" fmla="*/ 1146237 w 3265081"/>
                  <a:gd name="connsiteY87" fmla="*/ 1297304 h 6692524"/>
                  <a:gd name="connsiteX88" fmla="*/ 1082737 w 3265081"/>
                  <a:gd name="connsiteY88" fmla="*/ 1043304 h 6692524"/>
                  <a:gd name="connsiteX89" fmla="*/ 1082737 w 3265081"/>
                  <a:gd name="connsiteY89" fmla="*/ 878204 h 6692524"/>
                  <a:gd name="connsiteX90" fmla="*/ 1120837 w 3265081"/>
                  <a:gd name="connsiteY90" fmla="*/ 814704 h 6692524"/>
                  <a:gd name="connsiteX91" fmla="*/ 1070037 w 3265081"/>
                  <a:gd name="connsiteY91" fmla="*/ 751204 h 6692524"/>
                  <a:gd name="connsiteX92" fmla="*/ 968437 w 3265081"/>
                  <a:gd name="connsiteY92" fmla="*/ 624204 h 6692524"/>
                  <a:gd name="connsiteX93" fmla="*/ 943037 w 3265081"/>
                  <a:gd name="connsiteY93" fmla="*/ 319404 h 6692524"/>
                  <a:gd name="connsiteX0" fmla="*/ 943037 w 3269322"/>
                  <a:gd name="connsiteY0" fmla="*/ 319404 h 6692524"/>
                  <a:gd name="connsiteX1" fmla="*/ 1158937 w 3269322"/>
                  <a:gd name="connsiteY1" fmla="*/ 90804 h 6692524"/>
                  <a:gd name="connsiteX2" fmla="*/ 1539937 w 3269322"/>
                  <a:gd name="connsiteY2" fmla="*/ 1904 h 6692524"/>
                  <a:gd name="connsiteX3" fmla="*/ 1800287 w 3269322"/>
                  <a:gd name="connsiteY3" fmla="*/ 163829 h 6692524"/>
                  <a:gd name="connsiteX4" fmla="*/ 1892362 w 3269322"/>
                  <a:gd name="connsiteY4" fmla="*/ 297179 h 6692524"/>
                  <a:gd name="connsiteX5" fmla="*/ 1936812 w 3269322"/>
                  <a:gd name="connsiteY5" fmla="*/ 408304 h 6692524"/>
                  <a:gd name="connsiteX6" fmla="*/ 2143187 w 3269322"/>
                  <a:gd name="connsiteY6" fmla="*/ 525778 h 6692524"/>
                  <a:gd name="connsiteX7" fmla="*/ 2308287 w 3269322"/>
                  <a:gd name="connsiteY7" fmla="*/ 687704 h 6692524"/>
                  <a:gd name="connsiteX8" fmla="*/ 2482912 w 3269322"/>
                  <a:gd name="connsiteY8" fmla="*/ 970279 h 6692524"/>
                  <a:gd name="connsiteX9" fmla="*/ 2508312 w 3269322"/>
                  <a:gd name="connsiteY9" fmla="*/ 1294129 h 6692524"/>
                  <a:gd name="connsiteX10" fmla="*/ 2444812 w 3269322"/>
                  <a:gd name="connsiteY10" fmla="*/ 1494154 h 6692524"/>
                  <a:gd name="connsiteX11" fmla="*/ 2381312 w 3269322"/>
                  <a:gd name="connsiteY11" fmla="*/ 1611629 h 6692524"/>
                  <a:gd name="connsiteX12" fmla="*/ 2355912 w 3269322"/>
                  <a:gd name="connsiteY12" fmla="*/ 1700529 h 6692524"/>
                  <a:gd name="connsiteX13" fmla="*/ 2403537 w 3269322"/>
                  <a:gd name="connsiteY13" fmla="*/ 1830704 h 6692524"/>
                  <a:gd name="connsiteX14" fmla="*/ 2403537 w 3269322"/>
                  <a:gd name="connsiteY14" fmla="*/ 1830704 h 6692524"/>
                  <a:gd name="connsiteX15" fmla="*/ 2397187 w 3269322"/>
                  <a:gd name="connsiteY15" fmla="*/ 1875154 h 6692524"/>
                  <a:gd name="connsiteX16" fmla="*/ 2355912 w 3269322"/>
                  <a:gd name="connsiteY16" fmla="*/ 1884679 h 6692524"/>
                  <a:gd name="connsiteX17" fmla="*/ 2320987 w 3269322"/>
                  <a:gd name="connsiteY17" fmla="*/ 1887854 h 6692524"/>
                  <a:gd name="connsiteX18" fmla="*/ 2308287 w 3269322"/>
                  <a:gd name="connsiteY18" fmla="*/ 1925954 h 6692524"/>
                  <a:gd name="connsiteX19" fmla="*/ 2308287 w 3269322"/>
                  <a:gd name="connsiteY19" fmla="*/ 1976754 h 6692524"/>
                  <a:gd name="connsiteX20" fmla="*/ 2276537 w 3269322"/>
                  <a:gd name="connsiteY20" fmla="*/ 1995804 h 6692524"/>
                  <a:gd name="connsiteX21" fmla="*/ 2228912 w 3269322"/>
                  <a:gd name="connsiteY21" fmla="*/ 1992629 h 6692524"/>
                  <a:gd name="connsiteX22" fmla="*/ 2225737 w 3269322"/>
                  <a:gd name="connsiteY22" fmla="*/ 2024379 h 6692524"/>
                  <a:gd name="connsiteX23" fmla="*/ 2225737 w 3269322"/>
                  <a:gd name="connsiteY23" fmla="*/ 2056129 h 6692524"/>
                  <a:gd name="connsiteX24" fmla="*/ 2155887 w 3269322"/>
                  <a:gd name="connsiteY24" fmla="*/ 2075179 h 6692524"/>
                  <a:gd name="connsiteX25" fmla="*/ 2098737 w 3269322"/>
                  <a:gd name="connsiteY25" fmla="*/ 2116454 h 6692524"/>
                  <a:gd name="connsiteX26" fmla="*/ 2060637 w 3269322"/>
                  <a:gd name="connsiteY26" fmla="*/ 2208529 h 6692524"/>
                  <a:gd name="connsiteX27" fmla="*/ 1962212 w 3269322"/>
                  <a:gd name="connsiteY27" fmla="*/ 2237104 h 6692524"/>
                  <a:gd name="connsiteX28" fmla="*/ 1832037 w 3269322"/>
                  <a:gd name="connsiteY28" fmla="*/ 2122804 h 6692524"/>
                  <a:gd name="connsiteX29" fmla="*/ 1749487 w 3269322"/>
                  <a:gd name="connsiteY29" fmla="*/ 2062479 h 6692524"/>
                  <a:gd name="connsiteX30" fmla="*/ 1695512 w 3269322"/>
                  <a:gd name="connsiteY30" fmla="*/ 2087879 h 6692524"/>
                  <a:gd name="connsiteX31" fmla="*/ 1689162 w 3269322"/>
                  <a:gd name="connsiteY31" fmla="*/ 2246629 h 6692524"/>
                  <a:gd name="connsiteX32" fmla="*/ 1819337 w 3269322"/>
                  <a:gd name="connsiteY32" fmla="*/ 2402204 h 6692524"/>
                  <a:gd name="connsiteX33" fmla="*/ 2111437 w 3269322"/>
                  <a:gd name="connsiteY33" fmla="*/ 2580004 h 6692524"/>
                  <a:gd name="connsiteX34" fmla="*/ 2394012 w 3269322"/>
                  <a:gd name="connsiteY34" fmla="*/ 2757804 h 6692524"/>
                  <a:gd name="connsiteX35" fmla="*/ 2470212 w 3269322"/>
                  <a:gd name="connsiteY35" fmla="*/ 2919729 h 6692524"/>
                  <a:gd name="connsiteX36" fmla="*/ 2457512 w 3269322"/>
                  <a:gd name="connsiteY36" fmla="*/ 3088004 h 6692524"/>
                  <a:gd name="connsiteX37" fmla="*/ 2406712 w 3269322"/>
                  <a:gd name="connsiteY37" fmla="*/ 3161029 h 6692524"/>
                  <a:gd name="connsiteX38" fmla="*/ 2628962 w 3269322"/>
                  <a:gd name="connsiteY38" fmla="*/ 3291204 h 6692524"/>
                  <a:gd name="connsiteX39" fmla="*/ 3013137 w 3269322"/>
                  <a:gd name="connsiteY39" fmla="*/ 3554729 h 6692524"/>
                  <a:gd name="connsiteX40" fmla="*/ 3248087 w 3269322"/>
                  <a:gd name="connsiteY40" fmla="*/ 3970654 h 6692524"/>
                  <a:gd name="connsiteX41" fmla="*/ 3241737 w 3269322"/>
                  <a:gd name="connsiteY41" fmla="*/ 4485004 h 6692524"/>
                  <a:gd name="connsiteX42" fmla="*/ 3102037 w 3269322"/>
                  <a:gd name="connsiteY42" fmla="*/ 4891404 h 6692524"/>
                  <a:gd name="connsiteX43" fmla="*/ 2987737 w 3269322"/>
                  <a:gd name="connsiteY43" fmla="*/ 5120004 h 6692524"/>
                  <a:gd name="connsiteX44" fmla="*/ 2886137 w 3269322"/>
                  <a:gd name="connsiteY44" fmla="*/ 5450204 h 6692524"/>
                  <a:gd name="connsiteX45" fmla="*/ 2886137 w 3269322"/>
                  <a:gd name="connsiteY45" fmla="*/ 5704204 h 6692524"/>
                  <a:gd name="connsiteX46" fmla="*/ 2949637 w 3269322"/>
                  <a:gd name="connsiteY46" fmla="*/ 6085204 h 6692524"/>
                  <a:gd name="connsiteX47" fmla="*/ 3000437 w 3269322"/>
                  <a:gd name="connsiteY47" fmla="*/ 6351904 h 6692524"/>
                  <a:gd name="connsiteX48" fmla="*/ 3114737 w 3269322"/>
                  <a:gd name="connsiteY48" fmla="*/ 6656704 h 6692524"/>
                  <a:gd name="connsiteX49" fmla="*/ 3089337 w 3269322"/>
                  <a:gd name="connsiteY49" fmla="*/ 6656704 h 6692524"/>
                  <a:gd name="connsiteX50" fmla="*/ 1209737 w 3269322"/>
                  <a:gd name="connsiteY50" fmla="*/ 6682104 h 6692524"/>
                  <a:gd name="connsiteX51" fmla="*/ 1158937 w 3269322"/>
                  <a:gd name="connsiteY51" fmla="*/ 6682104 h 6692524"/>
                  <a:gd name="connsiteX52" fmla="*/ 1108137 w 3269322"/>
                  <a:gd name="connsiteY52" fmla="*/ 6555104 h 6692524"/>
                  <a:gd name="connsiteX53" fmla="*/ 1082737 w 3269322"/>
                  <a:gd name="connsiteY53" fmla="*/ 6326504 h 6692524"/>
                  <a:gd name="connsiteX54" fmla="*/ 1031937 w 3269322"/>
                  <a:gd name="connsiteY54" fmla="*/ 5907404 h 6692524"/>
                  <a:gd name="connsiteX55" fmla="*/ 1070037 w 3269322"/>
                  <a:gd name="connsiteY55" fmla="*/ 5564504 h 6692524"/>
                  <a:gd name="connsiteX56" fmla="*/ 1158937 w 3269322"/>
                  <a:gd name="connsiteY56" fmla="*/ 5310504 h 6692524"/>
                  <a:gd name="connsiteX57" fmla="*/ 1209737 w 3269322"/>
                  <a:gd name="connsiteY57" fmla="*/ 5221604 h 6692524"/>
                  <a:gd name="connsiteX58" fmla="*/ 1209737 w 3269322"/>
                  <a:gd name="connsiteY58" fmla="*/ 5069204 h 6692524"/>
                  <a:gd name="connsiteX59" fmla="*/ 1158937 w 3269322"/>
                  <a:gd name="connsiteY59" fmla="*/ 5081904 h 6692524"/>
                  <a:gd name="connsiteX60" fmla="*/ 1158937 w 3269322"/>
                  <a:gd name="connsiteY60" fmla="*/ 5145404 h 6692524"/>
                  <a:gd name="connsiteX61" fmla="*/ 1171637 w 3269322"/>
                  <a:gd name="connsiteY61" fmla="*/ 5234304 h 6692524"/>
                  <a:gd name="connsiteX62" fmla="*/ 1171637 w 3269322"/>
                  <a:gd name="connsiteY62" fmla="*/ 5285104 h 6692524"/>
                  <a:gd name="connsiteX63" fmla="*/ 1133537 w 3269322"/>
                  <a:gd name="connsiteY63" fmla="*/ 5285104 h 6692524"/>
                  <a:gd name="connsiteX64" fmla="*/ 1133537 w 3269322"/>
                  <a:gd name="connsiteY64" fmla="*/ 5234304 h 6692524"/>
                  <a:gd name="connsiteX65" fmla="*/ 1133537 w 3269322"/>
                  <a:gd name="connsiteY65" fmla="*/ 4980304 h 6692524"/>
                  <a:gd name="connsiteX66" fmla="*/ 1133537 w 3269322"/>
                  <a:gd name="connsiteY66" fmla="*/ 4980304 h 6692524"/>
                  <a:gd name="connsiteX67" fmla="*/ 1158937 w 3269322"/>
                  <a:gd name="connsiteY67" fmla="*/ 4916804 h 6692524"/>
                  <a:gd name="connsiteX68" fmla="*/ 1133537 w 3269322"/>
                  <a:gd name="connsiteY68" fmla="*/ 4726304 h 6692524"/>
                  <a:gd name="connsiteX69" fmla="*/ 854137 w 3269322"/>
                  <a:gd name="connsiteY69" fmla="*/ 4510404 h 6692524"/>
                  <a:gd name="connsiteX70" fmla="*/ 625537 w 3269322"/>
                  <a:gd name="connsiteY70" fmla="*/ 4332604 h 6692524"/>
                  <a:gd name="connsiteX71" fmla="*/ 396937 w 3269322"/>
                  <a:gd name="connsiteY71" fmla="*/ 4180204 h 6692524"/>
                  <a:gd name="connsiteX72" fmla="*/ 168337 w 3269322"/>
                  <a:gd name="connsiteY72" fmla="*/ 4002404 h 6692524"/>
                  <a:gd name="connsiteX73" fmla="*/ 15937 w 3269322"/>
                  <a:gd name="connsiteY73" fmla="*/ 3850004 h 6692524"/>
                  <a:gd name="connsiteX74" fmla="*/ 3237 w 3269322"/>
                  <a:gd name="connsiteY74" fmla="*/ 3773804 h 6692524"/>
                  <a:gd name="connsiteX75" fmla="*/ 3237 w 3269322"/>
                  <a:gd name="connsiteY75" fmla="*/ 3710304 h 6692524"/>
                  <a:gd name="connsiteX76" fmla="*/ 28637 w 3269322"/>
                  <a:gd name="connsiteY76" fmla="*/ 3621404 h 6692524"/>
                  <a:gd name="connsiteX77" fmla="*/ 142937 w 3269322"/>
                  <a:gd name="connsiteY77" fmla="*/ 3519804 h 6692524"/>
                  <a:gd name="connsiteX78" fmla="*/ 295337 w 3269322"/>
                  <a:gd name="connsiteY78" fmla="*/ 3240404 h 6692524"/>
                  <a:gd name="connsiteX79" fmla="*/ 435037 w 3269322"/>
                  <a:gd name="connsiteY79" fmla="*/ 2973704 h 6692524"/>
                  <a:gd name="connsiteX80" fmla="*/ 562037 w 3269322"/>
                  <a:gd name="connsiteY80" fmla="*/ 2783204 h 6692524"/>
                  <a:gd name="connsiteX81" fmla="*/ 663637 w 3269322"/>
                  <a:gd name="connsiteY81" fmla="*/ 2605404 h 6692524"/>
                  <a:gd name="connsiteX82" fmla="*/ 803337 w 3269322"/>
                  <a:gd name="connsiteY82" fmla="*/ 2338704 h 6692524"/>
                  <a:gd name="connsiteX83" fmla="*/ 1019237 w 3269322"/>
                  <a:gd name="connsiteY83" fmla="*/ 2097404 h 6692524"/>
                  <a:gd name="connsiteX84" fmla="*/ 1133537 w 3269322"/>
                  <a:gd name="connsiteY84" fmla="*/ 1868804 h 6692524"/>
                  <a:gd name="connsiteX85" fmla="*/ 1197037 w 3269322"/>
                  <a:gd name="connsiteY85" fmla="*/ 1551304 h 6692524"/>
                  <a:gd name="connsiteX86" fmla="*/ 1171637 w 3269322"/>
                  <a:gd name="connsiteY86" fmla="*/ 1398904 h 6692524"/>
                  <a:gd name="connsiteX87" fmla="*/ 1146237 w 3269322"/>
                  <a:gd name="connsiteY87" fmla="*/ 1297304 h 6692524"/>
                  <a:gd name="connsiteX88" fmla="*/ 1082737 w 3269322"/>
                  <a:gd name="connsiteY88" fmla="*/ 1043304 h 6692524"/>
                  <a:gd name="connsiteX89" fmla="*/ 1082737 w 3269322"/>
                  <a:gd name="connsiteY89" fmla="*/ 878204 h 6692524"/>
                  <a:gd name="connsiteX90" fmla="*/ 1120837 w 3269322"/>
                  <a:gd name="connsiteY90" fmla="*/ 814704 h 6692524"/>
                  <a:gd name="connsiteX91" fmla="*/ 1070037 w 3269322"/>
                  <a:gd name="connsiteY91" fmla="*/ 751204 h 6692524"/>
                  <a:gd name="connsiteX92" fmla="*/ 968437 w 3269322"/>
                  <a:gd name="connsiteY92" fmla="*/ 624204 h 6692524"/>
                  <a:gd name="connsiteX93" fmla="*/ 943037 w 3269322"/>
                  <a:gd name="connsiteY93" fmla="*/ 319404 h 6692524"/>
                  <a:gd name="connsiteX0" fmla="*/ 943037 w 3292312"/>
                  <a:gd name="connsiteY0" fmla="*/ 319404 h 6692524"/>
                  <a:gd name="connsiteX1" fmla="*/ 1158937 w 3292312"/>
                  <a:gd name="connsiteY1" fmla="*/ 90804 h 6692524"/>
                  <a:gd name="connsiteX2" fmla="*/ 1539937 w 3292312"/>
                  <a:gd name="connsiteY2" fmla="*/ 1904 h 6692524"/>
                  <a:gd name="connsiteX3" fmla="*/ 1800287 w 3292312"/>
                  <a:gd name="connsiteY3" fmla="*/ 163829 h 6692524"/>
                  <a:gd name="connsiteX4" fmla="*/ 1892362 w 3292312"/>
                  <a:gd name="connsiteY4" fmla="*/ 297179 h 6692524"/>
                  <a:gd name="connsiteX5" fmla="*/ 1936812 w 3292312"/>
                  <a:gd name="connsiteY5" fmla="*/ 408304 h 6692524"/>
                  <a:gd name="connsiteX6" fmla="*/ 2143187 w 3292312"/>
                  <a:gd name="connsiteY6" fmla="*/ 525778 h 6692524"/>
                  <a:gd name="connsiteX7" fmla="*/ 2308287 w 3292312"/>
                  <a:gd name="connsiteY7" fmla="*/ 687704 h 6692524"/>
                  <a:gd name="connsiteX8" fmla="*/ 2482912 w 3292312"/>
                  <a:gd name="connsiteY8" fmla="*/ 970279 h 6692524"/>
                  <a:gd name="connsiteX9" fmla="*/ 2508312 w 3292312"/>
                  <a:gd name="connsiteY9" fmla="*/ 1294129 h 6692524"/>
                  <a:gd name="connsiteX10" fmla="*/ 2444812 w 3292312"/>
                  <a:gd name="connsiteY10" fmla="*/ 1494154 h 6692524"/>
                  <a:gd name="connsiteX11" fmla="*/ 2381312 w 3292312"/>
                  <a:gd name="connsiteY11" fmla="*/ 1611629 h 6692524"/>
                  <a:gd name="connsiteX12" fmla="*/ 2355912 w 3292312"/>
                  <a:gd name="connsiteY12" fmla="*/ 1700529 h 6692524"/>
                  <a:gd name="connsiteX13" fmla="*/ 2403537 w 3292312"/>
                  <a:gd name="connsiteY13" fmla="*/ 1830704 h 6692524"/>
                  <a:gd name="connsiteX14" fmla="*/ 2403537 w 3292312"/>
                  <a:gd name="connsiteY14" fmla="*/ 1830704 h 6692524"/>
                  <a:gd name="connsiteX15" fmla="*/ 2397187 w 3292312"/>
                  <a:gd name="connsiteY15" fmla="*/ 1875154 h 6692524"/>
                  <a:gd name="connsiteX16" fmla="*/ 2355912 w 3292312"/>
                  <a:gd name="connsiteY16" fmla="*/ 1884679 h 6692524"/>
                  <a:gd name="connsiteX17" fmla="*/ 2320987 w 3292312"/>
                  <a:gd name="connsiteY17" fmla="*/ 1887854 h 6692524"/>
                  <a:gd name="connsiteX18" fmla="*/ 2308287 w 3292312"/>
                  <a:gd name="connsiteY18" fmla="*/ 1925954 h 6692524"/>
                  <a:gd name="connsiteX19" fmla="*/ 2308287 w 3292312"/>
                  <a:gd name="connsiteY19" fmla="*/ 1976754 h 6692524"/>
                  <a:gd name="connsiteX20" fmla="*/ 2276537 w 3292312"/>
                  <a:gd name="connsiteY20" fmla="*/ 1995804 h 6692524"/>
                  <a:gd name="connsiteX21" fmla="*/ 2228912 w 3292312"/>
                  <a:gd name="connsiteY21" fmla="*/ 1992629 h 6692524"/>
                  <a:gd name="connsiteX22" fmla="*/ 2225737 w 3292312"/>
                  <a:gd name="connsiteY22" fmla="*/ 2024379 h 6692524"/>
                  <a:gd name="connsiteX23" fmla="*/ 2225737 w 3292312"/>
                  <a:gd name="connsiteY23" fmla="*/ 2056129 h 6692524"/>
                  <a:gd name="connsiteX24" fmla="*/ 2155887 w 3292312"/>
                  <a:gd name="connsiteY24" fmla="*/ 2075179 h 6692524"/>
                  <a:gd name="connsiteX25" fmla="*/ 2098737 w 3292312"/>
                  <a:gd name="connsiteY25" fmla="*/ 2116454 h 6692524"/>
                  <a:gd name="connsiteX26" fmla="*/ 2060637 w 3292312"/>
                  <a:gd name="connsiteY26" fmla="*/ 2208529 h 6692524"/>
                  <a:gd name="connsiteX27" fmla="*/ 1962212 w 3292312"/>
                  <a:gd name="connsiteY27" fmla="*/ 2237104 h 6692524"/>
                  <a:gd name="connsiteX28" fmla="*/ 1832037 w 3292312"/>
                  <a:gd name="connsiteY28" fmla="*/ 2122804 h 6692524"/>
                  <a:gd name="connsiteX29" fmla="*/ 1749487 w 3292312"/>
                  <a:gd name="connsiteY29" fmla="*/ 2062479 h 6692524"/>
                  <a:gd name="connsiteX30" fmla="*/ 1695512 w 3292312"/>
                  <a:gd name="connsiteY30" fmla="*/ 2087879 h 6692524"/>
                  <a:gd name="connsiteX31" fmla="*/ 1689162 w 3292312"/>
                  <a:gd name="connsiteY31" fmla="*/ 2246629 h 6692524"/>
                  <a:gd name="connsiteX32" fmla="*/ 1819337 w 3292312"/>
                  <a:gd name="connsiteY32" fmla="*/ 2402204 h 6692524"/>
                  <a:gd name="connsiteX33" fmla="*/ 2111437 w 3292312"/>
                  <a:gd name="connsiteY33" fmla="*/ 2580004 h 6692524"/>
                  <a:gd name="connsiteX34" fmla="*/ 2394012 w 3292312"/>
                  <a:gd name="connsiteY34" fmla="*/ 2757804 h 6692524"/>
                  <a:gd name="connsiteX35" fmla="*/ 2470212 w 3292312"/>
                  <a:gd name="connsiteY35" fmla="*/ 2919729 h 6692524"/>
                  <a:gd name="connsiteX36" fmla="*/ 2457512 w 3292312"/>
                  <a:gd name="connsiteY36" fmla="*/ 3088004 h 6692524"/>
                  <a:gd name="connsiteX37" fmla="*/ 2406712 w 3292312"/>
                  <a:gd name="connsiteY37" fmla="*/ 3161029 h 6692524"/>
                  <a:gd name="connsiteX38" fmla="*/ 2628962 w 3292312"/>
                  <a:gd name="connsiteY38" fmla="*/ 3291204 h 6692524"/>
                  <a:gd name="connsiteX39" fmla="*/ 3013137 w 3292312"/>
                  <a:gd name="connsiteY39" fmla="*/ 3554729 h 6692524"/>
                  <a:gd name="connsiteX40" fmla="*/ 3248087 w 3292312"/>
                  <a:gd name="connsiteY40" fmla="*/ 3970654 h 6692524"/>
                  <a:gd name="connsiteX41" fmla="*/ 3279837 w 3292312"/>
                  <a:gd name="connsiteY41" fmla="*/ 4475479 h 6692524"/>
                  <a:gd name="connsiteX42" fmla="*/ 3102037 w 3292312"/>
                  <a:gd name="connsiteY42" fmla="*/ 4891404 h 6692524"/>
                  <a:gd name="connsiteX43" fmla="*/ 2987737 w 3292312"/>
                  <a:gd name="connsiteY43" fmla="*/ 5120004 h 6692524"/>
                  <a:gd name="connsiteX44" fmla="*/ 2886137 w 3292312"/>
                  <a:gd name="connsiteY44" fmla="*/ 5450204 h 6692524"/>
                  <a:gd name="connsiteX45" fmla="*/ 2886137 w 3292312"/>
                  <a:gd name="connsiteY45" fmla="*/ 5704204 h 6692524"/>
                  <a:gd name="connsiteX46" fmla="*/ 2949637 w 3292312"/>
                  <a:gd name="connsiteY46" fmla="*/ 6085204 h 6692524"/>
                  <a:gd name="connsiteX47" fmla="*/ 3000437 w 3292312"/>
                  <a:gd name="connsiteY47" fmla="*/ 6351904 h 6692524"/>
                  <a:gd name="connsiteX48" fmla="*/ 3114737 w 3292312"/>
                  <a:gd name="connsiteY48" fmla="*/ 6656704 h 6692524"/>
                  <a:gd name="connsiteX49" fmla="*/ 3089337 w 3292312"/>
                  <a:gd name="connsiteY49" fmla="*/ 6656704 h 6692524"/>
                  <a:gd name="connsiteX50" fmla="*/ 1209737 w 3292312"/>
                  <a:gd name="connsiteY50" fmla="*/ 6682104 h 6692524"/>
                  <a:gd name="connsiteX51" fmla="*/ 1158937 w 3292312"/>
                  <a:gd name="connsiteY51" fmla="*/ 6682104 h 6692524"/>
                  <a:gd name="connsiteX52" fmla="*/ 1108137 w 3292312"/>
                  <a:gd name="connsiteY52" fmla="*/ 6555104 h 6692524"/>
                  <a:gd name="connsiteX53" fmla="*/ 1082737 w 3292312"/>
                  <a:gd name="connsiteY53" fmla="*/ 6326504 h 6692524"/>
                  <a:gd name="connsiteX54" fmla="*/ 1031937 w 3292312"/>
                  <a:gd name="connsiteY54" fmla="*/ 5907404 h 6692524"/>
                  <a:gd name="connsiteX55" fmla="*/ 1070037 w 3292312"/>
                  <a:gd name="connsiteY55" fmla="*/ 5564504 h 6692524"/>
                  <a:gd name="connsiteX56" fmla="*/ 1158937 w 3292312"/>
                  <a:gd name="connsiteY56" fmla="*/ 5310504 h 6692524"/>
                  <a:gd name="connsiteX57" fmla="*/ 1209737 w 3292312"/>
                  <a:gd name="connsiteY57" fmla="*/ 5221604 h 6692524"/>
                  <a:gd name="connsiteX58" fmla="*/ 1209737 w 3292312"/>
                  <a:gd name="connsiteY58" fmla="*/ 5069204 h 6692524"/>
                  <a:gd name="connsiteX59" fmla="*/ 1158937 w 3292312"/>
                  <a:gd name="connsiteY59" fmla="*/ 5081904 h 6692524"/>
                  <a:gd name="connsiteX60" fmla="*/ 1158937 w 3292312"/>
                  <a:gd name="connsiteY60" fmla="*/ 5145404 h 6692524"/>
                  <a:gd name="connsiteX61" fmla="*/ 1171637 w 3292312"/>
                  <a:gd name="connsiteY61" fmla="*/ 5234304 h 6692524"/>
                  <a:gd name="connsiteX62" fmla="*/ 1171637 w 3292312"/>
                  <a:gd name="connsiteY62" fmla="*/ 5285104 h 6692524"/>
                  <a:gd name="connsiteX63" fmla="*/ 1133537 w 3292312"/>
                  <a:gd name="connsiteY63" fmla="*/ 5285104 h 6692524"/>
                  <a:gd name="connsiteX64" fmla="*/ 1133537 w 3292312"/>
                  <a:gd name="connsiteY64" fmla="*/ 5234304 h 6692524"/>
                  <a:gd name="connsiteX65" fmla="*/ 1133537 w 3292312"/>
                  <a:gd name="connsiteY65" fmla="*/ 4980304 h 6692524"/>
                  <a:gd name="connsiteX66" fmla="*/ 1133537 w 3292312"/>
                  <a:gd name="connsiteY66" fmla="*/ 4980304 h 6692524"/>
                  <a:gd name="connsiteX67" fmla="*/ 1158937 w 3292312"/>
                  <a:gd name="connsiteY67" fmla="*/ 4916804 h 6692524"/>
                  <a:gd name="connsiteX68" fmla="*/ 1133537 w 3292312"/>
                  <a:gd name="connsiteY68" fmla="*/ 4726304 h 6692524"/>
                  <a:gd name="connsiteX69" fmla="*/ 854137 w 3292312"/>
                  <a:gd name="connsiteY69" fmla="*/ 4510404 h 6692524"/>
                  <a:gd name="connsiteX70" fmla="*/ 625537 w 3292312"/>
                  <a:gd name="connsiteY70" fmla="*/ 4332604 h 6692524"/>
                  <a:gd name="connsiteX71" fmla="*/ 396937 w 3292312"/>
                  <a:gd name="connsiteY71" fmla="*/ 4180204 h 6692524"/>
                  <a:gd name="connsiteX72" fmla="*/ 168337 w 3292312"/>
                  <a:gd name="connsiteY72" fmla="*/ 4002404 h 6692524"/>
                  <a:gd name="connsiteX73" fmla="*/ 15937 w 3292312"/>
                  <a:gd name="connsiteY73" fmla="*/ 3850004 h 6692524"/>
                  <a:gd name="connsiteX74" fmla="*/ 3237 w 3292312"/>
                  <a:gd name="connsiteY74" fmla="*/ 3773804 h 6692524"/>
                  <a:gd name="connsiteX75" fmla="*/ 3237 w 3292312"/>
                  <a:gd name="connsiteY75" fmla="*/ 3710304 h 6692524"/>
                  <a:gd name="connsiteX76" fmla="*/ 28637 w 3292312"/>
                  <a:gd name="connsiteY76" fmla="*/ 3621404 h 6692524"/>
                  <a:gd name="connsiteX77" fmla="*/ 142937 w 3292312"/>
                  <a:gd name="connsiteY77" fmla="*/ 3519804 h 6692524"/>
                  <a:gd name="connsiteX78" fmla="*/ 295337 w 3292312"/>
                  <a:gd name="connsiteY78" fmla="*/ 3240404 h 6692524"/>
                  <a:gd name="connsiteX79" fmla="*/ 435037 w 3292312"/>
                  <a:gd name="connsiteY79" fmla="*/ 2973704 h 6692524"/>
                  <a:gd name="connsiteX80" fmla="*/ 562037 w 3292312"/>
                  <a:gd name="connsiteY80" fmla="*/ 2783204 h 6692524"/>
                  <a:gd name="connsiteX81" fmla="*/ 663637 w 3292312"/>
                  <a:gd name="connsiteY81" fmla="*/ 2605404 h 6692524"/>
                  <a:gd name="connsiteX82" fmla="*/ 803337 w 3292312"/>
                  <a:gd name="connsiteY82" fmla="*/ 2338704 h 6692524"/>
                  <a:gd name="connsiteX83" fmla="*/ 1019237 w 3292312"/>
                  <a:gd name="connsiteY83" fmla="*/ 2097404 h 6692524"/>
                  <a:gd name="connsiteX84" fmla="*/ 1133537 w 3292312"/>
                  <a:gd name="connsiteY84" fmla="*/ 1868804 h 6692524"/>
                  <a:gd name="connsiteX85" fmla="*/ 1197037 w 3292312"/>
                  <a:gd name="connsiteY85" fmla="*/ 1551304 h 6692524"/>
                  <a:gd name="connsiteX86" fmla="*/ 1171637 w 3292312"/>
                  <a:gd name="connsiteY86" fmla="*/ 1398904 h 6692524"/>
                  <a:gd name="connsiteX87" fmla="*/ 1146237 w 3292312"/>
                  <a:gd name="connsiteY87" fmla="*/ 1297304 h 6692524"/>
                  <a:gd name="connsiteX88" fmla="*/ 1082737 w 3292312"/>
                  <a:gd name="connsiteY88" fmla="*/ 1043304 h 6692524"/>
                  <a:gd name="connsiteX89" fmla="*/ 1082737 w 3292312"/>
                  <a:gd name="connsiteY89" fmla="*/ 878204 h 6692524"/>
                  <a:gd name="connsiteX90" fmla="*/ 1120837 w 3292312"/>
                  <a:gd name="connsiteY90" fmla="*/ 814704 h 6692524"/>
                  <a:gd name="connsiteX91" fmla="*/ 1070037 w 3292312"/>
                  <a:gd name="connsiteY91" fmla="*/ 751204 h 6692524"/>
                  <a:gd name="connsiteX92" fmla="*/ 968437 w 3292312"/>
                  <a:gd name="connsiteY92" fmla="*/ 624204 h 6692524"/>
                  <a:gd name="connsiteX93" fmla="*/ 943037 w 3292312"/>
                  <a:gd name="connsiteY93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2987737 w 3289257"/>
                  <a:gd name="connsiteY43" fmla="*/ 5120004 h 6692524"/>
                  <a:gd name="connsiteX44" fmla="*/ 2886137 w 3289257"/>
                  <a:gd name="connsiteY44" fmla="*/ 5450204 h 6692524"/>
                  <a:gd name="connsiteX45" fmla="*/ 2886137 w 3289257"/>
                  <a:gd name="connsiteY45" fmla="*/ 5704204 h 6692524"/>
                  <a:gd name="connsiteX46" fmla="*/ 2949637 w 3289257"/>
                  <a:gd name="connsiteY46" fmla="*/ 6085204 h 6692524"/>
                  <a:gd name="connsiteX47" fmla="*/ 3000437 w 3289257"/>
                  <a:gd name="connsiteY47" fmla="*/ 6351904 h 6692524"/>
                  <a:gd name="connsiteX48" fmla="*/ 3114737 w 3289257"/>
                  <a:gd name="connsiteY48" fmla="*/ 6656704 h 6692524"/>
                  <a:gd name="connsiteX49" fmla="*/ 3089337 w 3289257"/>
                  <a:gd name="connsiteY49" fmla="*/ 6656704 h 6692524"/>
                  <a:gd name="connsiteX50" fmla="*/ 1209737 w 3289257"/>
                  <a:gd name="connsiteY50" fmla="*/ 6682104 h 6692524"/>
                  <a:gd name="connsiteX51" fmla="*/ 1158937 w 3289257"/>
                  <a:gd name="connsiteY51" fmla="*/ 6682104 h 6692524"/>
                  <a:gd name="connsiteX52" fmla="*/ 1108137 w 3289257"/>
                  <a:gd name="connsiteY52" fmla="*/ 6555104 h 6692524"/>
                  <a:gd name="connsiteX53" fmla="*/ 1082737 w 3289257"/>
                  <a:gd name="connsiteY53" fmla="*/ 6326504 h 6692524"/>
                  <a:gd name="connsiteX54" fmla="*/ 1031937 w 3289257"/>
                  <a:gd name="connsiteY54" fmla="*/ 5907404 h 6692524"/>
                  <a:gd name="connsiteX55" fmla="*/ 1070037 w 3289257"/>
                  <a:gd name="connsiteY55" fmla="*/ 5564504 h 6692524"/>
                  <a:gd name="connsiteX56" fmla="*/ 1158937 w 3289257"/>
                  <a:gd name="connsiteY56" fmla="*/ 5310504 h 6692524"/>
                  <a:gd name="connsiteX57" fmla="*/ 1209737 w 3289257"/>
                  <a:gd name="connsiteY57" fmla="*/ 5221604 h 6692524"/>
                  <a:gd name="connsiteX58" fmla="*/ 1209737 w 3289257"/>
                  <a:gd name="connsiteY58" fmla="*/ 5069204 h 6692524"/>
                  <a:gd name="connsiteX59" fmla="*/ 1158937 w 3289257"/>
                  <a:gd name="connsiteY59" fmla="*/ 5081904 h 6692524"/>
                  <a:gd name="connsiteX60" fmla="*/ 1158937 w 3289257"/>
                  <a:gd name="connsiteY60" fmla="*/ 5145404 h 6692524"/>
                  <a:gd name="connsiteX61" fmla="*/ 1171637 w 3289257"/>
                  <a:gd name="connsiteY61" fmla="*/ 5234304 h 6692524"/>
                  <a:gd name="connsiteX62" fmla="*/ 1171637 w 3289257"/>
                  <a:gd name="connsiteY62" fmla="*/ 5285104 h 6692524"/>
                  <a:gd name="connsiteX63" fmla="*/ 1133537 w 3289257"/>
                  <a:gd name="connsiteY63" fmla="*/ 5285104 h 6692524"/>
                  <a:gd name="connsiteX64" fmla="*/ 1133537 w 3289257"/>
                  <a:gd name="connsiteY64" fmla="*/ 5234304 h 6692524"/>
                  <a:gd name="connsiteX65" fmla="*/ 1133537 w 3289257"/>
                  <a:gd name="connsiteY65" fmla="*/ 4980304 h 6692524"/>
                  <a:gd name="connsiteX66" fmla="*/ 1133537 w 3289257"/>
                  <a:gd name="connsiteY66" fmla="*/ 4980304 h 6692524"/>
                  <a:gd name="connsiteX67" fmla="*/ 1158937 w 3289257"/>
                  <a:gd name="connsiteY67" fmla="*/ 4916804 h 6692524"/>
                  <a:gd name="connsiteX68" fmla="*/ 1133537 w 3289257"/>
                  <a:gd name="connsiteY68" fmla="*/ 4726304 h 6692524"/>
                  <a:gd name="connsiteX69" fmla="*/ 854137 w 3289257"/>
                  <a:gd name="connsiteY69" fmla="*/ 4510404 h 6692524"/>
                  <a:gd name="connsiteX70" fmla="*/ 625537 w 3289257"/>
                  <a:gd name="connsiteY70" fmla="*/ 4332604 h 6692524"/>
                  <a:gd name="connsiteX71" fmla="*/ 396937 w 3289257"/>
                  <a:gd name="connsiteY71" fmla="*/ 4180204 h 6692524"/>
                  <a:gd name="connsiteX72" fmla="*/ 168337 w 3289257"/>
                  <a:gd name="connsiteY72" fmla="*/ 4002404 h 6692524"/>
                  <a:gd name="connsiteX73" fmla="*/ 15937 w 3289257"/>
                  <a:gd name="connsiteY73" fmla="*/ 3850004 h 6692524"/>
                  <a:gd name="connsiteX74" fmla="*/ 3237 w 3289257"/>
                  <a:gd name="connsiteY74" fmla="*/ 3773804 h 6692524"/>
                  <a:gd name="connsiteX75" fmla="*/ 3237 w 3289257"/>
                  <a:gd name="connsiteY75" fmla="*/ 3710304 h 6692524"/>
                  <a:gd name="connsiteX76" fmla="*/ 28637 w 3289257"/>
                  <a:gd name="connsiteY76" fmla="*/ 3621404 h 6692524"/>
                  <a:gd name="connsiteX77" fmla="*/ 142937 w 3289257"/>
                  <a:gd name="connsiteY77" fmla="*/ 3519804 h 6692524"/>
                  <a:gd name="connsiteX78" fmla="*/ 295337 w 3289257"/>
                  <a:gd name="connsiteY78" fmla="*/ 3240404 h 6692524"/>
                  <a:gd name="connsiteX79" fmla="*/ 435037 w 3289257"/>
                  <a:gd name="connsiteY79" fmla="*/ 2973704 h 6692524"/>
                  <a:gd name="connsiteX80" fmla="*/ 562037 w 3289257"/>
                  <a:gd name="connsiteY80" fmla="*/ 2783204 h 6692524"/>
                  <a:gd name="connsiteX81" fmla="*/ 663637 w 3289257"/>
                  <a:gd name="connsiteY81" fmla="*/ 2605404 h 6692524"/>
                  <a:gd name="connsiteX82" fmla="*/ 803337 w 3289257"/>
                  <a:gd name="connsiteY82" fmla="*/ 2338704 h 6692524"/>
                  <a:gd name="connsiteX83" fmla="*/ 1019237 w 3289257"/>
                  <a:gd name="connsiteY83" fmla="*/ 2097404 h 6692524"/>
                  <a:gd name="connsiteX84" fmla="*/ 1133537 w 3289257"/>
                  <a:gd name="connsiteY84" fmla="*/ 1868804 h 6692524"/>
                  <a:gd name="connsiteX85" fmla="*/ 1197037 w 3289257"/>
                  <a:gd name="connsiteY85" fmla="*/ 1551304 h 6692524"/>
                  <a:gd name="connsiteX86" fmla="*/ 1171637 w 3289257"/>
                  <a:gd name="connsiteY86" fmla="*/ 1398904 h 6692524"/>
                  <a:gd name="connsiteX87" fmla="*/ 1146237 w 3289257"/>
                  <a:gd name="connsiteY87" fmla="*/ 1297304 h 6692524"/>
                  <a:gd name="connsiteX88" fmla="*/ 1082737 w 3289257"/>
                  <a:gd name="connsiteY88" fmla="*/ 1043304 h 6692524"/>
                  <a:gd name="connsiteX89" fmla="*/ 1082737 w 3289257"/>
                  <a:gd name="connsiteY89" fmla="*/ 878204 h 6692524"/>
                  <a:gd name="connsiteX90" fmla="*/ 1120837 w 3289257"/>
                  <a:gd name="connsiteY90" fmla="*/ 814704 h 6692524"/>
                  <a:gd name="connsiteX91" fmla="*/ 1070037 w 3289257"/>
                  <a:gd name="connsiteY91" fmla="*/ 751204 h 6692524"/>
                  <a:gd name="connsiteX92" fmla="*/ 968437 w 3289257"/>
                  <a:gd name="connsiteY92" fmla="*/ 624204 h 6692524"/>
                  <a:gd name="connsiteX93" fmla="*/ 943037 w 3289257"/>
                  <a:gd name="connsiteY93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886137 w 3289257"/>
                  <a:gd name="connsiteY44" fmla="*/ 5450204 h 6692524"/>
                  <a:gd name="connsiteX45" fmla="*/ 2886137 w 3289257"/>
                  <a:gd name="connsiteY45" fmla="*/ 5704204 h 6692524"/>
                  <a:gd name="connsiteX46" fmla="*/ 2949637 w 3289257"/>
                  <a:gd name="connsiteY46" fmla="*/ 6085204 h 6692524"/>
                  <a:gd name="connsiteX47" fmla="*/ 3000437 w 3289257"/>
                  <a:gd name="connsiteY47" fmla="*/ 6351904 h 6692524"/>
                  <a:gd name="connsiteX48" fmla="*/ 3114737 w 3289257"/>
                  <a:gd name="connsiteY48" fmla="*/ 6656704 h 6692524"/>
                  <a:gd name="connsiteX49" fmla="*/ 3089337 w 3289257"/>
                  <a:gd name="connsiteY49" fmla="*/ 6656704 h 6692524"/>
                  <a:gd name="connsiteX50" fmla="*/ 1209737 w 3289257"/>
                  <a:gd name="connsiteY50" fmla="*/ 6682104 h 6692524"/>
                  <a:gd name="connsiteX51" fmla="*/ 1158937 w 3289257"/>
                  <a:gd name="connsiteY51" fmla="*/ 6682104 h 6692524"/>
                  <a:gd name="connsiteX52" fmla="*/ 1108137 w 3289257"/>
                  <a:gd name="connsiteY52" fmla="*/ 6555104 h 6692524"/>
                  <a:gd name="connsiteX53" fmla="*/ 1082737 w 3289257"/>
                  <a:gd name="connsiteY53" fmla="*/ 6326504 h 6692524"/>
                  <a:gd name="connsiteX54" fmla="*/ 1031937 w 3289257"/>
                  <a:gd name="connsiteY54" fmla="*/ 5907404 h 6692524"/>
                  <a:gd name="connsiteX55" fmla="*/ 1070037 w 3289257"/>
                  <a:gd name="connsiteY55" fmla="*/ 5564504 h 6692524"/>
                  <a:gd name="connsiteX56" fmla="*/ 1158937 w 3289257"/>
                  <a:gd name="connsiteY56" fmla="*/ 5310504 h 6692524"/>
                  <a:gd name="connsiteX57" fmla="*/ 1209737 w 3289257"/>
                  <a:gd name="connsiteY57" fmla="*/ 5221604 h 6692524"/>
                  <a:gd name="connsiteX58" fmla="*/ 1209737 w 3289257"/>
                  <a:gd name="connsiteY58" fmla="*/ 5069204 h 6692524"/>
                  <a:gd name="connsiteX59" fmla="*/ 1158937 w 3289257"/>
                  <a:gd name="connsiteY59" fmla="*/ 5081904 h 6692524"/>
                  <a:gd name="connsiteX60" fmla="*/ 1158937 w 3289257"/>
                  <a:gd name="connsiteY60" fmla="*/ 5145404 h 6692524"/>
                  <a:gd name="connsiteX61" fmla="*/ 1171637 w 3289257"/>
                  <a:gd name="connsiteY61" fmla="*/ 5234304 h 6692524"/>
                  <a:gd name="connsiteX62" fmla="*/ 1171637 w 3289257"/>
                  <a:gd name="connsiteY62" fmla="*/ 5285104 h 6692524"/>
                  <a:gd name="connsiteX63" fmla="*/ 1133537 w 3289257"/>
                  <a:gd name="connsiteY63" fmla="*/ 5285104 h 6692524"/>
                  <a:gd name="connsiteX64" fmla="*/ 1133537 w 3289257"/>
                  <a:gd name="connsiteY64" fmla="*/ 5234304 h 6692524"/>
                  <a:gd name="connsiteX65" fmla="*/ 1133537 w 3289257"/>
                  <a:gd name="connsiteY65" fmla="*/ 4980304 h 6692524"/>
                  <a:gd name="connsiteX66" fmla="*/ 1133537 w 3289257"/>
                  <a:gd name="connsiteY66" fmla="*/ 4980304 h 6692524"/>
                  <a:gd name="connsiteX67" fmla="*/ 1158937 w 3289257"/>
                  <a:gd name="connsiteY67" fmla="*/ 4916804 h 6692524"/>
                  <a:gd name="connsiteX68" fmla="*/ 1133537 w 3289257"/>
                  <a:gd name="connsiteY68" fmla="*/ 4726304 h 6692524"/>
                  <a:gd name="connsiteX69" fmla="*/ 854137 w 3289257"/>
                  <a:gd name="connsiteY69" fmla="*/ 4510404 h 6692524"/>
                  <a:gd name="connsiteX70" fmla="*/ 625537 w 3289257"/>
                  <a:gd name="connsiteY70" fmla="*/ 4332604 h 6692524"/>
                  <a:gd name="connsiteX71" fmla="*/ 396937 w 3289257"/>
                  <a:gd name="connsiteY71" fmla="*/ 4180204 h 6692524"/>
                  <a:gd name="connsiteX72" fmla="*/ 168337 w 3289257"/>
                  <a:gd name="connsiteY72" fmla="*/ 4002404 h 6692524"/>
                  <a:gd name="connsiteX73" fmla="*/ 15937 w 3289257"/>
                  <a:gd name="connsiteY73" fmla="*/ 3850004 h 6692524"/>
                  <a:gd name="connsiteX74" fmla="*/ 3237 w 3289257"/>
                  <a:gd name="connsiteY74" fmla="*/ 3773804 h 6692524"/>
                  <a:gd name="connsiteX75" fmla="*/ 3237 w 3289257"/>
                  <a:gd name="connsiteY75" fmla="*/ 3710304 h 6692524"/>
                  <a:gd name="connsiteX76" fmla="*/ 28637 w 3289257"/>
                  <a:gd name="connsiteY76" fmla="*/ 3621404 h 6692524"/>
                  <a:gd name="connsiteX77" fmla="*/ 142937 w 3289257"/>
                  <a:gd name="connsiteY77" fmla="*/ 3519804 h 6692524"/>
                  <a:gd name="connsiteX78" fmla="*/ 295337 w 3289257"/>
                  <a:gd name="connsiteY78" fmla="*/ 3240404 h 6692524"/>
                  <a:gd name="connsiteX79" fmla="*/ 435037 w 3289257"/>
                  <a:gd name="connsiteY79" fmla="*/ 2973704 h 6692524"/>
                  <a:gd name="connsiteX80" fmla="*/ 562037 w 3289257"/>
                  <a:gd name="connsiteY80" fmla="*/ 2783204 h 6692524"/>
                  <a:gd name="connsiteX81" fmla="*/ 663637 w 3289257"/>
                  <a:gd name="connsiteY81" fmla="*/ 2605404 h 6692524"/>
                  <a:gd name="connsiteX82" fmla="*/ 803337 w 3289257"/>
                  <a:gd name="connsiteY82" fmla="*/ 2338704 h 6692524"/>
                  <a:gd name="connsiteX83" fmla="*/ 1019237 w 3289257"/>
                  <a:gd name="connsiteY83" fmla="*/ 2097404 h 6692524"/>
                  <a:gd name="connsiteX84" fmla="*/ 1133537 w 3289257"/>
                  <a:gd name="connsiteY84" fmla="*/ 1868804 h 6692524"/>
                  <a:gd name="connsiteX85" fmla="*/ 1197037 w 3289257"/>
                  <a:gd name="connsiteY85" fmla="*/ 1551304 h 6692524"/>
                  <a:gd name="connsiteX86" fmla="*/ 1171637 w 3289257"/>
                  <a:gd name="connsiteY86" fmla="*/ 1398904 h 6692524"/>
                  <a:gd name="connsiteX87" fmla="*/ 1146237 w 3289257"/>
                  <a:gd name="connsiteY87" fmla="*/ 1297304 h 6692524"/>
                  <a:gd name="connsiteX88" fmla="*/ 1082737 w 3289257"/>
                  <a:gd name="connsiteY88" fmla="*/ 1043304 h 6692524"/>
                  <a:gd name="connsiteX89" fmla="*/ 1082737 w 3289257"/>
                  <a:gd name="connsiteY89" fmla="*/ 878204 h 6692524"/>
                  <a:gd name="connsiteX90" fmla="*/ 1120837 w 3289257"/>
                  <a:gd name="connsiteY90" fmla="*/ 814704 h 6692524"/>
                  <a:gd name="connsiteX91" fmla="*/ 1070037 w 3289257"/>
                  <a:gd name="connsiteY91" fmla="*/ 751204 h 6692524"/>
                  <a:gd name="connsiteX92" fmla="*/ 968437 w 3289257"/>
                  <a:gd name="connsiteY92" fmla="*/ 624204 h 6692524"/>
                  <a:gd name="connsiteX93" fmla="*/ 943037 w 3289257"/>
                  <a:gd name="connsiteY93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933762 w 3289257"/>
                  <a:gd name="connsiteY44" fmla="*/ 5329554 h 6692524"/>
                  <a:gd name="connsiteX45" fmla="*/ 2886137 w 3289257"/>
                  <a:gd name="connsiteY45" fmla="*/ 5704204 h 6692524"/>
                  <a:gd name="connsiteX46" fmla="*/ 2949637 w 3289257"/>
                  <a:gd name="connsiteY46" fmla="*/ 6085204 h 6692524"/>
                  <a:gd name="connsiteX47" fmla="*/ 3000437 w 3289257"/>
                  <a:gd name="connsiteY47" fmla="*/ 6351904 h 6692524"/>
                  <a:gd name="connsiteX48" fmla="*/ 3114737 w 3289257"/>
                  <a:gd name="connsiteY48" fmla="*/ 6656704 h 6692524"/>
                  <a:gd name="connsiteX49" fmla="*/ 3089337 w 3289257"/>
                  <a:gd name="connsiteY49" fmla="*/ 6656704 h 6692524"/>
                  <a:gd name="connsiteX50" fmla="*/ 1209737 w 3289257"/>
                  <a:gd name="connsiteY50" fmla="*/ 6682104 h 6692524"/>
                  <a:gd name="connsiteX51" fmla="*/ 1158937 w 3289257"/>
                  <a:gd name="connsiteY51" fmla="*/ 6682104 h 6692524"/>
                  <a:gd name="connsiteX52" fmla="*/ 1108137 w 3289257"/>
                  <a:gd name="connsiteY52" fmla="*/ 6555104 h 6692524"/>
                  <a:gd name="connsiteX53" fmla="*/ 1082737 w 3289257"/>
                  <a:gd name="connsiteY53" fmla="*/ 6326504 h 6692524"/>
                  <a:gd name="connsiteX54" fmla="*/ 1031937 w 3289257"/>
                  <a:gd name="connsiteY54" fmla="*/ 5907404 h 6692524"/>
                  <a:gd name="connsiteX55" fmla="*/ 1070037 w 3289257"/>
                  <a:gd name="connsiteY55" fmla="*/ 5564504 h 6692524"/>
                  <a:gd name="connsiteX56" fmla="*/ 1158937 w 3289257"/>
                  <a:gd name="connsiteY56" fmla="*/ 5310504 h 6692524"/>
                  <a:gd name="connsiteX57" fmla="*/ 1209737 w 3289257"/>
                  <a:gd name="connsiteY57" fmla="*/ 5221604 h 6692524"/>
                  <a:gd name="connsiteX58" fmla="*/ 1209737 w 3289257"/>
                  <a:gd name="connsiteY58" fmla="*/ 5069204 h 6692524"/>
                  <a:gd name="connsiteX59" fmla="*/ 1158937 w 3289257"/>
                  <a:gd name="connsiteY59" fmla="*/ 5081904 h 6692524"/>
                  <a:gd name="connsiteX60" fmla="*/ 1158937 w 3289257"/>
                  <a:gd name="connsiteY60" fmla="*/ 5145404 h 6692524"/>
                  <a:gd name="connsiteX61" fmla="*/ 1171637 w 3289257"/>
                  <a:gd name="connsiteY61" fmla="*/ 5234304 h 6692524"/>
                  <a:gd name="connsiteX62" fmla="*/ 1171637 w 3289257"/>
                  <a:gd name="connsiteY62" fmla="*/ 5285104 h 6692524"/>
                  <a:gd name="connsiteX63" fmla="*/ 1133537 w 3289257"/>
                  <a:gd name="connsiteY63" fmla="*/ 5285104 h 6692524"/>
                  <a:gd name="connsiteX64" fmla="*/ 1133537 w 3289257"/>
                  <a:gd name="connsiteY64" fmla="*/ 5234304 h 6692524"/>
                  <a:gd name="connsiteX65" fmla="*/ 1133537 w 3289257"/>
                  <a:gd name="connsiteY65" fmla="*/ 4980304 h 6692524"/>
                  <a:gd name="connsiteX66" fmla="*/ 1133537 w 3289257"/>
                  <a:gd name="connsiteY66" fmla="*/ 4980304 h 6692524"/>
                  <a:gd name="connsiteX67" fmla="*/ 1158937 w 3289257"/>
                  <a:gd name="connsiteY67" fmla="*/ 4916804 h 6692524"/>
                  <a:gd name="connsiteX68" fmla="*/ 1133537 w 3289257"/>
                  <a:gd name="connsiteY68" fmla="*/ 4726304 h 6692524"/>
                  <a:gd name="connsiteX69" fmla="*/ 854137 w 3289257"/>
                  <a:gd name="connsiteY69" fmla="*/ 4510404 h 6692524"/>
                  <a:gd name="connsiteX70" fmla="*/ 625537 w 3289257"/>
                  <a:gd name="connsiteY70" fmla="*/ 4332604 h 6692524"/>
                  <a:gd name="connsiteX71" fmla="*/ 396937 w 3289257"/>
                  <a:gd name="connsiteY71" fmla="*/ 4180204 h 6692524"/>
                  <a:gd name="connsiteX72" fmla="*/ 168337 w 3289257"/>
                  <a:gd name="connsiteY72" fmla="*/ 4002404 h 6692524"/>
                  <a:gd name="connsiteX73" fmla="*/ 15937 w 3289257"/>
                  <a:gd name="connsiteY73" fmla="*/ 3850004 h 6692524"/>
                  <a:gd name="connsiteX74" fmla="*/ 3237 w 3289257"/>
                  <a:gd name="connsiteY74" fmla="*/ 3773804 h 6692524"/>
                  <a:gd name="connsiteX75" fmla="*/ 3237 w 3289257"/>
                  <a:gd name="connsiteY75" fmla="*/ 3710304 h 6692524"/>
                  <a:gd name="connsiteX76" fmla="*/ 28637 w 3289257"/>
                  <a:gd name="connsiteY76" fmla="*/ 3621404 h 6692524"/>
                  <a:gd name="connsiteX77" fmla="*/ 142937 w 3289257"/>
                  <a:gd name="connsiteY77" fmla="*/ 3519804 h 6692524"/>
                  <a:gd name="connsiteX78" fmla="*/ 295337 w 3289257"/>
                  <a:gd name="connsiteY78" fmla="*/ 3240404 h 6692524"/>
                  <a:gd name="connsiteX79" fmla="*/ 435037 w 3289257"/>
                  <a:gd name="connsiteY79" fmla="*/ 2973704 h 6692524"/>
                  <a:gd name="connsiteX80" fmla="*/ 562037 w 3289257"/>
                  <a:gd name="connsiteY80" fmla="*/ 2783204 h 6692524"/>
                  <a:gd name="connsiteX81" fmla="*/ 663637 w 3289257"/>
                  <a:gd name="connsiteY81" fmla="*/ 2605404 h 6692524"/>
                  <a:gd name="connsiteX82" fmla="*/ 803337 w 3289257"/>
                  <a:gd name="connsiteY82" fmla="*/ 2338704 h 6692524"/>
                  <a:gd name="connsiteX83" fmla="*/ 1019237 w 3289257"/>
                  <a:gd name="connsiteY83" fmla="*/ 2097404 h 6692524"/>
                  <a:gd name="connsiteX84" fmla="*/ 1133537 w 3289257"/>
                  <a:gd name="connsiteY84" fmla="*/ 1868804 h 6692524"/>
                  <a:gd name="connsiteX85" fmla="*/ 1197037 w 3289257"/>
                  <a:gd name="connsiteY85" fmla="*/ 1551304 h 6692524"/>
                  <a:gd name="connsiteX86" fmla="*/ 1171637 w 3289257"/>
                  <a:gd name="connsiteY86" fmla="*/ 1398904 h 6692524"/>
                  <a:gd name="connsiteX87" fmla="*/ 1146237 w 3289257"/>
                  <a:gd name="connsiteY87" fmla="*/ 1297304 h 6692524"/>
                  <a:gd name="connsiteX88" fmla="*/ 1082737 w 3289257"/>
                  <a:gd name="connsiteY88" fmla="*/ 1043304 h 6692524"/>
                  <a:gd name="connsiteX89" fmla="*/ 1082737 w 3289257"/>
                  <a:gd name="connsiteY89" fmla="*/ 878204 h 6692524"/>
                  <a:gd name="connsiteX90" fmla="*/ 1120837 w 3289257"/>
                  <a:gd name="connsiteY90" fmla="*/ 814704 h 6692524"/>
                  <a:gd name="connsiteX91" fmla="*/ 1070037 w 3289257"/>
                  <a:gd name="connsiteY91" fmla="*/ 751204 h 6692524"/>
                  <a:gd name="connsiteX92" fmla="*/ 968437 w 3289257"/>
                  <a:gd name="connsiteY92" fmla="*/ 624204 h 6692524"/>
                  <a:gd name="connsiteX93" fmla="*/ 943037 w 3289257"/>
                  <a:gd name="connsiteY93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933762 w 3289257"/>
                  <a:gd name="connsiteY44" fmla="*/ 5329554 h 6692524"/>
                  <a:gd name="connsiteX45" fmla="*/ 2924237 w 3289257"/>
                  <a:gd name="connsiteY45" fmla="*/ 5710554 h 6692524"/>
                  <a:gd name="connsiteX46" fmla="*/ 2949637 w 3289257"/>
                  <a:gd name="connsiteY46" fmla="*/ 6085204 h 6692524"/>
                  <a:gd name="connsiteX47" fmla="*/ 3000437 w 3289257"/>
                  <a:gd name="connsiteY47" fmla="*/ 6351904 h 6692524"/>
                  <a:gd name="connsiteX48" fmla="*/ 3114737 w 3289257"/>
                  <a:gd name="connsiteY48" fmla="*/ 6656704 h 6692524"/>
                  <a:gd name="connsiteX49" fmla="*/ 3089337 w 3289257"/>
                  <a:gd name="connsiteY49" fmla="*/ 6656704 h 6692524"/>
                  <a:gd name="connsiteX50" fmla="*/ 1209737 w 3289257"/>
                  <a:gd name="connsiteY50" fmla="*/ 6682104 h 6692524"/>
                  <a:gd name="connsiteX51" fmla="*/ 1158937 w 3289257"/>
                  <a:gd name="connsiteY51" fmla="*/ 6682104 h 6692524"/>
                  <a:gd name="connsiteX52" fmla="*/ 1108137 w 3289257"/>
                  <a:gd name="connsiteY52" fmla="*/ 6555104 h 6692524"/>
                  <a:gd name="connsiteX53" fmla="*/ 1082737 w 3289257"/>
                  <a:gd name="connsiteY53" fmla="*/ 6326504 h 6692524"/>
                  <a:gd name="connsiteX54" fmla="*/ 1031937 w 3289257"/>
                  <a:gd name="connsiteY54" fmla="*/ 5907404 h 6692524"/>
                  <a:gd name="connsiteX55" fmla="*/ 1070037 w 3289257"/>
                  <a:gd name="connsiteY55" fmla="*/ 5564504 h 6692524"/>
                  <a:gd name="connsiteX56" fmla="*/ 1158937 w 3289257"/>
                  <a:gd name="connsiteY56" fmla="*/ 5310504 h 6692524"/>
                  <a:gd name="connsiteX57" fmla="*/ 1209737 w 3289257"/>
                  <a:gd name="connsiteY57" fmla="*/ 5221604 h 6692524"/>
                  <a:gd name="connsiteX58" fmla="*/ 1209737 w 3289257"/>
                  <a:gd name="connsiteY58" fmla="*/ 5069204 h 6692524"/>
                  <a:gd name="connsiteX59" fmla="*/ 1158937 w 3289257"/>
                  <a:gd name="connsiteY59" fmla="*/ 5081904 h 6692524"/>
                  <a:gd name="connsiteX60" fmla="*/ 1158937 w 3289257"/>
                  <a:gd name="connsiteY60" fmla="*/ 5145404 h 6692524"/>
                  <a:gd name="connsiteX61" fmla="*/ 1171637 w 3289257"/>
                  <a:gd name="connsiteY61" fmla="*/ 5234304 h 6692524"/>
                  <a:gd name="connsiteX62" fmla="*/ 1171637 w 3289257"/>
                  <a:gd name="connsiteY62" fmla="*/ 5285104 h 6692524"/>
                  <a:gd name="connsiteX63" fmla="*/ 1133537 w 3289257"/>
                  <a:gd name="connsiteY63" fmla="*/ 5285104 h 6692524"/>
                  <a:gd name="connsiteX64" fmla="*/ 1133537 w 3289257"/>
                  <a:gd name="connsiteY64" fmla="*/ 5234304 h 6692524"/>
                  <a:gd name="connsiteX65" fmla="*/ 1133537 w 3289257"/>
                  <a:gd name="connsiteY65" fmla="*/ 4980304 h 6692524"/>
                  <a:gd name="connsiteX66" fmla="*/ 1133537 w 3289257"/>
                  <a:gd name="connsiteY66" fmla="*/ 4980304 h 6692524"/>
                  <a:gd name="connsiteX67" fmla="*/ 1158937 w 3289257"/>
                  <a:gd name="connsiteY67" fmla="*/ 4916804 h 6692524"/>
                  <a:gd name="connsiteX68" fmla="*/ 1133537 w 3289257"/>
                  <a:gd name="connsiteY68" fmla="*/ 4726304 h 6692524"/>
                  <a:gd name="connsiteX69" fmla="*/ 854137 w 3289257"/>
                  <a:gd name="connsiteY69" fmla="*/ 4510404 h 6692524"/>
                  <a:gd name="connsiteX70" fmla="*/ 625537 w 3289257"/>
                  <a:gd name="connsiteY70" fmla="*/ 4332604 h 6692524"/>
                  <a:gd name="connsiteX71" fmla="*/ 396937 w 3289257"/>
                  <a:gd name="connsiteY71" fmla="*/ 4180204 h 6692524"/>
                  <a:gd name="connsiteX72" fmla="*/ 168337 w 3289257"/>
                  <a:gd name="connsiteY72" fmla="*/ 4002404 h 6692524"/>
                  <a:gd name="connsiteX73" fmla="*/ 15937 w 3289257"/>
                  <a:gd name="connsiteY73" fmla="*/ 3850004 h 6692524"/>
                  <a:gd name="connsiteX74" fmla="*/ 3237 w 3289257"/>
                  <a:gd name="connsiteY74" fmla="*/ 3773804 h 6692524"/>
                  <a:gd name="connsiteX75" fmla="*/ 3237 w 3289257"/>
                  <a:gd name="connsiteY75" fmla="*/ 3710304 h 6692524"/>
                  <a:gd name="connsiteX76" fmla="*/ 28637 w 3289257"/>
                  <a:gd name="connsiteY76" fmla="*/ 3621404 h 6692524"/>
                  <a:gd name="connsiteX77" fmla="*/ 142937 w 3289257"/>
                  <a:gd name="connsiteY77" fmla="*/ 3519804 h 6692524"/>
                  <a:gd name="connsiteX78" fmla="*/ 295337 w 3289257"/>
                  <a:gd name="connsiteY78" fmla="*/ 3240404 h 6692524"/>
                  <a:gd name="connsiteX79" fmla="*/ 435037 w 3289257"/>
                  <a:gd name="connsiteY79" fmla="*/ 2973704 h 6692524"/>
                  <a:gd name="connsiteX80" fmla="*/ 562037 w 3289257"/>
                  <a:gd name="connsiteY80" fmla="*/ 2783204 h 6692524"/>
                  <a:gd name="connsiteX81" fmla="*/ 663637 w 3289257"/>
                  <a:gd name="connsiteY81" fmla="*/ 2605404 h 6692524"/>
                  <a:gd name="connsiteX82" fmla="*/ 803337 w 3289257"/>
                  <a:gd name="connsiteY82" fmla="*/ 2338704 h 6692524"/>
                  <a:gd name="connsiteX83" fmla="*/ 1019237 w 3289257"/>
                  <a:gd name="connsiteY83" fmla="*/ 2097404 h 6692524"/>
                  <a:gd name="connsiteX84" fmla="*/ 1133537 w 3289257"/>
                  <a:gd name="connsiteY84" fmla="*/ 1868804 h 6692524"/>
                  <a:gd name="connsiteX85" fmla="*/ 1197037 w 3289257"/>
                  <a:gd name="connsiteY85" fmla="*/ 1551304 h 6692524"/>
                  <a:gd name="connsiteX86" fmla="*/ 1171637 w 3289257"/>
                  <a:gd name="connsiteY86" fmla="*/ 1398904 h 6692524"/>
                  <a:gd name="connsiteX87" fmla="*/ 1146237 w 3289257"/>
                  <a:gd name="connsiteY87" fmla="*/ 1297304 h 6692524"/>
                  <a:gd name="connsiteX88" fmla="*/ 1082737 w 3289257"/>
                  <a:gd name="connsiteY88" fmla="*/ 1043304 h 6692524"/>
                  <a:gd name="connsiteX89" fmla="*/ 1082737 w 3289257"/>
                  <a:gd name="connsiteY89" fmla="*/ 878204 h 6692524"/>
                  <a:gd name="connsiteX90" fmla="*/ 1120837 w 3289257"/>
                  <a:gd name="connsiteY90" fmla="*/ 814704 h 6692524"/>
                  <a:gd name="connsiteX91" fmla="*/ 1070037 w 3289257"/>
                  <a:gd name="connsiteY91" fmla="*/ 751204 h 6692524"/>
                  <a:gd name="connsiteX92" fmla="*/ 968437 w 3289257"/>
                  <a:gd name="connsiteY92" fmla="*/ 624204 h 6692524"/>
                  <a:gd name="connsiteX93" fmla="*/ 943037 w 3289257"/>
                  <a:gd name="connsiteY93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933762 w 3289257"/>
                  <a:gd name="connsiteY44" fmla="*/ 5329554 h 6692524"/>
                  <a:gd name="connsiteX45" fmla="*/ 2924237 w 3289257"/>
                  <a:gd name="connsiteY45" fmla="*/ 5710554 h 6692524"/>
                  <a:gd name="connsiteX46" fmla="*/ 2984562 w 3289257"/>
                  <a:gd name="connsiteY46" fmla="*/ 6082029 h 6692524"/>
                  <a:gd name="connsiteX47" fmla="*/ 3000437 w 3289257"/>
                  <a:gd name="connsiteY47" fmla="*/ 6351904 h 6692524"/>
                  <a:gd name="connsiteX48" fmla="*/ 3114737 w 3289257"/>
                  <a:gd name="connsiteY48" fmla="*/ 6656704 h 6692524"/>
                  <a:gd name="connsiteX49" fmla="*/ 3089337 w 3289257"/>
                  <a:gd name="connsiteY49" fmla="*/ 6656704 h 6692524"/>
                  <a:gd name="connsiteX50" fmla="*/ 1209737 w 3289257"/>
                  <a:gd name="connsiteY50" fmla="*/ 6682104 h 6692524"/>
                  <a:gd name="connsiteX51" fmla="*/ 1158937 w 3289257"/>
                  <a:gd name="connsiteY51" fmla="*/ 6682104 h 6692524"/>
                  <a:gd name="connsiteX52" fmla="*/ 1108137 w 3289257"/>
                  <a:gd name="connsiteY52" fmla="*/ 6555104 h 6692524"/>
                  <a:gd name="connsiteX53" fmla="*/ 1082737 w 3289257"/>
                  <a:gd name="connsiteY53" fmla="*/ 6326504 h 6692524"/>
                  <a:gd name="connsiteX54" fmla="*/ 1031937 w 3289257"/>
                  <a:gd name="connsiteY54" fmla="*/ 5907404 h 6692524"/>
                  <a:gd name="connsiteX55" fmla="*/ 1070037 w 3289257"/>
                  <a:gd name="connsiteY55" fmla="*/ 5564504 h 6692524"/>
                  <a:gd name="connsiteX56" fmla="*/ 1158937 w 3289257"/>
                  <a:gd name="connsiteY56" fmla="*/ 5310504 h 6692524"/>
                  <a:gd name="connsiteX57" fmla="*/ 1209737 w 3289257"/>
                  <a:gd name="connsiteY57" fmla="*/ 5221604 h 6692524"/>
                  <a:gd name="connsiteX58" fmla="*/ 1209737 w 3289257"/>
                  <a:gd name="connsiteY58" fmla="*/ 5069204 h 6692524"/>
                  <a:gd name="connsiteX59" fmla="*/ 1158937 w 3289257"/>
                  <a:gd name="connsiteY59" fmla="*/ 5081904 h 6692524"/>
                  <a:gd name="connsiteX60" fmla="*/ 1158937 w 3289257"/>
                  <a:gd name="connsiteY60" fmla="*/ 5145404 h 6692524"/>
                  <a:gd name="connsiteX61" fmla="*/ 1171637 w 3289257"/>
                  <a:gd name="connsiteY61" fmla="*/ 5234304 h 6692524"/>
                  <a:gd name="connsiteX62" fmla="*/ 1171637 w 3289257"/>
                  <a:gd name="connsiteY62" fmla="*/ 5285104 h 6692524"/>
                  <a:gd name="connsiteX63" fmla="*/ 1133537 w 3289257"/>
                  <a:gd name="connsiteY63" fmla="*/ 5285104 h 6692524"/>
                  <a:gd name="connsiteX64" fmla="*/ 1133537 w 3289257"/>
                  <a:gd name="connsiteY64" fmla="*/ 5234304 h 6692524"/>
                  <a:gd name="connsiteX65" fmla="*/ 1133537 w 3289257"/>
                  <a:gd name="connsiteY65" fmla="*/ 4980304 h 6692524"/>
                  <a:gd name="connsiteX66" fmla="*/ 1133537 w 3289257"/>
                  <a:gd name="connsiteY66" fmla="*/ 4980304 h 6692524"/>
                  <a:gd name="connsiteX67" fmla="*/ 1158937 w 3289257"/>
                  <a:gd name="connsiteY67" fmla="*/ 4916804 h 6692524"/>
                  <a:gd name="connsiteX68" fmla="*/ 1133537 w 3289257"/>
                  <a:gd name="connsiteY68" fmla="*/ 4726304 h 6692524"/>
                  <a:gd name="connsiteX69" fmla="*/ 854137 w 3289257"/>
                  <a:gd name="connsiteY69" fmla="*/ 4510404 h 6692524"/>
                  <a:gd name="connsiteX70" fmla="*/ 625537 w 3289257"/>
                  <a:gd name="connsiteY70" fmla="*/ 4332604 h 6692524"/>
                  <a:gd name="connsiteX71" fmla="*/ 396937 w 3289257"/>
                  <a:gd name="connsiteY71" fmla="*/ 4180204 h 6692524"/>
                  <a:gd name="connsiteX72" fmla="*/ 168337 w 3289257"/>
                  <a:gd name="connsiteY72" fmla="*/ 4002404 h 6692524"/>
                  <a:gd name="connsiteX73" fmla="*/ 15937 w 3289257"/>
                  <a:gd name="connsiteY73" fmla="*/ 3850004 h 6692524"/>
                  <a:gd name="connsiteX74" fmla="*/ 3237 w 3289257"/>
                  <a:gd name="connsiteY74" fmla="*/ 3773804 h 6692524"/>
                  <a:gd name="connsiteX75" fmla="*/ 3237 w 3289257"/>
                  <a:gd name="connsiteY75" fmla="*/ 3710304 h 6692524"/>
                  <a:gd name="connsiteX76" fmla="*/ 28637 w 3289257"/>
                  <a:gd name="connsiteY76" fmla="*/ 3621404 h 6692524"/>
                  <a:gd name="connsiteX77" fmla="*/ 142937 w 3289257"/>
                  <a:gd name="connsiteY77" fmla="*/ 3519804 h 6692524"/>
                  <a:gd name="connsiteX78" fmla="*/ 295337 w 3289257"/>
                  <a:gd name="connsiteY78" fmla="*/ 3240404 h 6692524"/>
                  <a:gd name="connsiteX79" fmla="*/ 435037 w 3289257"/>
                  <a:gd name="connsiteY79" fmla="*/ 2973704 h 6692524"/>
                  <a:gd name="connsiteX80" fmla="*/ 562037 w 3289257"/>
                  <a:gd name="connsiteY80" fmla="*/ 2783204 h 6692524"/>
                  <a:gd name="connsiteX81" fmla="*/ 663637 w 3289257"/>
                  <a:gd name="connsiteY81" fmla="*/ 2605404 h 6692524"/>
                  <a:gd name="connsiteX82" fmla="*/ 803337 w 3289257"/>
                  <a:gd name="connsiteY82" fmla="*/ 2338704 h 6692524"/>
                  <a:gd name="connsiteX83" fmla="*/ 1019237 w 3289257"/>
                  <a:gd name="connsiteY83" fmla="*/ 2097404 h 6692524"/>
                  <a:gd name="connsiteX84" fmla="*/ 1133537 w 3289257"/>
                  <a:gd name="connsiteY84" fmla="*/ 1868804 h 6692524"/>
                  <a:gd name="connsiteX85" fmla="*/ 1197037 w 3289257"/>
                  <a:gd name="connsiteY85" fmla="*/ 1551304 h 6692524"/>
                  <a:gd name="connsiteX86" fmla="*/ 1171637 w 3289257"/>
                  <a:gd name="connsiteY86" fmla="*/ 1398904 h 6692524"/>
                  <a:gd name="connsiteX87" fmla="*/ 1146237 w 3289257"/>
                  <a:gd name="connsiteY87" fmla="*/ 1297304 h 6692524"/>
                  <a:gd name="connsiteX88" fmla="*/ 1082737 w 3289257"/>
                  <a:gd name="connsiteY88" fmla="*/ 1043304 h 6692524"/>
                  <a:gd name="connsiteX89" fmla="*/ 1082737 w 3289257"/>
                  <a:gd name="connsiteY89" fmla="*/ 878204 h 6692524"/>
                  <a:gd name="connsiteX90" fmla="*/ 1120837 w 3289257"/>
                  <a:gd name="connsiteY90" fmla="*/ 814704 h 6692524"/>
                  <a:gd name="connsiteX91" fmla="*/ 1070037 w 3289257"/>
                  <a:gd name="connsiteY91" fmla="*/ 751204 h 6692524"/>
                  <a:gd name="connsiteX92" fmla="*/ 968437 w 3289257"/>
                  <a:gd name="connsiteY92" fmla="*/ 624204 h 6692524"/>
                  <a:gd name="connsiteX93" fmla="*/ 943037 w 3289257"/>
                  <a:gd name="connsiteY93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933762 w 3289257"/>
                  <a:gd name="connsiteY44" fmla="*/ 5329554 h 6692524"/>
                  <a:gd name="connsiteX45" fmla="*/ 2924237 w 3289257"/>
                  <a:gd name="connsiteY45" fmla="*/ 5710554 h 6692524"/>
                  <a:gd name="connsiteX46" fmla="*/ 2984562 w 3289257"/>
                  <a:gd name="connsiteY46" fmla="*/ 6082029 h 6692524"/>
                  <a:gd name="connsiteX47" fmla="*/ 3041712 w 3289257"/>
                  <a:gd name="connsiteY47" fmla="*/ 6348728 h 6692524"/>
                  <a:gd name="connsiteX48" fmla="*/ 3000437 w 3289257"/>
                  <a:gd name="connsiteY48" fmla="*/ 6351904 h 6692524"/>
                  <a:gd name="connsiteX49" fmla="*/ 3114737 w 3289257"/>
                  <a:gd name="connsiteY49" fmla="*/ 6656704 h 6692524"/>
                  <a:gd name="connsiteX50" fmla="*/ 3089337 w 3289257"/>
                  <a:gd name="connsiteY50" fmla="*/ 6656704 h 6692524"/>
                  <a:gd name="connsiteX51" fmla="*/ 1209737 w 3289257"/>
                  <a:gd name="connsiteY51" fmla="*/ 6682104 h 6692524"/>
                  <a:gd name="connsiteX52" fmla="*/ 1158937 w 3289257"/>
                  <a:gd name="connsiteY52" fmla="*/ 6682104 h 6692524"/>
                  <a:gd name="connsiteX53" fmla="*/ 1108137 w 3289257"/>
                  <a:gd name="connsiteY53" fmla="*/ 6555104 h 6692524"/>
                  <a:gd name="connsiteX54" fmla="*/ 1082737 w 3289257"/>
                  <a:gd name="connsiteY54" fmla="*/ 6326504 h 6692524"/>
                  <a:gd name="connsiteX55" fmla="*/ 1031937 w 3289257"/>
                  <a:gd name="connsiteY55" fmla="*/ 5907404 h 6692524"/>
                  <a:gd name="connsiteX56" fmla="*/ 1070037 w 3289257"/>
                  <a:gd name="connsiteY56" fmla="*/ 5564504 h 6692524"/>
                  <a:gd name="connsiteX57" fmla="*/ 1158937 w 3289257"/>
                  <a:gd name="connsiteY57" fmla="*/ 5310504 h 6692524"/>
                  <a:gd name="connsiteX58" fmla="*/ 1209737 w 3289257"/>
                  <a:gd name="connsiteY58" fmla="*/ 5221604 h 6692524"/>
                  <a:gd name="connsiteX59" fmla="*/ 1209737 w 3289257"/>
                  <a:gd name="connsiteY59" fmla="*/ 5069204 h 6692524"/>
                  <a:gd name="connsiteX60" fmla="*/ 1158937 w 3289257"/>
                  <a:gd name="connsiteY60" fmla="*/ 5081904 h 6692524"/>
                  <a:gd name="connsiteX61" fmla="*/ 1158937 w 3289257"/>
                  <a:gd name="connsiteY61" fmla="*/ 5145404 h 6692524"/>
                  <a:gd name="connsiteX62" fmla="*/ 1171637 w 3289257"/>
                  <a:gd name="connsiteY62" fmla="*/ 5234304 h 6692524"/>
                  <a:gd name="connsiteX63" fmla="*/ 1171637 w 3289257"/>
                  <a:gd name="connsiteY63" fmla="*/ 5285104 h 6692524"/>
                  <a:gd name="connsiteX64" fmla="*/ 1133537 w 3289257"/>
                  <a:gd name="connsiteY64" fmla="*/ 5285104 h 6692524"/>
                  <a:gd name="connsiteX65" fmla="*/ 1133537 w 3289257"/>
                  <a:gd name="connsiteY65" fmla="*/ 5234304 h 6692524"/>
                  <a:gd name="connsiteX66" fmla="*/ 1133537 w 3289257"/>
                  <a:gd name="connsiteY66" fmla="*/ 4980304 h 6692524"/>
                  <a:gd name="connsiteX67" fmla="*/ 1133537 w 3289257"/>
                  <a:gd name="connsiteY67" fmla="*/ 4980304 h 6692524"/>
                  <a:gd name="connsiteX68" fmla="*/ 1158937 w 3289257"/>
                  <a:gd name="connsiteY68" fmla="*/ 4916804 h 6692524"/>
                  <a:gd name="connsiteX69" fmla="*/ 1133537 w 3289257"/>
                  <a:gd name="connsiteY69" fmla="*/ 4726304 h 6692524"/>
                  <a:gd name="connsiteX70" fmla="*/ 854137 w 3289257"/>
                  <a:gd name="connsiteY70" fmla="*/ 4510404 h 6692524"/>
                  <a:gd name="connsiteX71" fmla="*/ 625537 w 3289257"/>
                  <a:gd name="connsiteY71" fmla="*/ 4332604 h 6692524"/>
                  <a:gd name="connsiteX72" fmla="*/ 396937 w 3289257"/>
                  <a:gd name="connsiteY72" fmla="*/ 4180204 h 6692524"/>
                  <a:gd name="connsiteX73" fmla="*/ 168337 w 3289257"/>
                  <a:gd name="connsiteY73" fmla="*/ 4002404 h 6692524"/>
                  <a:gd name="connsiteX74" fmla="*/ 15937 w 3289257"/>
                  <a:gd name="connsiteY74" fmla="*/ 3850004 h 6692524"/>
                  <a:gd name="connsiteX75" fmla="*/ 3237 w 3289257"/>
                  <a:gd name="connsiteY75" fmla="*/ 3773804 h 6692524"/>
                  <a:gd name="connsiteX76" fmla="*/ 3237 w 3289257"/>
                  <a:gd name="connsiteY76" fmla="*/ 3710304 h 6692524"/>
                  <a:gd name="connsiteX77" fmla="*/ 28637 w 3289257"/>
                  <a:gd name="connsiteY77" fmla="*/ 3621404 h 6692524"/>
                  <a:gd name="connsiteX78" fmla="*/ 142937 w 3289257"/>
                  <a:gd name="connsiteY78" fmla="*/ 3519804 h 6692524"/>
                  <a:gd name="connsiteX79" fmla="*/ 295337 w 3289257"/>
                  <a:gd name="connsiteY79" fmla="*/ 3240404 h 6692524"/>
                  <a:gd name="connsiteX80" fmla="*/ 435037 w 3289257"/>
                  <a:gd name="connsiteY80" fmla="*/ 2973704 h 6692524"/>
                  <a:gd name="connsiteX81" fmla="*/ 562037 w 3289257"/>
                  <a:gd name="connsiteY81" fmla="*/ 2783204 h 6692524"/>
                  <a:gd name="connsiteX82" fmla="*/ 663637 w 3289257"/>
                  <a:gd name="connsiteY82" fmla="*/ 2605404 h 6692524"/>
                  <a:gd name="connsiteX83" fmla="*/ 803337 w 3289257"/>
                  <a:gd name="connsiteY83" fmla="*/ 2338704 h 6692524"/>
                  <a:gd name="connsiteX84" fmla="*/ 1019237 w 3289257"/>
                  <a:gd name="connsiteY84" fmla="*/ 2097404 h 6692524"/>
                  <a:gd name="connsiteX85" fmla="*/ 1133537 w 3289257"/>
                  <a:gd name="connsiteY85" fmla="*/ 1868804 h 6692524"/>
                  <a:gd name="connsiteX86" fmla="*/ 1197037 w 3289257"/>
                  <a:gd name="connsiteY86" fmla="*/ 1551304 h 6692524"/>
                  <a:gd name="connsiteX87" fmla="*/ 1171637 w 3289257"/>
                  <a:gd name="connsiteY87" fmla="*/ 1398904 h 6692524"/>
                  <a:gd name="connsiteX88" fmla="*/ 1146237 w 3289257"/>
                  <a:gd name="connsiteY88" fmla="*/ 1297304 h 6692524"/>
                  <a:gd name="connsiteX89" fmla="*/ 1082737 w 3289257"/>
                  <a:gd name="connsiteY89" fmla="*/ 1043304 h 6692524"/>
                  <a:gd name="connsiteX90" fmla="*/ 1082737 w 3289257"/>
                  <a:gd name="connsiteY90" fmla="*/ 878204 h 6692524"/>
                  <a:gd name="connsiteX91" fmla="*/ 1120837 w 3289257"/>
                  <a:gd name="connsiteY91" fmla="*/ 814704 h 6692524"/>
                  <a:gd name="connsiteX92" fmla="*/ 1070037 w 3289257"/>
                  <a:gd name="connsiteY92" fmla="*/ 751204 h 6692524"/>
                  <a:gd name="connsiteX93" fmla="*/ 968437 w 3289257"/>
                  <a:gd name="connsiteY93" fmla="*/ 624204 h 6692524"/>
                  <a:gd name="connsiteX94" fmla="*/ 943037 w 3289257"/>
                  <a:gd name="connsiteY94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933762 w 3289257"/>
                  <a:gd name="connsiteY44" fmla="*/ 5329554 h 6692524"/>
                  <a:gd name="connsiteX45" fmla="*/ 2924237 w 3289257"/>
                  <a:gd name="connsiteY45" fmla="*/ 5710554 h 6692524"/>
                  <a:gd name="connsiteX46" fmla="*/ 2984562 w 3289257"/>
                  <a:gd name="connsiteY46" fmla="*/ 6082029 h 6692524"/>
                  <a:gd name="connsiteX47" fmla="*/ 3041712 w 3289257"/>
                  <a:gd name="connsiteY47" fmla="*/ 6348728 h 6692524"/>
                  <a:gd name="connsiteX48" fmla="*/ 3079812 w 3289257"/>
                  <a:gd name="connsiteY48" fmla="*/ 6482079 h 6692524"/>
                  <a:gd name="connsiteX49" fmla="*/ 3114737 w 3289257"/>
                  <a:gd name="connsiteY49" fmla="*/ 6656704 h 6692524"/>
                  <a:gd name="connsiteX50" fmla="*/ 3089337 w 3289257"/>
                  <a:gd name="connsiteY50" fmla="*/ 6656704 h 6692524"/>
                  <a:gd name="connsiteX51" fmla="*/ 1209737 w 3289257"/>
                  <a:gd name="connsiteY51" fmla="*/ 6682104 h 6692524"/>
                  <a:gd name="connsiteX52" fmla="*/ 1158937 w 3289257"/>
                  <a:gd name="connsiteY52" fmla="*/ 6682104 h 6692524"/>
                  <a:gd name="connsiteX53" fmla="*/ 1108137 w 3289257"/>
                  <a:gd name="connsiteY53" fmla="*/ 6555104 h 6692524"/>
                  <a:gd name="connsiteX54" fmla="*/ 1082737 w 3289257"/>
                  <a:gd name="connsiteY54" fmla="*/ 6326504 h 6692524"/>
                  <a:gd name="connsiteX55" fmla="*/ 1031937 w 3289257"/>
                  <a:gd name="connsiteY55" fmla="*/ 5907404 h 6692524"/>
                  <a:gd name="connsiteX56" fmla="*/ 1070037 w 3289257"/>
                  <a:gd name="connsiteY56" fmla="*/ 5564504 h 6692524"/>
                  <a:gd name="connsiteX57" fmla="*/ 1158937 w 3289257"/>
                  <a:gd name="connsiteY57" fmla="*/ 5310504 h 6692524"/>
                  <a:gd name="connsiteX58" fmla="*/ 1209737 w 3289257"/>
                  <a:gd name="connsiteY58" fmla="*/ 5221604 h 6692524"/>
                  <a:gd name="connsiteX59" fmla="*/ 1209737 w 3289257"/>
                  <a:gd name="connsiteY59" fmla="*/ 5069204 h 6692524"/>
                  <a:gd name="connsiteX60" fmla="*/ 1158937 w 3289257"/>
                  <a:gd name="connsiteY60" fmla="*/ 5081904 h 6692524"/>
                  <a:gd name="connsiteX61" fmla="*/ 1158937 w 3289257"/>
                  <a:gd name="connsiteY61" fmla="*/ 5145404 h 6692524"/>
                  <a:gd name="connsiteX62" fmla="*/ 1171637 w 3289257"/>
                  <a:gd name="connsiteY62" fmla="*/ 5234304 h 6692524"/>
                  <a:gd name="connsiteX63" fmla="*/ 1171637 w 3289257"/>
                  <a:gd name="connsiteY63" fmla="*/ 5285104 h 6692524"/>
                  <a:gd name="connsiteX64" fmla="*/ 1133537 w 3289257"/>
                  <a:gd name="connsiteY64" fmla="*/ 5285104 h 6692524"/>
                  <a:gd name="connsiteX65" fmla="*/ 1133537 w 3289257"/>
                  <a:gd name="connsiteY65" fmla="*/ 5234304 h 6692524"/>
                  <a:gd name="connsiteX66" fmla="*/ 1133537 w 3289257"/>
                  <a:gd name="connsiteY66" fmla="*/ 4980304 h 6692524"/>
                  <a:gd name="connsiteX67" fmla="*/ 1133537 w 3289257"/>
                  <a:gd name="connsiteY67" fmla="*/ 4980304 h 6692524"/>
                  <a:gd name="connsiteX68" fmla="*/ 1158937 w 3289257"/>
                  <a:gd name="connsiteY68" fmla="*/ 4916804 h 6692524"/>
                  <a:gd name="connsiteX69" fmla="*/ 1133537 w 3289257"/>
                  <a:gd name="connsiteY69" fmla="*/ 4726304 h 6692524"/>
                  <a:gd name="connsiteX70" fmla="*/ 854137 w 3289257"/>
                  <a:gd name="connsiteY70" fmla="*/ 4510404 h 6692524"/>
                  <a:gd name="connsiteX71" fmla="*/ 625537 w 3289257"/>
                  <a:gd name="connsiteY71" fmla="*/ 4332604 h 6692524"/>
                  <a:gd name="connsiteX72" fmla="*/ 396937 w 3289257"/>
                  <a:gd name="connsiteY72" fmla="*/ 4180204 h 6692524"/>
                  <a:gd name="connsiteX73" fmla="*/ 168337 w 3289257"/>
                  <a:gd name="connsiteY73" fmla="*/ 4002404 h 6692524"/>
                  <a:gd name="connsiteX74" fmla="*/ 15937 w 3289257"/>
                  <a:gd name="connsiteY74" fmla="*/ 3850004 h 6692524"/>
                  <a:gd name="connsiteX75" fmla="*/ 3237 w 3289257"/>
                  <a:gd name="connsiteY75" fmla="*/ 3773804 h 6692524"/>
                  <a:gd name="connsiteX76" fmla="*/ 3237 w 3289257"/>
                  <a:gd name="connsiteY76" fmla="*/ 3710304 h 6692524"/>
                  <a:gd name="connsiteX77" fmla="*/ 28637 w 3289257"/>
                  <a:gd name="connsiteY77" fmla="*/ 3621404 h 6692524"/>
                  <a:gd name="connsiteX78" fmla="*/ 142937 w 3289257"/>
                  <a:gd name="connsiteY78" fmla="*/ 3519804 h 6692524"/>
                  <a:gd name="connsiteX79" fmla="*/ 295337 w 3289257"/>
                  <a:gd name="connsiteY79" fmla="*/ 3240404 h 6692524"/>
                  <a:gd name="connsiteX80" fmla="*/ 435037 w 3289257"/>
                  <a:gd name="connsiteY80" fmla="*/ 2973704 h 6692524"/>
                  <a:gd name="connsiteX81" fmla="*/ 562037 w 3289257"/>
                  <a:gd name="connsiteY81" fmla="*/ 2783204 h 6692524"/>
                  <a:gd name="connsiteX82" fmla="*/ 663637 w 3289257"/>
                  <a:gd name="connsiteY82" fmla="*/ 2605404 h 6692524"/>
                  <a:gd name="connsiteX83" fmla="*/ 803337 w 3289257"/>
                  <a:gd name="connsiteY83" fmla="*/ 2338704 h 6692524"/>
                  <a:gd name="connsiteX84" fmla="*/ 1019237 w 3289257"/>
                  <a:gd name="connsiteY84" fmla="*/ 2097404 h 6692524"/>
                  <a:gd name="connsiteX85" fmla="*/ 1133537 w 3289257"/>
                  <a:gd name="connsiteY85" fmla="*/ 1868804 h 6692524"/>
                  <a:gd name="connsiteX86" fmla="*/ 1197037 w 3289257"/>
                  <a:gd name="connsiteY86" fmla="*/ 1551304 h 6692524"/>
                  <a:gd name="connsiteX87" fmla="*/ 1171637 w 3289257"/>
                  <a:gd name="connsiteY87" fmla="*/ 1398904 h 6692524"/>
                  <a:gd name="connsiteX88" fmla="*/ 1146237 w 3289257"/>
                  <a:gd name="connsiteY88" fmla="*/ 1297304 h 6692524"/>
                  <a:gd name="connsiteX89" fmla="*/ 1082737 w 3289257"/>
                  <a:gd name="connsiteY89" fmla="*/ 1043304 h 6692524"/>
                  <a:gd name="connsiteX90" fmla="*/ 1082737 w 3289257"/>
                  <a:gd name="connsiteY90" fmla="*/ 878204 h 6692524"/>
                  <a:gd name="connsiteX91" fmla="*/ 1120837 w 3289257"/>
                  <a:gd name="connsiteY91" fmla="*/ 814704 h 6692524"/>
                  <a:gd name="connsiteX92" fmla="*/ 1070037 w 3289257"/>
                  <a:gd name="connsiteY92" fmla="*/ 751204 h 6692524"/>
                  <a:gd name="connsiteX93" fmla="*/ 968437 w 3289257"/>
                  <a:gd name="connsiteY93" fmla="*/ 624204 h 6692524"/>
                  <a:gd name="connsiteX94" fmla="*/ 943037 w 3289257"/>
                  <a:gd name="connsiteY94" fmla="*/ 319404 h 6692524"/>
                  <a:gd name="connsiteX0" fmla="*/ 943037 w 3289257"/>
                  <a:gd name="connsiteY0" fmla="*/ 319404 h 6692524"/>
                  <a:gd name="connsiteX1" fmla="*/ 1158937 w 3289257"/>
                  <a:gd name="connsiteY1" fmla="*/ 90804 h 6692524"/>
                  <a:gd name="connsiteX2" fmla="*/ 1539937 w 3289257"/>
                  <a:gd name="connsiteY2" fmla="*/ 1904 h 6692524"/>
                  <a:gd name="connsiteX3" fmla="*/ 1800287 w 3289257"/>
                  <a:gd name="connsiteY3" fmla="*/ 163829 h 6692524"/>
                  <a:gd name="connsiteX4" fmla="*/ 1892362 w 3289257"/>
                  <a:gd name="connsiteY4" fmla="*/ 297179 h 6692524"/>
                  <a:gd name="connsiteX5" fmla="*/ 1936812 w 3289257"/>
                  <a:gd name="connsiteY5" fmla="*/ 408304 h 6692524"/>
                  <a:gd name="connsiteX6" fmla="*/ 2143187 w 3289257"/>
                  <a:gd name="connsiteY6" fmla="*/ 525778 h 6692524"/>
                  <a:gd name="connsiteX7" fmla="*/ 2308287 w 3289257"/>
                  <a:gd name="connsiteY7" fmla="*/ 687704 h 6692524"/>
                  <a:gd name="connsiteX8" fmla="*/ 2482912 w 3289257"/>
                  <a:gd name="connsiteY8" fmla="*/ 970279 h 6692524"/>
                  <a:gd name="connsiteX9" fmla="*/ 2508312 w 3289257"/>
                  <a:gd name="connsiteY9" fmla="*/ 1294129 h 6692524"/>
                  <a:gd name="connsiteX10" fmla="*/ 2444812 w 3289257"/>
                  <a:gd name="connsiteY10" fmla="*/ 1494154 h 6692524"/>
                  <a:gd name="connsiteX11" fmla="*/ 2381312 w 3289257"/>
                  <a:gd name="connsiteY11" fmla="*/ 1611629 h 6692524"/>
                  <a:gd name="connsiteX12" fmla="*/ 2355912 w 3289257"/>
                  <a:gd name="connsiteY12" fmla="*/ 1700529 h 6692524"/>
                  <a:gd name="connsiteX13" fmla="*/ 2403537 w 3289257"/>
                  <a:gd name="connsiteY13" fmla="*/ 1830704 h 6692524"/>
                  <a:gd name="connsiteX14" fmla="*/ 2403537 w 3289257"/>
                  <a:gd name="connsiteY14" fmla="*/ 1830704 h 6692524"/>
                  <a:gd name="connsiteX15" fmla="*/ 2397187 w 3289257"/>
                  <a:gd name="connsiteY15" fmla="*/ 1875154 h 6692524"/>
                  <a:gd name="connsiteX16" fmla="*/ 2355912 w 3289257"/>
                  <a:gd name="connsiteY16" fmla="*/ 1884679 h 6692524"/>
                  <a:gd name="connsiteX17" fmla="*/ 2320987 w 3289257"/>
                  <a:gd name="connsiteY17" fmla="*/ 1887854 h 6692524"/>
                  <a:gd name="connsiteX18" fmla="*/ 2308287 w 3289257"/>
                  <a:gd name="connsiteY18" fmla="*/ 1925954 h 6692524"/>
                  <a:gd name="connsiteX19" fmla="*/ 2308287 w 3289257"/>
                  <a:gd name="connsiteY19" fmla="*/ 1976754 h 6692524"/>
                  <a:gd name="connsiteX20" fmla="*/ 2276537 w 3289257"/>
                  <a:gd name="connsiteY20" fmla="*/ 1995804 h 6692524"/>
                  <a:gd name="connsiteX21" fmla="*/ 2228912 w 3289257"/>
                  <a:gd name="connsiteY21" fmla="*/ 1992629 h 6692524"/>
                  <a:gd name="connsiteX22" fmla="*/ 2225737 w 3289257"/>
                  <a:gd name="connsiteY22" fmla="*/ 2024379 h 6692524"/>
                  <a:gd name="connsiteX23" fmla="*/ 2225737 w 3289257"/>
                  <a:gd name="connsiteY23" fmla="*/ 2056129 h 6692524"/>
                  <a:gd name="connsiteX24" fmla="*/ 2155887 w 3289257"/>
                  <a:gd name="connsiteY24" fmla="*/ 2075179 h 6692524"/>
                  <a:gd name="connsiteX25" fmla="*/ 2098737 w 3289257"/>
                  <a:gd name="connsiteY25" fmla="*/ 2116454 h 6692524"/>
                  <a:gd name="connsiteX26" fmla="*/ 2060637 w 3289257"/>
                  <a:gd name="connsiteY26" fmla="*/ 2208529 h 6692524"/>
                  <a:gd name="connsiteX27" fmla="*/ 1962212 w 3289257"/>
                  <a:gd name="connsiteY27" fmla="*/ 2237104 h 6692524"/>
                  <a:gd name="connsiteX28" fmla="*/ 1832037 w 3289257"/>
                  <a:gd name="connsiteY28" fmla="*/ 2122804 h 6692524"/>
                  <a:gd name="connsiteX29" fmla="*/ 1749487 w 3289257"/>
                  <a:gd name="connsiteY29" fmla="*/ 2062479 h 6692524"/>
                  <a:gd name="connsiteX30" fmla="*/ 1695512 w 3289257"/>
                  <a:gd name="connsiteY30" fmla="*/ 2087879 h 6692524"/>
                  <a:gd name="connsiteX31" fmla="*/ 1689162 w 3289257"/>
                  <a:gd name="connsiteY31" fmla="*/ 2246629 h 6692524"/>
                  <a:gd name="connsiteX32" fmla="*/ 1819337 w 3289257"/>
                  <a:gd name="connsiteY32" fmla="*/ 2402204 h 6692524"/>
                  <a:gd name="connsiteX33" fmla="*/ 2111437 w 3289257"/>
                  <a:gd name="connsiteY33" fmla="*/ 2580004 h 6692524"/>
                  <a:gd name="connsiteX34" fmla="*/ 2394012 w 3289257"/>
                  <a:gd name="connsiteY34" fmla="*/ 2757804 h 6692524"/>
                  <a:gd name="connsiteX35" fmla="*/ 2470212 w 3289257"/>
                  <a:gd name="connsiteY35" fmla="*/ 2919729 h 6692524"/>
                  <a:gd name="connsiteX36" fmla="*/ 2457512 w 3289257"/>
                  <a:gd name="connsiteY36" fmla="*/ 3088004 h 6692524"/>
                  <a:gd name="connsiteX37" fmla="*/ 2406712 w 3289257"/>
                  <a:gd name="connsiteY37" fmla="*/ 3161029 h 6692524"/>
                  <a:gd name="connsiteX38" fmla="*/ 2628962 w 3289257"/>
                  <a:gd name="connsiteY38" fmla="*/ 3291204 h 6692524"/>
                  <a:gd name="connsiteX39" fmla="*/ 3013137 w 3289257"/>
                  <a:gd name="connsiteY39" fmla="*/ 3554729 h 6692524"/>
                  <a:gd name="connsiteX40" fmla="*/ 3248087 w 3289257"/>
                  <a:gd name="connsiteY40" fmla="*/ 3970654 h 6692524"/>
                  <a:gd name="connsiteX41" fmla="*/ 3279837 w 3289257"/>
                  <a:gd name="connsiteY41" fmla="*/ 4475479 h 6692524"/>
                  <a:gd name="connsiteX42" fmla="*/ 3143312 w 3289257"/>
                  <a:gd name="connsiteY42" fmla="*/ 4897754 h 6692524"/>
                  <a:gd name="connsiteX43" fmla="*/ 3000437 w 3289257"/>
                  <a:gd name="connsiteY43" fmla="*/ 5161279 h 6692524"/>
                  <a:gd name="connsiteX44" fmla="*/ 2933762 w 3289257"/>
                  <a:gd name="connsiteY44" fmla="*/ 5329554 h 6692524"/>
                  <a:gd name="connsiteX45" fmla="*/ 2924237 w 3289257"/>
                  <a:gd name="connsiteY45" fmla="*/ 5710554 h 6692524"/>
                  <a:gd name="connsiteX46" fmla="*/ 2984562 w 3289257"/>
                  <a:gd name="connsiteY46" fmla="*/ 6082029 h 6692524"/>
                  <a:gd name="connsiteX47" fmla="*/ 3041712 w 3289257"/>
                  <a:gd name="connsiteY47" fmla="*/ 6348728 h 6692524"/>
                  <a:gd name="connsiteX48" fmla="*/ 3079812 w 3289257"/>
                  <a:gd name="connsiteY48" fmla="*/ 6482079 h 6692524"/>
                  <a:gd name="connsiteX49" fmla="*/ 3117912 w 3289257"/>
                  <a:gd name="connsiteY49" fmla="*/ 6675754 h 6692524"/>
                  <a:gd name="connsiteX50" fmla="*/ 3089337 w 3289257"/>
                  <a:gd name="connsiteY50" fmla="*/ 6656704 h 6692524"/>
                  <a:gd name="connsiteX51" fmla="*/ 1209737 w 3289257"/>
                  <a:gd name="connsiteY51" fmla="*/ 6682104 h 6692524"/>
                  <a:gd name="connsiteX52" fmla="*/ 1158937 w 3289257"/>
                  <a:gd name="connsiteY52" fmla="*/ 6682104 h 6692524"/>
                  <a:gd name="connsiteX53" fmla="*/ 1108137 w 3289257"/>
                  <a:gd name="connsiteY53" fmla="*/ 6555104 h 6692524"/>
                  <a:gd name="connsiteX54" fmla="*/ 1082737 w 3289257"/>
                  <a:gd name="connsiteY54" fmla="*/ 6326504 h 6692524"/>
                  <a:gd name="connsiteX55" fmla="*/ 1031937 w 3289257"/>
                  <a:gd name="connsiteY55" fmla="*/ 5907404 h 6692524"/>
                  <a:gd name="connsiteX56" fmla="*/ 1070037 w 3289257"/>
                  <a:gd name="connsiteY56" fmla="*/ 5564504 h 6692524"/>
                  <a:gd name="connsiteX57" fmla="*/ 1158937 w 3289257"/>
                  <a:gd name="connsiteY57" fmla="*/ 5310504 h 6692524"/>
                  <a:gd name="connsiteX58" fmla="*/ 1209737 w 3289257"/>
                  <a:gd name="connsiteY58" fmla="*/ 5221604 h 6692524"/>
                  <a:gd name="connsiteX59" fmla="*/ 1209737 w 3289257"/>
                  <a:gd name="connsiteY59" fmla="*/ 5069204 h 6692524"/>
                  <a:gd name="connsiteX60" fmla="*/ 1158937 w 3289257"/>
                  <a:gd name="connsiteY60" fmla="*/ 5081904 h 6692524"/>
                  <a:gd name="connsiteX61" fmla="*/ 1158937 w 3289257"/>
                  <a:gd name="connsiteY61" fmla="*/ 5145404 h 6692524"/>
                  <a:gd name="connsiteX62" fmla="*/ 1171637 w 3289257"/>
                  <a:gd name="connsiteY62" fmla="*/ 5234304 h 6692524"/>
                  <a:gd name="connsiteX63" fmla="*/ 1171637 w 3289257"/>
                  <a:gd name="connsiteY63" fmla="*/ 5285104 h 6692524"/>
                  <a:gd name="connsiteX64" fmla="*/ 1133537 w 3289257"/>
                  <a:gd name="connsiteY64" fmla="*/ 5285104 h 6692524"/>
                  <a:gd name="connsiteX65" fmla="*/ 1133537 w 3289257"/>
                  <a:gd name="connsiteY65" fmla="*/ 5234304 h 6692524"/>
                  <a:gd name="connsiteX66" fmla="*/ 1133537 w 3289257"/>
                  <a:gd name="connsiteY66" fmla="*/ 4980304 h 6692524"/>
                  <a:gd name="connsiteX67" fmla="*/ 1133537 w 3289257"/>
                  <a:gd name="connsiteY67" fmla="*/ 4980304 h 6692524"/>
                  <a:gd name="connsiteX68" fmla="*/ 1158937 w 3289257"/>
                  <a:gd name="connsiteY68" fmla="*/ 4916804 h 6692524"/>
                  <a:gd name="connsiteX69" fmla="*/ 1133537 w 3289257"/>
                  <a:gd name="connsiteY69" fmla="*/ 4726304 h 6692524"/>
                  <a:gd name="connsiteX70" fmla="*/ 854137 w 3289257"/>
                  <a:gd name="connsiteY70" fmla="*/ 4510404 h 6692524"/>
                  <a:gd name="connsiteX71" fmla="*/ 625537 w 3289257"/>
                  <a:gd name="connsiteY71" fmla="*/ 4332604 h 6692524"/>
                  <a:gd name="connsiteX72" fmla="*/ 396937 w 3289257"/>
                  <a:gd name="connsiteY72" fmla="*/ 4180204 h 6692524"/>
                  <a:gd name="connsiteX73" fmla="*/ 168337 w 3289257"/>
                  <a:gd name="connsiteY73" fmla="*/ 4002404 h 6692524"/>
                  <a:gd name="connsiteX74" fmla="*/ 15937 w 3289257"/>
                  <a:gd name="connsiteY74" fmla="*/ 3850004 h 6692524"/>
                  <a:gd name="connsiteX75" fmla="*/ 3237 w 3289257"/>
                  <a:gd name="connsiteY75" fmla="*/ 3773804 h 6692524"/>
                  <a:gd name="connsiteX76" fmla="*/ 3237 w 3289257"/>
                  <a:gd name="connsiteY76" fmla="*/ 3710304 h 6692524"/>
                  <a:gd name="connsiteX77" fmla="*/ 28637 w 3289257"/>
                  <a:gd name="connsiteY77" fmla="*/ 3621404 h 6692524"/>
                  <a:gd name="connsiteX78" fmla="*/ 142937 w 3289257"/>
                  <a:gd name="connsiteY78" fmla="*/ 3519804 h 6692524"/>
                  <a:gd name="connsiteX79" fmla="*/ 295337 w 3289257"/>
                  <a:gd name="connsiteY79" fmla="*/ 3240404 h 6692524"/>
                  <a:gd name="connsiteX80" fmla="*/ 435037 w 3289257"/>
                  <a:gd name="connsiteY80" fmla="*/ 2973704 h 6692524"/>
                  <a:gd name="connsiteX81" fmla="*/ 562037 w 3289257"/>
                  <a:gd name="connsiteY81" fmla="*/ 2783204 h 6692524"/>
                  <a:gd name="connsiteX82" fmla="*/ 663637 w 3289257"/>
                  <a:gd name="connsiteY82" fmla="*/ 2605404 h 6692524"/>
                  <a:gd name="connsiteX83" fmla="*/ 803337 w 3289257"/>
                  <a:gd name="connsiteY83" fmla="*/ 2338704 h 6692524"/>
                  <a:gd name="connsiteX84" fmla="*/ 1019237 w 3289257"/>
                  <a:gd name="connsiteY84" fmla="*/ 2097404 h 6692524"/>
                  <a:gd name="connsiteX85" fmla="*/ 1133537 w 3289257"/>
                  <a:gd name="connsiteY85" fmla="*/ 1868804 h 6692524"/>
                  <a:gd name="connsiteX86" fmla="*/ 1197037 w 3289257"/>
                  <a:gd name="connsiteY86" fmla="*/ 1551304 h 6692524"/>
                  <a:gd name="connsiteX87" fmla="*/ 1171637 w 3289257"/>
                  <a:gd name="connsiteY87" fmla="*/ 1398904 h 6692524"/>
                  <a:gd name="connsiteX88" fmla="*/ 1146237 w 3289257"/>
                  <a:gd name="connsiteY88" fmla="*/ 1297304 h 6692524"/>
                  <a:gd name="connsiteX89" fmla="*/ 1082737 w 3289257"/>
                  <a:gd name="connsiteY89" fmla="*/ 1043304 h 6692524"/>
                  <a:gd name="connsiteX90" fmla="*/ 1082737 w 3289257"/>
                  <a:gd name="connsiteY90" fmla="*/ 878204 h 6692524"/>
                  <a:gd name="connsiteX91" fmla="*/ 1120837 w 3289257"/>
                  <a:gd name="connsiteY91" fmla="*/ 814704 h 6692524"/>
                  <a:gd name="connsiteX92" fmla="*/ 1070037 w 3289257"/>
                  <a:gd name="connsiteY92" fmla="*/ 751204 h 6692524"/>
                  <a:gd name="connsiteX93" fmla="*/ 968437 w 3289257"/>
                  <a:gd name="connsiteY93" fmla="*/ 624204 h 6692524"/>
                  <a:gd name="connsiteX94" fmla="*/ 943037 w 3289257"/>
                  <a:gd name="connsiteY94" fmla="*/ 319404 h 6692524"/>
                  <a:gd name="connsiteX0" fmla="*/ 943037 w 3289257"/>
                  <a:gd name="connsiteY0" fmla="*/ 319404 h 6696439"/>
                  <a:gd name="connsiteX1" fmla="*/ 1158937 w 3289257"/>
                  <a:gd name="connsiteY1" fmla="*/ 90804 h 6696439"/>
                  <a:gd name="connsiteX2" fmla="*/ 1539937 w 3289257"/>
                  <a:gd name="connsiteY2" fmla="*/ 1904 h 6696439"/>
                  <a:gd name="connsiteX3" fmla="*/ 1800287 w 3289257"/>
                  <a:gd name="connsiteY3" fmla="*/ 163829 h 6696439"/>
                  <a:gd name="connsiteX4" fmla="*/ 1892362 w 3289257"/>
                  <a:gd name="connsiteY4" fmla="*/ 297179 h 6696439"/>
                  <a:gd name="connsiteX5" fmla="*/ 1936812 w 3289257"/>
                  <a:gd name="connsiteY5" fmla="*/ 408304 h 6696439"/>
                  <a:gd name="connsiteX6" fmla="*/ 2143187 w 3289257"/>
                  <a:gd name="connsiteY6" fmla="*/ 525778 h 6696439"/>
                  <a:gd name="connsiteX7" fmla="*/ 2308287 w 3289257"/>
                  <a:gd name="connsiteY7" fmla="*/ 687704 h 6696439"/>
                  <a:gd name="connsiteX8" fmla="*/ 2482912 w 3289257"/>
                  <a:gd name="connsiteY8" fmla="*/ 970279 h 6696439"/>
                  <a:gd name="connsiteX9" fmla="*/ 2508312 w 3289257"/>
                  <a:gd name="connsiteY9" fmla="*/ 1294129 h 6696439"/>
                  <a:gd name="connsiteX10" fmla="*/ 2444812 w 3289257"/>
                  <a:gd name="connsiteY10" fmla="*/ 1494154 h 6696439"/>
                  <a:gd name="connsiteX11" fmla="*/ 2381312 w 3289257"/>
                  <a:gd name="connsiteY11" fmla="*/ 1611629 h 6696439"/>
                  <a:gd name="connsiteX12" fmla="*/ 2355912 w 3289257"/>
                  <a:gd name="connsiteY12" fmla="*/ 1700529 h 6696439"/>
                  <a:gd name="connsiteX13" fmla="*/ 2403537 w 3289257"/>
                  <a:gd name="connsiteY13" fmla="*/ 1830704 h 6696439"/>
                  <a:gd name="connsiteX14" fmla="*/ 2403537 w 3289257"/>
                  <a:gd name="connsiteY14" fmla="*/ 1830704 h 6696439"/>
                  <a:gd name="connsiteX15" fmla="*/ 2397187 w 3289257"/>
                  <a:gd name="connsiteY15" fmla="*/ 1875154 h 6696439"/>
                  <a:gd name="connsiteX16" fmla="*/ 2355912 w 3289257"/>
                  <a:gd name="connsiteY16" fmla="*/ 1884679 h 6696439"/>
                  <a:gd name="connsiteX17" fmla="*/ 2320987 w 3289257"/>
                  <a:gd name="connsiteY17" fmla="*/ 1887854 h 6696439"/>
                  <a:gd name="connsiteX18" fmla="*/ 2308287 w 3289257"/>
                  <a:gd name="connsiteY18" fmla="*/ 1925954 h 6696439"/>
                  <a:gd name="connsiteX19" fmla="*/ 2308287 w 3289257"/>
                  <a:gd name="connsiteY19" fmla="*/ 1976754 h 6696439"/>
                  <a:gd name="connsiteX20" fmla="*/ 2276537 w 3289257"/>
                  <a:gd name="connsiteY20" fmla="*/ 1995804 h 6696439"/>
                  <a:gd name="connsiteX21" fmla="*/ 2228912 w 3289257"/>
                  <a:gd name="connsiteY21" fmla="*/ 1992629 h 6696439"/>
                  <a:gd name="connsiteX22" fmla="*/ 2225737 w 3289257"/>
                  <a:gd name="connsiteY22" fmla="*/ 2024379 h 6696439"/>
                  <a:gd name="connsiteX23" fmla="*/ 2225737 w 3289257"/>
                  <a:gd name="connsiteY23" fmla="*/ 2056129 h 6696439"/>
                  <a:gd name="connsiteX24" fmla="*/ 2155887 w 3289257"/>
                  <a:gd name="connsiteY24" fmla="*/ 2075179 h 6696439"/>
                  <a:gd name="connsiteX25" fmla="*/ 2098737 w 3289257"/>
                  <a:gd name="connsiteY25" fmla="*/ 2116454 h 6696439"/>
                  <a:gd name="connsiteX26" fmla="*/ 2060637 w 3289257"/>
                  <a:gd name="connsiteY26" fmla="*/ 2208529 h 6696439"/>
                  <a:gd name="connsiteX27" fmla="*/ 1962212 w 3289257"/>
                  <a:gd name="connsiteY27" fmla="*/ 2237104 h 6696439"/>
                  <a:gd name="connsiteX28" fmla="*/ 1832037 w 3289257"/>
                  <a:gd name="connsiteY28" fmla="*/ 2122804 h 6696439"/>
                  <a:gd name="connsiteX29" fmla="*/ 1749487 w 3289257"/>
                  <a:gd name="connsiteY29" fmla="*/ 2062479 h 6696439"/>
                  <a:gd name="connsiteX30" fmla="*/ 1695512 w 3289257"/>
                  <a:gd name="connsiteY30" fmla="*/ 2087879 h 6696439"/>
                  <a:gd name="connsiteX31" fmla="*/ 1689162 w 3289257"/>
                  <a:gd name="connsiteY31" fmla="*/ 2246629 h 6696439"/>
                  <a:gd name="connsiteX32" fmla="*/ 1819337 w 3289257"/>
                  <a:gd name="connsiteY32" fmla="*/ 2402204 h 6696439"/>
                  <a:gd name="connsiteX33" fmla="*/ 2111437 w 3289257"/>
                  <a:gd name="connsiteY33" fmla="*/ 2580004 h 6696439"/>
                  <a:gd name="connsiteX34" fmla="*/ 2394012 w 3289257"/>
                  <a:gd name="connsiteY34" fmla="*/ 2757804 h 6696439"/>
                  <a:gd name="connsiteX35" fmla="*/ 2470212 w 3289257"/>
                  <a:gd name="connsiteY35" fmla="*/ 2919729 h 6696439"/>
                  <a:gd name="connsiteX36" fmla="*/ 2457512 w 3289257"/>
                  <a:gd name="connsiteY36" fmla="*/ 3088004 h 6696439"/>
                  <a:gd name="connsiteX37" fmla="*/ 2406712 w 3289257"/>
                  <a:gd name="connsiteY37" fmla="*/ 3161029 h 6696439"/>
                  <a:gd name="connsiteX38" fmla="*/ 2628962 w 3289257"/>
                  <a:gd name="connsiteY38" fmla="*/ 3291204 h 6696439"/>
                  <a:gd name="connsiteX39" fmla="*/ 3013137 w 3289257"/>
                  <a:gd name="connsiteY39" fmla="*/ 3554729 h 6696439"/>
                  <a:gd name="connsiteX40" fmla="*/ 3248087 w 3289257"/>
                  <a:gd name="connsiteY40" fmla="*/ 3970654 h 6696439"/>
                  <a:gd name="connsiteX41" fmla="*/ 3279837 w 3289257"/>
                  <a:gd name="connsiteY41" fmla="*/ 4475479 h 6696439"/>
                  <a:gd name="connsiteX42" fmla="*/ 3143312 w 3289257"/>
                  <a:gd name="connsiteY42" fmla="*/ 4897754 h 6696439"/>
                  <a:gd name="connsiteX43" fmla="*/ 3000437 w 3289257"/>
                  <a:gd name="connsiteY43" fmla="*/ 5161279 h 6696439"/>
                  <a:gd name="connsiteX44" fmla="*/ 2933762 w 3289257"/>
                  <a:gd name="connsiteY44" fmla="*/ 5329554 h 6696439"/>
                  <a:gd name="connsiteX45" fmla="*/ 2924237 w 3289257"/>
                  <a:gd name="connsiteY45" fmla="*/ 5710554 h 6696439"/>
                  <a:gd name="connsiteX46" fmla="*/ 2984562 w 3289257"/>
                  <a:gd name="connsiteY46" fmla="*/ 6082029 h 6696439"/>
                  <a:gd name="connsiteX47" fmla="*/ 3041712 w 3289257"/>
                  <a:gd name="connsiteY47" fmla="*/ 6348728 h 6696439"/>
                  <a:gd name="connsiteX48" fmla="*/ 3079812 w 3289257"/>
                  <a:gd name="connsiteY48" fmla="*/ 6482079 h 6696439"/>
                  <a:gd name="connsiteX49" fmla="*/ 3117912 w 3289257"/>
                  <a:gd name="connsiteY49" fmla="*/ 6675754 h 6696439"/>
                  <a:gd name="connsiteX50" fmla="*/ 2914712 w 3289257"/>
                  <a:gd name="connsiteY50" fmla="*/ 6691629 h 6696439"/>
                  <a:gd name="connsiteX51" fmla="*/ 1209737 w 3289257"/>
                  <a:gd name="connsiteY51" fmla="*/ 6682104 h 6696439"/>
                  <a:gd name="connsiteX52" fmla="*/ 1158937 w 3289257"/>
                  <a:gd name="connsiteY52" fmla="*/ 6682104 h 6696439"/>
                  <a:gd name="connsiteX53" fmla="*/ 1108137 w 3289257"/>
                  <a:gd name="connsiteY53" fmla="*/ 6555104 h 6696439"/>
                  <a:gd name="connsiteX54" fmla="*/ 1082737 w 3289257"/>
                  <a:gd name="connsiteY54" fmla="*/ 6326504 h 6696439"/>
                  <a:gd name="connsiteX55" fmla="*/ 1031937 w 3289257"/>
                  <a:gd name="connsiteY55" fmla="*/ 5907404 h 6696439"/>
                  <a:gd name="connsiteX56" fmla="*/ 1070037 w 3289257"/>
                  <a:gd name="connsiteY56" fmla="*/ 5564504 h 6696439"/>
                  <a:gd name="connsiteX57" fmla="*/ 1158937 w 3289257"/>
                  <a:gd name="connsiteY57" fmla="*/ 5310504 h 6696439"/>
                  <a:gd name="connsiteX58" fmla="*/ 1209737 w 3289257"/>
                  <a:gd name="connsiteY58" fmla="*/ 5221604 h 6696439"/>
                  <a:gd name="connsiteX59" fmla="*/ 1209737 w 3289257"/>
                  <a:gd name="connsiteY59" fmla="*/ 5069204 h 6696439"/>
                  <a:gd name="connsiteX60" fmla="*/ 1158937 w 3289257"/>
                  <a:gd name="connsiteY60" fmla="*/ 5081904 h 6696439"/>
                  <a:gd name="connsiteX61" fmla="*/ 1158937 w 3289257"/>
                  <a:gd name="connsiteY61" fmla="*/ 5145404 h 6696439"/>
                  <a:gd name="connsiteX62" fmla="*/ 1171637 w 3289257"/>
                  <a:gd name="connsiteY62" fmla="*/ 5234304 h 6696439"/>
                  <a:gd name="connsiteX63" fmla="*/ 1171637 w 3289257"/>
                  <a:gd name="connsiteY63" fmla="*/ 5285104 h 6696439"/>
                  <a:gd name="connsiteX64" fmla="*/ 1133537 w 3289257"/>
                  <a:gd name="connsiteY64" fmla="*/ 5285104 h 6696439"/>
                  <a:gd name="connsiteX65" fmla="*/ 1133537 w 3289257"/>
                  <a:gd name="connsiteY65" fmla="*/ 5234304 h 6696439"/>
                  <a:gd name="connsiteX66" fmla="*/ 1133537 w 3289257"/>
                  <a:gd name="connsiteY66" fmla="*/ 4980304 h 6696439"/>
                  <a:gd name="connsiteX67" fmla="*/ 1133537 w 3289257"/>
                  <a:gd name="connsiteY67" fmla="*/ 4980304 h 6696439"/>
                  <a:gd name="connsiteX68" fmla="*/ 1158937 w 3289257"/>
                  <a:gd name="connsiteY68" fmla="*/ 4916804 h 6696439"/>
                  <a:gd name="connsiteX69" fmla="*/ 1133537 w 3289257"/>
                  <a:gd name="connsiteY69" fmla="*/ 4726304 h 6696439"/>
                  <a:gd name="connsiteX70" fmla="*/ 854137 w 3289257"/>
                  <a:gd name="connsiteY70" fmla="*/ 4510404 h 6696439"/>
                  <a:gd name="connsiteX71" fmla="*/ 625537 w 3289257"/>
                  <a:gd name="connsiteY71" fmla="*/ 4332604 h 6696439"/>
                  <a:gd name="connsiteX72" fmla="*/ 396937 w 3289257"/>
                  <a:gd name="connsiteY72" fmla="*/ 4180204 h 6696439"/>
                  <a:gd name="connsiteX73" fmla="*/ 168337 w 3289257"/>
                  <a:gd name="connsiteY73" fmla="*/ 4002404 h 6696439"/>
                  <a:gd name="connsiteX74" fmla="*/ 15937 w 3289257"/>
                  <a:gd name="connsiteY74" fmla="*/ 3850004 h 6696439"/>
                  <a:gd name="connsiteX75" fmla="*/ 3237 w 3289257"/>
                  <a:gd name="connsiteY75" fmla="*/ 3773804 h 6696439"/>
                  <a:gd name="connsiteX76" fmla="*/ 3237 w 3289257"/>
                  <a:gd name="connsiteY76" fmla="*/ 3710304 h 6696439"/>
                  <a:gd name="connsiteX77" fmla="*/ 28637 w 3289257"/>
                  <a:gd name="connsiteY77" fmla="*/ 3621404 h 6696439"/>
                  <a:gd name="connsiteX78" fmla="*/ 142937 w 3289257"/>
                  <a:gd name="connsiteY78" fmla="*/ 3519804 h 6696439"/>
                  <a:gd name="connsiteX79" fmla="*/ 295337 w 3289257"/>
                  <a:gd name="connsiteY79" fmla="*/ 3240404 h 6696439"/>
                  <a:gd name="connsiteX80" fmla="*/ 435037 w 3289257"/>
                  <a:gd name="connsiteY80" fmla="*/ 2973704 h 6696439"/>
                  <a:gd name="connsiteX81" fmla="*/ 562037 w 3289257"/>
                  <a:gd name="connsiteY81" fmla="*/ 2783204 h 6696439"/>
                  <a:gd name="connsiteX82" fmla="*/ 663637 w 3289257"/>
                  <a:gd name="connsiteY82" fmla="*/ 2605404 h 6696439"/>
                  <a:gd name="connsiteX83" fmla="*/ 803337 w 3289257"/>
                  <a:gd name="connsiteY83" fmla="*/ 2338704 h 6696439"/>
                  <a:gd name="connsiteX84" fmla="*/ 1019237 w 3289257"/>
                  <a:gd name="connsiteY84" fmla="*/ 2097404 h 6696439"/>
                  <a:gd name="connsiteX85" fmla="*/ 1133537 w 3289257"/>
                  <a:gd name="connsiteY85" fmla="*/ 1868804 h 6696439"/>
                  <a:gd name="connsiteX86" fmla="*/ 1197037 w 3289257"/>
                  <a:gd name="connsiteY86" fmla="*/ 1551304 h 6696439"/>
                  <a:gd name="connsiteX87" fmla="*/ 1171637 w 3289257"/>
                  <a:gd name="connsiteY87" fmla="*/ 1398904 h 6696439"/>
                  <a:gd name="connsiteX88" fmla="*/ 1146237 w 3289257"/>
                  <a:gd name="connsiteY88" fmla="*/ 1297304 h 6696439"/>
                  <a:gd name="connsiteX89" fmla="*/ 1082737 w 3289257"/>
                  <a:gd name="connsiteY89" fmla="*/ 1043304 h 6696439"/>
                  <a:gd name="connsiteX90" fmla="*/ 1082737 w 3289257"/>
                  <a:gd name="connsiteY90" fmla="*/ 878204 h 6696439"/>
                  <a:gd name="connsiteX91" fmla="*/ 1120837 w 3289257"/>
                  <a:gd name="connsiteY91" fmla="*/ 814704 h 6696439"/>
                  <a:gd name="connsiteX92" fmla="*/ 1070037 w 3289257"/>
                  <a:gd name="connsiteY92" fmla="*/ 751204 h 6696439"/>
                  <a:gd name="connsiteX93" fmla="*/ 968437 w 3289257"/>
                  <a:gd name="connsiteY93" fmla="*/ 624204 h 6696439"/>
                  <a:gd name="connsiteX94" fmla="*/ 943037 w 3289257"/>
                  <a:gd name="connsiteY94" fmla="*/ 319404 h 6696439"/>
                  <a:gd name="connsiteX0" fmla="*/ 943037 w 3289257"/>
                  <a:gd name="connsiteY0" fmla="*/ 319404 h 6696439"/>
                  <a:gd name="connsiteX1" fmla="*/ 1158937 w 3289257"/>
                  <a:gd name="connsiteY1" fmla="*/ 90804 h 6696439"/>
                  <a:gd name="connsiteX2" fmla="*/ 1539937 w 3289257"/>
                  <a:gd name="connsiteY2" fmla="*/ 1904 h 6696439"/>
                  <a:gd name="connsiteX3" fmla="*/ 1800287 w 3289257"/>
                  <a:gd name="connsiteY3" fmla="*/ 163829 h 6696439"/>
                  <a:gd name="connsiteX4" fmla="*/ 1892362 w 3289257"/>
                  <a:gd name="connsiteY4" fmla="*/ 297179 h 6696439"/>
                  <a:gd name="connsiteX5" fmla="*/ 1936812 w 3289257"/>
                  <a:gd name="connsiteY5" fmla="*/ 408304 h 6696439"/>
                  <a:gd name="connsiteX6" fmla="*/ 2143187 w 3289257"/>
                  <a:gd name="connsiteY6" fmla="*/ 525778 h 6696439"/>
                  <a:gd name="connsiteX7" fmla="*/ 2308287 w 3289257"/>
                  <a:gd name="connsiteY7" fmla="*/ 687704 h 6696439"/>
                  <a:gd name="connsiteX8" fmla="*/ 2482912 w 3289257"/>
                  <a:gd name="connsiteY8" fmla="*/ 970279 h 6696439"/>
                  <a:gd name="connsiteX9" fmla="*/ 2508312 w 3289257"/>
                  <a:gd name="connsiteY9" fmla="*/ 1294129 h 6696439"/>
                  <a:gd name="connsiteX10" fmla="*/ 2444812 w 3289257"/>
                  <a:gd name="connsiteY10" fmla="*/ 1494154 h 6696439"/>
                  <a:gd name="connsiteX11" fmla="*/ 2381312 w 3289257"/>
                  <a:gd name="connsiteY11" fmla="*/ 1611629 h 6696439"/>
                  <a:gd name="connsiteX12" fmla="*/ 2355912 w 3289257"/>
                  <a:gd name="connsiteY12" fmla="*/ 1700529 h 6696439"/>
                  <a:gd name="connsiteX13" fmla="*/ 2403537 w 3289257"/>
                  <a:gd name="connsiteY13" fmla="*/ 1830704 h 6696439"/>
                  <a:gd name="connsiteX14" fmla="*/ 2403537 w 3289257"/>
                  <a:gd name="connsiteY14" fmla="*/ 1830704 h 6696439"/>
                  <a:gd name="connsiteX15" fmla="*/ 2397187 w 3289257"/>
                  <a:gd name="connsiteY15" fmla="*/ 1875154 h 6696439"/>
                  <a:gd name="connsiteX16" fmla="*/ 2355912 w 3289257"/>
                  <a:gd name="connsiteY16" fmla="*/ 1884679 h 6696439"/>
                  <a:gd name="connsiteX17" fmla="*/ 2320987 w 3289257"/>
                  <a:gd name="connsiteY17" fmla="*/ 1887854 h 6696439"/>
                  <a:gd name="connsiteX18" fmla="*/ 2308287 w 3289257"/>
                  <a:gd name="connsiteY18" fmla="*/ 1925954 h 6696439"/>
                  <a:gd name="connsiteX19" fmla="*/ 2308287 w 3289257"/>
                  <a:gd name="connsiteY19" fmla="*/ 1976754 h 6696439"/>
                  <a:gd name="connsiteX20" fmla="*/ 2276537 w 3289257"/>
                  <a:gd name="connsiteY20" fmla="*/ 1995804 h 6696439"/>
                  <a:gd name="connsiteX21" fmla="*/ 2228912 w 3289257"/>
                  <a:gd name="connsiteY21" fmla="*/ 1992629 h 6696439"/>
                  <a:gd name="connsiteX22" fmla="*/ 2225737 w 3289257"/>
                  <a:gd name="connsiteY22" fmla="*/ 2024379 h 6696439"/>
                  <a:gd name="connsiteX23" fmla="*/ 2225737 w 3289257"/>
                  <a:gd name="connsiteY23" fmla="*/ 2056129 h 6696439"/>
                  <a:gd name="connsiteX24" fmla="*/ 2155887 w 3289257"/>
                  <a:gd name="connsiteY24" fmla="*/ 2075179 h 6696439"/>
                  <a:gd name="connsiteX25" fmla="*/ 2098737 w 3289257"/>
                  <a:gd name="connsiteY25" fmla="*/ 2116454 h 6696439"/>
                  <a:gd name="connsiteX26" fmla="*/ 2060637 w 3289257"/>
                  <a:gd name="connsiteY26" fmla="*/ 2208529 h 6696439"/>
                  <a:gd name="connsiteX27" fmla="*/ 1962212 w 3289257"/>
                  <a:gd name="connsiteY27" fmla="*/ 2237104 h 6696439"/>
                  <a:gd name="connsiteX28" fmla="*/ 1832037 w 3289257"/>
                  <a:gd name="connsiteY28" fmla="*/ 2122804 h 6696439"/>
                  <a:gd name="connsiteX29" fmla="*/ 1749487 w 3289257"/>
                  <a:gd name="connsiteY29" fmla="*/ 2062479 h 6696439"/>
                  <a:gd name="connsiteX30" fmla="*/ 1695512 w 3289257"/>
                  <a:gd name="connsiteY30" fmla="*/ 2087879 h 6696439"/>
                  <a:gd name="connsiteX31" fmla="*/ 1689162 w 3289257"/>
                  <a:gd name="connsiteY31" fmla="*/ 2246629 h 6696439"/>
                  <a:gd name="connsiteX32" fmla="*/ 1819337 w 3289257"/>
                  <a:gd name="connsiteY32" fmla="*/ 2402204 h 6696439"/>
                  <a:gd name="connsiteX33" fmla="*/ 2111437 w 3289257"/>
                  <a:gd name="connsiteY33" fmla="*/ 2580004 h 6696439"/>
                  <a:gd name="connsiteX34" fmla="*/ 2394012 w 3289257"/>
                  <a:gd name="connsiteY34" fmla="*/ 2757804 h 6696439"/>
                  <a:gd name="connsiteX35" fmla="*/ 2470212 w 3289257"/>
                  <a:gd name="connsiteY35" fmla="*/ 2919729 h 6696439"/>
                  <a:gd name="connsiteX36" fmla="*/ 2457512 w 3289257"/>
                  <a:gd name="connsiteY36" fmla="*/ 3088004 h 6696439"/>
                  <a:gd name="connsiteX37" fmla="*/ 2406712 w 3289257"/>
                  <a:gd name="connsiteY37" fmla="*/ 3161029 h 6696439"/>
                  <a:gd name="connsiteX38" fmla="*/ 2628962 w 3289257"/>
                  <a:gd name="connsiteY38" fmla="*/ 3291204 h 6696439"/>
                  <a:gd name="connsiteX39" fmla="*/ 3013137 w 3289257"/>
                  <a:gd name="connsiteY39" fmla="*/ 3554729 h 6696439"/>
                  <a:gd name="connsiteX40" fmla="*/ 3248087 w 3289257"/>
                  <a:gd name="connsiteY40" fmla="*/ 3970654 h 6696439"/>
                  <a:gd name="connsiteX41" fmla="*/ 3279837 w 3289257"/>
                  <a:gd name="connsiteY41" fmla="*/ 4475479 h 6696439"/>
                  <a:gd name="connsiteX42" fmla="*/ 3143312 w 3289257"/>
                  <a:gd name="connsiteY42" fmla="*/ 4897754 h 6696439"/>
                  <a:gd name="connsiteX43" fmla="*/ 3000437 w 3289257"/>
                  <a:gd name="connsiteY43" fmla="*/ 5161279 h 6696439"/>
                  <a:gd name="connsiteX44" fmla="*/ 2933762 w 3289257"/>
                  <a:gd name="connsiteY44" fmla="*/ 5329554 h 6696439"/>
                  <a:gd name="connsiteX45" fmla="*/ 2924237 w 3289257"/>
                  <a:gd name="connsiteY45" fmla="*/ 5710554 h 6696439"/>
                  <a:gd name="connsiteX46" fmla="*/ 2984562 w 3289257"/>
                  <a:gd name="connsiteY46" fmla="*/ 6082029 h 6696439"/>
                  <a:gd name="connsiteX47" fmla="*/ 3041712 w 3289257"/>
                  <a:gd name="connsiteY47" fmla="*/ 6348728 h 6696439"/>
                  <a:gd name="connsiteX48" fmla="*/ 3079812 w 3289257"/>
                  <a:gd name="connsiteY48" fmla="*/ 6482079 h 6696439"/>
                  <a:gd name="connsiteX49" fmla="*/ 3117912 w 3289257"/>
                  <a:gd name="connsiteY49" fmla="*/ 6675754 h 6696439"/>
                  <a:gd name="connsiteX50" fmla="*/ 2914712 w 3289257"/>
                  <a:gd name="connsiteY50" fmla="*/ 6691629 h 6696439"/>
                  <a:gd name="connsiteX51" fmla="*/ 1463737 w 3289257"/>
                  <a:gd name="connsiteY51" fmla="*/ 6682104 h 6696439"/>
                  <a:gd name="connsiteX52" fmla="*/ 1158937 w 3289257"/>
                  <a:gd name="connsiteY52" fmla="*/ 6682104 h 6696439"/>
                  <a:gd name="connsiteX53" fmla="*/ 1108137 w 3289257"/>
                  <a:gd name="connsiteY53" fmla="*/ 6555104 h 6696439"/>
                  <a:gd name="connsiteX54" fmla="*/ 1082737 w 3289257"/>
                  <a:gd name="connsiteY54" fmla="*/ 6326504 h 6696439"/>
                  <a:gd name="connsiteX55" fmla="*/ 1031937 w 3289257"/>
                  <a:gd name="connsiteY55" fmla="*/ 5907404 h 6696439"/>
                  <a:gd name="connsiteX56" fmla="*/ 1070037 w 3289257"/>
                  <a:gd name="connsiteY56" fmla="*/ 5564504 h 6696439"/>
                  <a:gd name="connsiteX57" fmla="*/ 1158937 w 3289257"/>
                  <a:gd name="connsiteY57" fmla="*/ 5310504 h 6696439"/>
                  <a:gd name="connsiteX58" fmla="*/ 1209737 w 3289257"/>
                  <a:gd name="connsiteY58" fmla="*/ 5221604 h 6696439"/>
                  <a:gd name="connsiteX59" fmla="*/ 1209737 w 3289257"/>
                  <a:gd name="connsiteY59" fmla="*/ 5069204 h 6696439"/>
                  <a:gd name="connsiteX60" fmla="*/ 1158937 w 3289257"/>
                  <a:gd name="connsiteY60" fmla="*/ 5081904 h 6696439"/>
                  <a:gd name="connsiteX61" fmla="*/ 1158937 w 3289257"/>
                  <a:gd name="connsiteY61" fmla="*/ 5145404 h 6696439"/>
                  <a:gd name="connsiteX62" fmla="*/ 1171637 w 3289257"/>
                  <a:gd name="connsiteY62" fmla="*/ 5234304 h 6696439"/>
                  <a:gd name="connsiteX63" fmla="*/ 1171637 w 3289257"/>
                  <a:gd name="connsiteY63" fmla="*/ 5285104 h 6696439"/>
                  <a:gd name="connsiteX64" fmla="*/ 1133537 w 3289257"/>
                  <a:gd name="connsiteY64" fmla="*/ 5285104 h 6696439"/>
                  <a:gd name="connsiteX65" fmla="*/ 1133537 w 3289257"/>
                  <a:gd name="connsiteY65" fmla="*/ 5234304 h 6696439"/>
                  <a:gd name="connsiteX66" fmla="*/ 1133537 w 3289257"/>
                  <a:gd name="connsiteY66" fmla="*/ 4980304 h 6696439"/>
                  <a:gd name="connsiteX67" fmla="*/ 1133537 w 3289257"/>
                  <a:gd name="connsiteY67" fmla="*/ 4980304 h 6696439"/>
                  <a:gd name="connsiteX68" fmla="*/ 1158937 w 3289257"/>
                  <a:gd name="connsiteY68" fmla="*/ 4916804 h 6696439"/>
                  <a:gd name="connsiteX69" fmla="*/ 1133537 w 3289257"/>
                  <a:gd name="connsiteY69" fmla="*/ 4726304 h 6696439"/>
                  <a:gd name="connsiteX70" fmla="*/ 854137 w 3289257"/>
                  <a:gd name="connsiteY70" fmla="*/ 4510404 h 6696439"/>
                  <a:gd name="connsiteX71" fmla="*/ 625537 w 3289257"/>
                  <a:gd name="connsiteY71" fmla="*/ 4332604 h 6696439"/>
                  <a:gd name="connsiteX72" fmla="*/ 396937 w 3289257"/>
                  <a:gd name="connsiteY72" fmla="*/ 4180204 h 6696439"/>
                  <a:gd name="connsiteX73" fmla="*/ 168337 w 3289257"/>
                  <a:gd name="connsiteY73" fmla="*/ 4002404 h 6696439"/>
                  <a:gd name="connsiteX74" fmla="*/ 15937 w 3289257"/>
                  <a:gd name="connsiteY74" fmla="*/ 3850004 h 6696439"/>
                  <a:gd name="connsiteX75" fmla="*/ 3237 w 3289257"/>
                  <a:gd name="connsiteY75" fmla="*/ 3773804 h 6696439"/>
                  <a:gd name="connsiteX76" fmla="*/ 3237 w 3289257"/>
                  <a:gd name="connsiteY76" fmla="*/ 3710304 h 6696439"/>
                  <a:gd name="connsiteX77" fmla="*/ 28637 w 3289257"/>
                  <a:gd name="connsiteY77" fmla="*/ 3621404 h 6696439"/>
                  <a:gd name="connsiteX78" fmla="*/ 142937 w 3289257"/>
                  <a:gd name="connsiteY78" fmla="*/ 3519804 h 6696439"/>
                  <a:gd name="connsiteX79" fmla="*/ 295337 w 3289257"/>
                  <a:gd name="connsiteY79" fmla="*/ 3240404 h 6696439"/>
                  <a:gd name="connsiteX80" fmla="*/ 435037 w 3289257"/>
                  <a:gd name="connsiteY80" fmla="*/ 2973704 h 6696439"/>
                  <a:gd name="connsiteX81" fmla="*/ 562037 w 3289257"/>
                  <a:gd name="connsiteY81" fmla="*/ 2783204 h 6696439"/>
                  <a:gd name="connsiteX82" fmla="*/ 663637 w 3289257"/>
                  <a:gd name="connsiteY82" fmla="*/ 2605404 h 6696439"/>
                  <a:gd name="connsiteX83" fmla="*/ 803337 w 3289257"/>
                  <a:gd name="connsiteY83" fmla="*/ 2338704 h 6696439"/>
                  <a:gd name="connsiteX84" fmla="*/ 1019237 w 3289257"/>
                  <a:gd name="connsiteY84" fmla="*/ 2097404 h 6696439"/>
                  <a:gd name="connsiteX85" fmla="*/ 1133537 w 3289257"/>
                  <a:gd name="connsiteY85" fmla="*/ 1868804 h 6696439"/>
                  <a:gd name="connsiteX86" fmla="*/ 1197037 w 3289257"/>
                  <a:gd name="connsiteY86" fmla="*/ 1551304 h 6696439"/>
                  <a:gd name="connsiteX87" fmla="*/ 1171637 w 3289257"/>
                  <a:gd name="connsiteY87" fmla="*/ 1398904 h 6696439"/>
                  <a:gd name="connsiteX88" fmla="*/ 1146237 w 3289257"/>
                  <a:gd name="connsiteY88" fmla="*/ 1297304 h 6696439"/>
                  <a:gd name="connsiteX89" fmla="*/ 1082737 w 3289257"/>
                  <a:gd name="connsiteY89" fmla="*/ 1043304 h 6696439"/>
                  <a:gd name="connsiteX90" fmla="*/ 1082737 w 3289257"/>
                  <a:gd name="connsiteY90" fmla="*/ 878204 h 6696439"/>
                  <a:gd name="connsiteX91" fmla="*/ 1120837 w 3289257"/>
                  <a:gd name="connsiteY91" fmla="*/ 814704 h 6696439"/>
                  <a:gd name="connsiteX92" fmla="*/ 1070037 w 3289257"/>
                  <a:gd name="connsiteY92" fmla="*/ 751204 h 6696439"/>
                  <a:gd name="connsiteX93" fmla="*/ 968437 w 3289257"/>
                  <a:gd name="connsiteY93" fmla="*/ 624204 h 6696439"/>
                  <a:gd name="connsiteX94" fmla="*/ 943037 w 3289257"/>
                  <a:gd name="connsiteY94" fmla="*/ 319404 h 6696439"/>
                  <a:gd name="connsiteX0" fmla="*/ 943037 w 3289257"/>
                  <a:gd name="connsiteY0" fmla="*/ 319404 h 6696439"/>
                  <a:gd name="connsiteX1" fmla="*/ 1158937 w 3289257"/>
                  <a:gd name="connsiteY1" fmla="*/ 90804 h 6696439"/>
                  <a:gd name="connsiteX2" fmla="*/ 1539937 w 3289257"/>
                  <a:gd name="connsiteY2" fmla="*/ 1904 h 6696439"/>
                  <a:gd name="connsiteX3" fmla="*/ 1800287 w 3289257"/>
                  <a:gd name="connsiteY3" fmla="*/ 163829 h 6696439"/>
                  <a:gd name="connsiteX4" fmla="*/ 1892362 w 3289257"/>
                  <a:gd name="connsiteY4" fmla="*/ 297179 h 6696439"/>
                  <a:gd name="connsiteX5" fmla="*/ 1936812 w 3289257"/>
                  <a:gd name="connsiteY5" fmla="*/ 408304 h 6696439"/>
                  <a:gd name="connsiteX6" fmla="*/ 2143187 w 3289257"/>
                  <a:gd name="connsiteY6" fmla="*/ 525778 h 6696439"/>
                  <a:gd name="connsiteX7" fmla="*/ 2308287 w 3289257"/>
                  <a:gd name="connsiteY7" fmla="*/ 687704 h 6696439"/>
                  <a:gd name="connsiteX8" fmla="*/ 2482912 w 3289257"/>
                  <a:gd name="connsiteY8" fmla="*/ 970279 h 6696439"/>
                  <a:gd name="connsiteX9" fmla="*/ 2508312 w 3289257"/>
                  <a:gd name="connsiteY9" fmla="*/ 1294129 h 6696439"/>
                  <a:gd name="connsiteX10" fmla="*/ 2444812 w 3289257"/>
                  <a:gd name="connsiteY10" fmla="*/ 1494154 h 6696439"/>
                  <a:gd name="connsiteX11" fmla="*/ 2381312 w 3289257"/>
                  <a:gd name="connsiteY11" fmla="*/ 1611629 h 6696439"/>
                  <a:gd name="connsiteX12" fmla="*/ 2355912 w 3289257"/>
                  <a:gd name="connsiteY12" fmla="*/ 1700529 h 6696439"/>
                  <a:gd name="connsiteX13" fmla="*/ 2403537 w 3289257"/>
                  <a:gd name="connsiteY13" fmla="*/ 1830704 h 6696439"/>
                  <a:gd name="connsiteX14" fmla="*/ 2403537 w 3289257"/>
                  <a:gd name="connsiteY14" fmla="*/ 1830704 h 6696439"/>
                  <a:gd name="connsiteX15" fmla="*/ 2397187 w 3289257"/>
                  <a:gd name="connsiteY15" fmla="*/ 1875154 h 6696439"/>
                  <a:gd name="connsiteX16" fmla="*/ 2355912 w 3289257"/>
                  <a:gd name="connsiteY16" fmla="*/ 1884679 h 6696439"/>
                  <a:gd name="connsiteX17" fmla="*/ 2320987 w 3289257"/>
                  <a:gd name="connsiteY17" fmla="*/ 1887854 h 6696439"/>
                  <a:gd name="connsiteX18" fmla="*/ 2308287 w 3289257"/>
                  <a:gd name="connsiteY18" fmla="*/ 1925954 h 6696439"/>
                  <a:gd name="connsiteX19" fmla="*/ 2308287 w 3289257"/>
                  <a:gd name="connsiteY19" fmla="*/ 1976754 h 6696439"/>
                  <a:gd name="connsiteX20" fmla="*/ 2276537 w 3289257"/>
                  <a:gd name="connsiteY20" fmla="*/ 1995804 h 6696439"/>
                  <a:gd name="connsiteX21" fmla="*/ 2228912 w 3289257"/>
                  <a:gd name="connsiteY21" fmla="*/ 1992629 h 6696439"/>
                  <a:gd name="connsiteX22" fmla="*/ 2225737 w 3289257"/>
                  <a:gd name="connsiteY22" fmla="*/ 2024379 h 6696439"/>
                  <a:gd name="connsiteX23" fmla="*/ 2225737 w 3289257"/>
                  <a:gd name="connsiteY23" fmla="*/ 2056129 h 6696439"/>
                  <a:gd name="connsiteX24" fmla="*/ 2155887 w 3289257"/>
                  <a:gd name="connsiteY24" fmla="*/ 2075179 h 6696439"/>
                  <a:gd name="connsiteX25" fmla="*/ 2098737 w 3289257"/>
                  <a:gd name="connsiteY25" fmla="*/ 2116454 h 6696439"/>
                  <a:gd name="connsiteX26" fmla="*/ 2060637 w 3289257"/>
                  <a:gd name="connsiteY26" fmla="*/ 2208529 h 6696439"/>
                  <a:gd name="connsiteX27" fmla="*/ 1962212 w 3289257"/>
                  <a:gd name="connsiteY27" fmla="*/ 2237104 h 6696439"/>
                  <a:gd name="connsiteX28" fmla="*/ 1832037 w 3289257"/>
                  <a:gd name="connsiteY28" fmla="*/ 2122804 h 6696439"/>
                  <a:gd name="connsiteX29" fmla="*/ 1749487 w 3289257"/>
                  <a:gd name="connsiteY29" fmla="*/ 2062479 h 6696439"/>
                  <a:gd name="connsiteX30" fmla="*/ 1695512 w 3289257"/>
                  <a:gd name="connsiteY30" fmla="*/ 2087879 h 6696439"/>
                  <a:gd name="connsiteX31" fmla="*/ 1689162 w 3289257"/>
                  <a:gd name="connsiteY31" fmla="*/ 2246629 h 6696439"/>
                  <a:gd name="connsiteX32" fmla="*/ 1819337 w 3289257"/>
                  <a:gd name="connsiteY32" fmla="*/ 2402204 h 6696439"/>
                  <a:gd name="connsiteX33" fmla="*/ 2111437 w 3289257"/>
                  <a:gd name="connsiteY33" fmla="*/ 2580004 h 6696439"/>
                  <a:gd name="connsiteX34" fmla="*/ 2394012 w 3289257"/>
                  <a:gd name="connsiteY34" fmla="*/ 2757804 h 6696439"/>
                  <a:gd name="connsiteX35" fmla="*/ 2470212 w 3289257"/>
                  <a:gd name="connsiteY35" fmla="*/ 2919729 h 6696439"/>
                  <a:gd name="connsiteX36" fmla="*/ 2457512 w 3289257"/>
                  <a:gd name="connsiteY36" fmla="*/ 3088004 h 6696439"/>
                  <a:gd name="connsiteX37" fmla="*/ 2406712 w 3289257"/>
                  <a:gd name="connsiteY37" fmla="*/ 3161029 h 6696439"/>
                  <a:gd name="connsiteX38" fmla="*/ 2628962 w 3289257"/>
                  <a:gd name="connsiteY38" fmla="*/ 3291204 h 6696439"/>
                  <a:gd name="connsiteX39" fmla="*/ 3013137 w 3289257"/>
                  <a:gd name="connsiteY39" fmla="*/ 3554729 h 6696439"/>
                  <a:gd name="connsiteX40" fmla="*/ 3248087 w 3289257"/>
                  <a:gd name="connsiteY40" fmla="*/ 3970654 h 6696439"/>
                  <a:gd name="connsiteX41" fmla="*/ 3279837 w 3289257"/>
                  <a:gd name="connsiteY41" fmla="*/ 4475479 h 6696439"/>
                  <a:gd name="connsiteX42" fmla="*/ 3143312 w 3289257"/>
                  <a:gd name="connsiteY42" fmla="*/ 4897754 h 6696439"/>
                  <a:gd name="connsiteX43" fmla="*/ 3000437 w 3289257"/>
                  <a:gd name="connsiteY43" fmla="*/ 5161279 h 6696439"/>
                  <a:gd name="connsiteX44" fmla="*/ 2933762 w 3289257"/>
                  <a:gd name="connsiteY44" fmla="*/ 5329554 h 6696439"/>
                  <a:gd name="connsiteX45" fmla="*/ 2924237 w 3289257"/>
                  <a:gd name="connsiteY45" fmla="*/ 5710554 h 6696439"/>
                  <a:gd name="connsiteX46" fmla="*/ 2984562 w 3289257"/>
                  <a:gd name="connsiteY46" fmla="*/ 6082029 h 6696439"/>
                  <a:gd name="connsiteX47" fmla="*/ 3041712 w 3289257"/>
                  <a:gd name="connsiteY47" fmla="*/ 6348728 h 6696439"/>
                  <a:gd name="connsiteX48" fmla="*/ 3079812 w 3289257"/>
                  <a:gd name="connsiteY48" fmla="*/ 6482079 h 6696439"/>
                  <a:gd name="connsiteX49" fmla="*/ 3117912 w 3289257"/>
                  <a:gd name="connsiteY49" fmla="*/ 6675754 h 6696439"/>
                  <a:gd name="connsiteX50" fmla="*/ 2914712 w 3289257"/>
                  <a:gd name="connsiteY50" fmla="*/ 6691629 h 6696439"/>
                  <a:gd name="connsiteX51" fmla="*/ 1463737 w 3289257"/>
                  <a:gd name="connsiteY51" fmla="*/ 6682104 h 6696439"/>
                  <a:gd name="connsiteX52" fmla="*/ 1158937 w 3289257"/>
                  <a:gd name="connsiteY52" fmla="*/ 6685279 h 6696439"/>
                  <a:gd name="connsiteX53" fmla="*/ 1108137 w 3289257"/>
                  <a:gd name="connsiteY53" fmla="*/ 6555104 h 6696439"/>
                  <a:gd name="connsiteX54" fmla="*/ 1082737 w 3289257"/>
                  <a:gd name="connsiteY54" fmla="*/ 6326504 h 6696439"/>
                  <a:gd name="connsiteX55" fmla="*/ 1031937 w 3289257"/>
                  <a:gd name="connsiteY55" fmla="*/ 5907404 h 6696439"/>
                  <a:gd name="connsiteX56" fmla="*/ 1070037 w 3289257"/>
                  <a:gd name="connsiteY56" fmla="*/ 5564504 h 6696439"/>
                  <a:gd name="connsiteX57" fmla="*/ 1158937 w 3289257"/>
                  <a:gd name="connsiteY57" fmla="*/ 5310504 h 6696439"/>
                  <a:gd name="connsiteX58" fmla="*/ 1209737 w 3289257"/>
                  <a:gd name="connsiteY58" fmla="*/ 5221604 h 6696439"/>
                  <a:gd name="connsiteX59" fmla="*/ 1209737 w 3289257"/>
                  <a:gd name="connsiteY59" fmla="*/ 5069204 h 6696439"/>
                  <a:gd name="connsiteX60" fmla="*/ 1158937 w 3289257"/>
                  <a:gd name="connsiteY60" fmla="*/ 5081904 h 6696439"/>
                  <a:gd name="connsiteX61" fmla="*/ 1158937 w 3289257"/>
                  <a:gd name="connsiteY61" fmla="*/ 5145404 h 6696439"/>
                  <a:gd name="connsiteX62" fmla="*/ 1171637 w 3289257"/>
                  <a:gd name="connsiteY62" fmla="*/ 5234304 h 6696439"/>
                  <a:gd name="connsiteX63" fmla="*/ 1171637 w 3289257"/>
                  <a:gd name="connsiteY63" fmla="*/ 5285104 h 6696439"/>
                  <a:gd name="connsiteX64" fmla="*/ 1133537 w 3289257"/>
                  <a:gd name="connsiteY64" fmla="*/ 5285104 h 6696439"/>
                  <a:gd name="connsiteX65" fmla="*/ 1133537 w 3289257"/>
                  <a:gd name="connsiteY65" fmla="*/ 5234304 h 6696439"/>
                  <a:gd name="connsiteX66" fmla="*/ 1133537 w 3289257"/>
                  <a:gd name="connsiteY66" fmla="*/ 4980304 h 6696439"/>
                  <a:gd name="connsiteX67" fmla="*/ 1133537 w 3289257"/>
                  <a:gd name="connsiteY67" fmla="*/ 4980304 h 6696439"/>
                  <a:gd name="connsiteX68" fmla="*/ 1158937 w 3289257"/>
                  <a:gd name="connsiteY68" fmla="*/ 4916804 h 6696439"/>
                  <a:gd name="connsiteX69" fmla="*/ 1133537 w 3289257"/>
                  <a:gd name="connsiteY69" fmla="*/ 4726304 h 6696439"/>
                  <a:gd name="connsiteX70" fmla="*/ 854137 w 3289257"/>
                  <a:gd name="connsiteY70" fmla="*/ 4510404 h 6696439"/>
                  <a:gd name="connsiteX71" fmla="*/ 625537 w 3289257"/>
                  <a:gd name="connsiteY71" fmla="*/ 4332604 h 6696439"/>
                  <a:gd name="connsiteX72" fmla="*/ 396937 w 3289257"/>
                  <a:gd name="connsiteY72" fmla="*/ 4180204 h 6696439"/>
                  <a:gd name="connsiteX73" fmla="*/ 168337 w 3289257"/>
                  <a:gd name="connsiteY73" fmla="*/ 4002404 h 6696439"/>
                  <a:gd name="connsiteX74" fmla="*/ 15937 w 3289257"/>
                  <a:gd name="connsiteY74" fmla="*/ 3850004 h 6696439"/>
                  <a:gd name="connsiteX75" fmla="*/ 3237 w 3289257"/>
                  <a:gd name="connsiteY75" fmla="*/ 3773804 h 6696439"/>
                  <a:gd name="connsiteX76" fmla="*/ 3237 w 3289257"/>
                  <a:gd name="connsiteY76" fmla="*/ 3710304 h 6696439"/>
                  <a:gd name="connsiteX77" fmla="*/ 28637 w 3289257"/>
                  <a:gd name="connsiteY77" fmla="*/ 3621404 h 6696439"/>
                  <a:gd name="connsiteX78" fmla="*/ 142937 w 3289257"/>
                  <a:gd name="connsiteY78" fmla="*/ 3519804 h 6696439"/>
                  <a:gd name="connsiteX79" fmla="*/ 295337 w 3289257"/>
                  <a:gd name="connsiteY79" fmla="*/ 3240404 h 6696439"/>
                  <a:gd name="connsiteX80" fmla="*/ 435037 w 3289257"/>
                  <a:gd name="connsiteY80" fmla="*/ 2973704 h 6696439"/>
                  <a:gd name="connsiteX81" fmla="*/ 562037 w 3289257"/>
                  <a:gd name="connsiteY81" fmla="*/ 2783204 h 6696439"/>
                  <a:gd name="connsiteX82" fmla="*/ 663637 w 3289257"/>
                  <a:gd name="connsiteY82" fmla="*/ 2605404 h 6696439"/>
                  <a:gd name="connsiteX83" fmla="*/ 803337 w 3289257"/>
                  <a:gd name="connsiteY83" fmla="*/ 2338704 h 6696439"/>
                  <a:gd name="connsiteX84" fmla="*/ 1019237 w 3289257"/>
                  <a:gd name="connsiteY84" fmla="*/ 2097404 h 6696439"/>
                  <a:gd name="connsiteX85" fmla="*/ 1133537 w 3289257"/>
                  <a:gd name="connsiteY85" fmla="*/ 1868804 h 6696439"/>
                  <a:gd name="connsiteX86" fmla="*/ 1197037 w 3289257"/>
                  <a:gd name="connsiteY86" fmla="*/ 1551304 h 6696439"/>
                  <a:gd name="connsiteX87" fmla="*/ 1171637 w 3289257"/>
                  <a:gd name="connsiteY87" fmla="*/ 1398904 h 6696439"/>
                  <a:gd name="connsiteX88" fmla="*/ 1146237 w 3289257"/>
                  <a:gd name="connsiteY88" fmla="*/ 1297304 h 6696439"/>
                  <a:gd name="connsiteX89" fmla="*/ 1082737 w 3289257"/>
                  <a:gd name="connsiteY89" fmla="*/ 1043304 h 6696439"/>
                  <a:gd name="connsiteX90" fmla="*/ 1082737 w 3289257"/>
                  <a:gd name="connsiteY90" fmla="*/ 878204 h 6696439"/>
                  <a:gd name="connsiteX91" fmla="*/ 1120837 w 3289257"/>
                  <a:gd name="connsiteY91" fmla="*/ 814704 h 6696439"/>
                  <a:gd name="connsiteX92" fmla="*/ 1070037 w 3289257"/>
                  <a:gd name="connsiteY92" fmla="*/ 751204 h 6696439"/>
                  <a:gd name="connsiteX93" fmla="*/ 968437 w 3289257"/>
                  <a:gd name="connsiteY93" fmla="*/ 624204 h 6696439"/>
                  <a:gd name="connsiteX94" fmla="*/ 943037 w 3289257"/>
                  <a:gd name="connsiteY94" fmla="*/ 319404 h 6696439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314512 w 3289257"/>
                  <a:gd name="connsiteY51" fmla="*/ 6694803 h 6695708"/>
                  <a:gd name="connsiteX52" fmla="*/ 1463737 w 3289257"/>
                  <a:gd name="connsiteY52" fmla="*/ 6682104 h 6695708"/>
                  <a:gd name="connsiteX53" fmla="*/ 1158937 w 3289257"/>
                  <a:gd name="connsiteY53" fmla="*/ 6685279 h 6695708"/>
                  <a:gd name="connsiteX54" fmla="*/ 1108137 w 3289257"/>
                  <a:gd name="connsiteY54" fmla="*/ 6555104 h 6695708"/>
                  <a:gd name="connsiteX55" fmla="*/ 1082737 w 3289257"/>
                  <a:gd name="connsiteY55" fmla="*/ 6326504 h 6695708"/>
                  <a:gd name="connsiteX56" fmla="*/ 1031937 w 3289257"/>
                  <a:gd name="connsiteY56" fmla="*/ 5907404 h 6695708"/>
                  <a:gd name="connsiteX57" fmla="*/ 1070037 w 3289257"/>
                  <a:gd name="connsiteY57" fmla="*/ 5564504 h 6695708"/>
                  <a:gd name="connsiteX58" fmla="*/ 1158937 w 3289257"/>
                  <a:gd name="connsiteY58" fmla="*/ 5310504 h 6695708"/>
                  <a:gd name="connsiteX59" fmla="*/ 1209737 w 3289257"/>
                  <a:gd name="connsiteY59" fmla="*/ 5221604 h 6695708"/>
                  <a:gd name="connsiteX60" fmla="*/ 1209737 w 3289257"/>
                  <a:gd name="connsiteY60" fmla="*/ 5069204 h 6695708"/>
                  <a:gd name="connsiteX61" fmla="*/ 1158937 w 3289257"/>
                  <a:gd name="connsiteY61" fmla="*/ 5081904 h 6695708"/>
                  <a:gd name="connsiteX62" fmla="*/ 1158937 w 3289257"/>
                  <a:gd name="connsiteY62" fmla="*/ 5145404 h 6695708"/>
                  <a:gd name="connsiteX63" fmla="*/ 1171637 w 3289257"/>
                  <a:gd name="connsiteY63" fmla="*/ 5234304 h 6695708"/>
                  <a:gd name="connsiteX64" fmla="*/ 1171637 w 3289257"/>
                  <a:gd name="connsiteY64" fmla="*/ 5285104 h 6695708"/>
                  <a:gd name="connsiteX65" fmla="*/ 1133537 w 3289257"/>
                  <a:gd name="connsiteY65" fmla="*/ 5285104 h 6695708"/>
                  <a:gd name="connsiteX66" fmla="*/ 1133537 w 3289257"/>
                  <a:gd name="connsiteY66" fmla="*/ 5234304 h 6695708"/>
                  <a:gd name="connsiteX67" fmla="*/ 1133537 w 3289257"/>
                  <a:gd name="connsiteY67" fmla="*/ 4980304 h 6695708"/>
                  <a:gd name="connsiteX68" fmla="*/ 1133537 w 3289257"/>
                  <a:gd name="connsiteY68" fmla="*/ 4980304 h 6695708"/>
                  <a:gd name="connsiteX69" fmla="*/ 1158937 w 3289257"/>
                  <a:gd name="connsiteY69" fmla="*/ 4916804 h 6695708"/>
                  <a:gd name="connsiteX70" fmla="*/ 1133537 w 3289257"/>
                  <a:gd name="connsiteY70" fmla="*/ 4726304 h 6695708"/>
                  <a:gd name="connsiteX71" fmla="*/ 854137 w 3289257"/>
                  <a:gd name="connsiteY71" fmla="*/ 4510404 h 6695708"/>
                  <a:gd name="connsiteX72" fmla="*/ 625537 w 3289257"/>
                  <a:gd name="connsiteY72" fmla="*/ 4332604 h 6695708"/>
                  <a:gd name="connsiteX73" fmla="*/ 396937 w 3289257"/>
                  <a:gd name="connsiteY73" fmla="*/ 4180204 h 6695708"/>
                  <a:gd name="connsiteX74" fmla="*/ 168337 w 3289257"/>
                  <a:gd name="connsiteY74" fmla="*/ 4002404 h 6695708"/>
                  <a:gd name="connsiteX75" fmla="*/ 15937 w 3289257"/>
                  <a:gd name="connsiteY75" fmla="*/ 3850004 h 6695708"/>
                  <a:gd name="connsiteX76" fmla="*/ 3237 w 3289257"/>
                  <a:gd name="connsiteY76" fmla="*/ 3773804 h 6695708"/>
                  <a:gd name="connsiteX77" fmla="*/ 3237 w 3289257"/>
                  <a:gd name="connsiteY77" fmla="*/ 3710304 h 6695708"/>
                  <a:gd name="connsiteX78" fmla="*/ 28637 w 3289257"/>
                  <a:gd name="connsiteY78" fmla="*/ 3621404 h 6695708"/>
                  <a:gd name="connsiteX79" fmla="*/ 142937 w 3289257"/>
                  <a:gd name="connsiteY79" fmla="*/ 3519804 h 6695708"/>
                  <a:gd name="connsiteX80" fmla="*/ 295337 w 3289257"/>
                  <a:gd name="connsiteY80" fmla="*/ 3240404 h 6695708"/>
                  <a:gd name="connsiteX81" fmla="*/ 435037 w 3289257"/>
                  <a:gd name="connsiteY81" fmla="*/ 2973704 h 6695708"/>
                  <a:gd name="connsiteX82" fmla="*/ 562037 w 3289257"/>
                  <a:gd name="connsiteY82" fmla="*/ 2783204 h 6695708"/>
                  <a:gd name="connsiteX83" fmla="*/ 663637 w 3289257"/>
                  <a:gd name="connsiteY83" fmla="*/ 2605404 h 6695708"/>
                  <a:gd name="connsiteX84" fmla="*/ 803337 w 3289257"/>
                  <a:gd name="connsiteY84" fmla="*/ 2338704 h 6695708"/>
                  <a:gd name="connsiteX85" fmla="*/ 1019237 w 3289257"/>
                  <a:gd name="connsiteY85" fmla="*/ 2097404 h 6695708"/>
                  <a:gd name="connsiteX86" fmla="*/ 1133537 w 3289257"/>
                  <a:gd name="connsiteY86" fmla="*/ 1868804 h 6695708"/>
                  <a:gd name="connsiteX87" fmla="*/ 1197037 w 3289257"/>
                  <a:gd name="connsiteY87" fmla="*/ 1551304 h 6695708"/>
                  <a:gd name="connsiteX88" fmla="*/ 1171637 w 3289257"/>
                  <a:gd name="connsiteY88" fmla="*/ 1398904 h 6695708"/>
                  <a:gd name="connsiteX89" fmla="*/ 1146237 w 3289257"/>
                  <a:gd name="connsiteY89" fmla="*/ 1297304 h 6695708"/>
                  <a:gd name="connsiteX90" fmla="*/ 1082737 w 3289257"/>
                  <a:gd name="connsiteY90" fmla="*/ 1043304 h 6695708"/>
                  <a:gd name="connsiteX91" fmla="*/ 1082737 w 3289257"/>
                  <a:gd name="connsiteY91" fmla="*/ 878204 h 6695708"/>
                  <a:gd name="connsiteX92" fmla="*/ 1120837 w 3289257"/>
                  <a:gd name="connsiteY92" fmla="*/ 814704 h 6695708"/>
                  <a:gd name="connsiteX93" fmla="*/ 1070037 w 3289257"/>
                  <a:gd name="connsiteY93" fmla="*/ 751204 h 6695708"/>
                  <a:gd name="connsiteX94" fmla="*/ 968437 w 3289257"/>
                  <a:gd name="connsiteY94" fmla="*/ 624204 h 6695708"/>
                  <a:gd name="connsiteX95" fmla="*/ 943037 w 3289257"/>
                  <a:gd name="connsiteY95" fmla="*/ 319404 h 6695708"/>
                  <a:gd name="connsiteX0" fmla="*/ 943037 w 3289257"/>
                  <a:gd name="connsiteY0" fmla="*/ 319404 h 6698310"/>
                  <a:gd name="connsiteX1" fmla="*/ 1158937 w 3289257"/>
                  <a:gd name="connsiteY1" fmla="*/ 90804 h 6698310"/>
                  <a:gd name="connsiteX2" fmla="*/ 1539937 w 3289257"/>
                  <a:gd name="connsiteY2" fmla="*/ 1904 h 6698310"/>
                  <a:gd name="connsiteX3" fmla="*/ 1800287 w 3289257"/>
                  <a:gd name="connsiteY3" fmla="*/ 163829 h 6698310"/>
                  <a:gd name="connsiteX4" fmla="*/ 1892362 w 3289257"/>
                  <a:gd name="connsiteY4" fmla="*/ 297179 h 6698310"/>
                  <a:gd name="connsiteX5" fmla="*/ 1936812 w 3289257"/>
                  <a:gd name="connsiteY5" fmla="*/ 408304 h 6698310"/>
                  <a:gd name="connsiteX6" fmla="*/ 2143187 w 3289257"/>
                  <a:gd name="connsiteY6" fmla="*/ 525778 h 6698310"/>
                  <a:gd name="connsiteX7" fmla="*/ 2308287 w 3289257"/>
                  <a:gd name="connsiteY7" fmla="*/ 687704 h 6698310"/>
                  <a:gd name="connsiteX8" fmla="*/ 2482912 w 3289257"/>
                  <a:gd name="connsiteY8" fmla="*/ 970279 h 6698310"/>
                  <a:gd name="connsiteX9" fmla="*/ 2508312 w 3289257"/>
                  <a:gd name="connsiteY9" fmla="*/ 1294129 h 6698310"/>
                  <a:gd name="connsiteX10" fmla="*/ 2444812 w 3289257"/>
                  <a:gd name="connsiteY10" fmla="*/ 1494154 h 6698310"/>
                  <a:gd name="connsiteX11" fmla="*/ 2381312 w 3289257"/>
                  <a:gd name="connsiteY11" fmla="*/ 1611629 h 6698310"/>
                  <a:gd name="connsiteX12" fmla="*/ 2355912 w 3289257"/>
                  <a:gd name="connsiteY12" fmla="*/ 1700529 h 6698310"/>
                  <a:gd name="connsiteX13" fmla="*/ 2403537 w 3289257"/>
                  <a:gd name="connsiteY13" fmla="*/ 1830704 h 6698310"/>
                  <a:gd name="connsiteX14" fmla="*/ 2403537 w 3289257"/>
                  <a:gd name="connsiteY14" fmla="*/ 1830704 h 6698310"/>
                  <a:gd name="connsiteX15" fmla="*/ 2397187 w 3289257"/>
                  <a:gd name="connsiteY15" fmla="*/ 1875154 h 6698310"/>
                  <a:gd name="connsiteX16" fmla="*/ 2355912 w 3289257"/>
                  <a:gd name="connsiteY16" fmla="*/ 1884679 h 6698310"/>
                  <a:gd name="connsiteX17" fmla="*/ 2320987 w 3289257"/>
                  <a:gd name="connsiteY17" fmla="*/ 1887854 h 6698310"/>
                  <a:gd name="connsiteX18" fmla="*/ 2308287 w 3289257"/>
                  <a:gd name="connsiteY18" fmla="*/ 1925954 h 6698310"/>
                  <a:gd name="connsiteX19" fmla="*/ 2308287 w 3289257"/>
                  <a:gd name="connsiteY19" fmla="*/ 1976754 h 6698310"/>
                  <a:gd name="connsiteX20" fmla="*/ 2276537 w 3289257"/>
                  <a:gd name="connsiteY20" fmla="*/ 1995804 h 6698310"/>
                  <a:gd name="connsiteX21" fmla="*/ 2228912 w 3289257"/>
                  <a:gd name="connsiteY21" fmla="*/ 1992629 h 6698310"/>
                  <a:gd name="connsiteX22" fmla="*/ 2225737 w 3289257"/>
                  <a:gd name="connsiteY22" fmla="*/ 2024379 h 6698310"/>
                  <a:gd name="connsiteX23" fmla="*/ 2225737 w 3289257"/>
                  <a:gd name="connsiteY23" fmla="*/ 2056129 h 6698310"/>
                  <a:gd name="connsiteX24" fmla="*/ 2155887 w 3289257"/>
                  <a:gd name="connsiteY24" fmla="*/ 2075179 h 6698310"/>
                  <a:gd name="connsiteX25" fmla="*/ 2098737 w 3289257"/>
                  <a:gd name="connsiteY25" fmla="*/ 2116454 h 6698310"/>
                  <a:gd name="connsiteX26" fmla="*/ 2060637 w 3289257"/>
                  <a:gd name="connsiteY26" fmla="*/ 2208529 h 6698310"/>
                  <a:gd name="connsiteX27" fmla="*/ 1962212 w 3289257"/>
                  <a:gd name="connsiteY27" fmla="*/ 2237104 h 6698310"/>
                  <a:gd name="connsiteX28" fmla="*/ 1832037 w 3289257"/>
                  <a:gd name="connsiteY28" fmla="*/ 2122804 h 6698310"/>
                  <a:gd name="connsiteX29" fmla="*/ 1749487 w 3289257"/>
                  <a:gd name="connsiteY29" fmla="*/ 2062479 h 6698310"/>
                  <a:gd name="connsiteX30" fmla="*/ 1695512 w 3289257"/>
                  <a:gd name="connsiteY30" fmla="*/ 2087879 h 6698310"/>
                  <a:gd name="connsiteX31" fmla="*/ 1689162 w 3289257"/>
                  <a:gd name="connsiteY31" fmla="*/ 2246629 h 6698310"/>
                  <a:gd name="connsiteX32" fmla="*/ 1819337 w 3289257"/>
                  <a:gd name="connsiteY32" fmla="*/ 2402204 h 6698310"/>
                  <a:gd name="connsiteX33" fmla="*/ 2111437 w 3289257"/>
                  <a:gd name="connsiteY33" fmla="*/ 2580004 h 6698310"/>
                  <a:gd name="connsiteX34" fmla="*/ 2394012 w 3289257"/>
                  <a:gd name="connsiteY34" fmla="*/ 2757804 h 6698310"/>
                  <a:gd name="connsiteX35" fmla="*/ 2470212 w 3289257"/>
                  <a:gd name="connsiteY35" fmla="*/ 2919729 h 6698310"/>
                  <a:gd name="connsiteX36" fmla="*/ 2457512 w 3289257"/>
                  <a:gd name="connsiteY36" fmla="*/ 3088004 h 6698310"/>
                  <a:gd name="connsiteX37" fmla="*/ 2406712 w 3289257"/>
                  <a:gd name="connsiteY37" fmla="*/ 3161029 h 6698310"/>
                  <a:gd name="connsiteX38" fmla="*/ 2628962 w 3289257"/>
                  <a:gd name="connsiteY38" fmla="*/ 3291204 h 6698310"/>
                  <a:gd name="connsiteX39" fmla="*/ 3013137 w 3289257"/>
                  <a:gd name="connsiteY39" fmla="*/ 3554729 h 6698310"/>
                  <a:gd name="connsiteX40" fmla="*/ 3248087 w 3289257"/>
                  <a:gd name="connsiteY40" fmla="*/ 3970654 h 6698310"/>
                  <a:gd name="connsiteX41" fmla="*/ 3279837 w 3289257"/>
                  <a:gd name="connsiteY41" fmla="*/ 4475479 h 6698310"/>
                  <a:gd name="connsiteX42" fmla="*/ 3143312 w 3289257"/>
                  <a:gd name="connsiteY42" fmla="*/ 4897754 h 6698310"/>
                  <a:gd name="connsiteX43" fmla="*/ 3000437 w 3289257"/>
                  <a:gd name="connsiteY43" fmla="*/ 5161279 h 6698310"/>
                  <a:gd name="connsiteX44" fmla="*/ 2933762 w 3289257"/>
                  <a:gd name="connsiteY44" fmla="*/ 5329554 h 6698310"/>
                  <a:gd name="connsiteX45" fmla="*/ 2924237 w 3289257"/>
                  <a:gd name="connsiteY45" fmla="*/ 5710554 h 6698310"/>
                  <a:gd name="connsiteX46" fmla="*/ 2984562 w 3289257"/>
                  <a:gd name="connsiteY46" fmla="*/ 6082029 h 6698310"/>
                  <a:gd name="connsiteX47" fmla="*/ 3041712 w 3289257"/>
                  <a:gd name="connsiteY47" fmla="*/ 6348728 h 6698310"/>
                  <a:gd name="connsiteX48" fmla="*/ 3079812 w 3289257"/>
                  <a:gd name="connsiteY48" fmla="*/ 6482079 h 6698310"/>
                  <a:gd name="connsiteX49" fmla="*/ 3117912 w 3289257"/>
                  <a:gd name="connsiteY49" fmla="*/ 6675754 h 6698310"/>
                  <a:gd name="connsiteX50" fmla="*/ 2914712 w 3289257"/>
                  <a:gd name="connsiteY50" fmla="*/ 6691629 h 6698310"/>
                  <a:gd name="connsiteX51" fmla="*/ 1314512 w 3289257"/>
                  <a:gd name="connsiteY51" fmla="*/ 6694803 h 6698310"/>
                  <a:gd name="connsiteX52" fmla="*/ 1454212 w 3289257"/>
                  <a:gd name="connsiteY52" fmla="*/ 6694804 h 6698310"/>
                  <a:gd name="connsiteX53" fmla="*/ 1158937 w 3289257"/>
                  <a:gd name="connsiteY53" fmla="*/ 6685279 h 6698310"/>
                  <a:gd name="connsiteX54" fmla="*/ 1108137 w 3289257"/>
                  <a:gd name="connsiteY54" fmla="*/ 6555104 h 6698310"/>
                  <a:gd name="connsiteX55" fmla="*/ 1082737 w 3289257"/>
                  <a:gd name="connsiteY55" fmla="*/ 6326504 h 6698310"/>
                  <a:gd name="connsiteX56" fmla="*/ 1031937 w 3289257"/>
                  <a:gd name="connsiteY56" fmla="*/ 5907404 h 6698310"/>
                  <a:gd name="connsiteX57" fmla="*/ 1070037 w 3289257"/>
                  <a:gd name="connsiteY57" fmla="*/ 5564504 h 6698310"/>
                  <a:gd name="connsiteX58" fmla="*/ 1158937 w 3289257"/>
                  <a:gd name="connsiteY58" fmla="*/ 5310504 h 6698310"/>
                  <a:gd name="connsiteX59" fmla="*/ 1209737 w 3289257"/>
                  <a:gd name="connsiteY59" fmla="*/ 5221604 h 6698310"/>
                  <a:gd name="connsiteX60" fmla="*/ 1209737 w 3289257"/>
                  <a:gd name="connsiteY60" fmla="*/ 5069204 h 6698310"/>
                  <a:gd name="connsiteX61" fmla="*/ 1158937 w 3289257"/>
                  <a:gd name="connsiteY61" fmla="*/ 5081904 h 6698310"/>
                  <a:gd name="connsiteX62" fmla="*/ 1158937 w 3289257"/>
                  <a:gd name="connsiteY62" fmla="*/ 5145404 h 6698310"/>
                  <a:gd name="connsiteX63" fmla="*/ 1171637 w 3289257"/>
                  <a:gd name="connsiteY63" fmla="*/ 5234304 h 6698310"/>
                  <a:gd name="connsiteX64" fmla="*/ 1171637 w 3289257"/>
                  <a:gd name="connsiteY64" fmla="*/ 5285104 h 6698310"/>
                  <a:gd name="connsiteX65" fmla="*/ 1133537 w 3289257"/>
                  <a:gd name="connsiteY65" fmla="*/ 5285104 h 6698310"/>
                  <a:gd name="connsiteX66" fmla="*/ 1133537 w 3289257"/>
                  <a:gd name="connsiteY66" fmla="*/ 5234304 h 6698310"/>
                  <a:gd name="connsiteX67" fmla="*/ 1133537 w 3289257"/>
                  <a:gd name="connsiteY67" fmla="*/ 4980304 h 6698310"/>
                  <a:gd name="connsiteX68" fmla="*/ 1133537 w 3289257"/>
                  <a:gd name="connsiteY68" fmla="*/ 4980304 h 6698310"/>
                  <a:gd name="connsiteX69" fmla="*/ 1158937 w 3289257"/>
                  <a:gd name="connsiteY69" fmla="*/ 4916804 h 6698310"/>
                  <a:gd name="connsiteX70" fmla="*/ 1133537 w 3289257"/>
                  <a:gd name="connsiteY70" fmla="*/ 4726304 h 6698310"/>
                  <a:gd name="connsiteX71" fmla="*/ 854137 w 3289257"/>
                  <a:gd name="connsiteY71" fmla="*/ 4510404 h 6698310"/>
                  <a:gd name="connsiteX72" fmla="*/ 625537 w 3289257"/>
                  <a:gd name="connsiteY72" fmla="*/ 4332604 h 6698310"/>
                  <a:gd name="connsiteX73" fmla="*/ 396937 w 3289257"/>
                  <a:gd name="connsiteY73" fmla="*/ 4180204 h 6698310"/>
                  <a:gd name="connsiteX74" fmla="*/ 168337 w 3289257"/>
                  <a:gd name="connsiteY74" fmla="*/ 4002404 h 6698310"/>
                  <a:gd name="connsiteX75" fmla="*/ 15937 w 3289257"/>
                  <a:gd name="connsiteY75" fmla="*/ 3850004 h 6698310"/>
                  <a:gd name="connsiteX76" fmla="*/ 3237 w 3289257"/>
                  <a:gd name="connsiteY76" fmla="*/ 3773804 h 6698310"/>
                  <a:gd name="connsiteX77" fmla="*/ 3237 w 3289257"/>
                  <a:gd name="connsiteY77" fmla="*/ 3710304 h 6698310"/>
                  <a:gd name="connsiteX78" fmla="*/ 28637 w 3289257"/>
                  <a:gd name="connsiteY78" fmla="*/ 3621404 h 6698310"/>
                  <a:gd name="connsiteX79" fmla="*/ 142937 w 3289257"/>
                  <a:gd name="connsiteY79" fmla="*/ 3519804 h 6698310"/>
                  <a:gd name="connsiteX80" fmla="*/ 295337 w 3289257"/>
                  <a:gd name="connsiteY80" fmla="*/ 3240404 h 6698310"/>
                  <a:gd name="connsiteX81" fmla="*/ 435037 w 3289257"/>
                  <a:gd name="connsiteY81" fmla="*/ 2973704 h 6698310"/>
                  <a:gd name="connsiteX82" fmla="*/ 562037 w 3289257"/>
                  <a:gd name="connsiteY82" fmla="*/ 2783204 h 6698310"/>
                  <a:gd name="connsiteX83" fmla="*/ 663637 w 3289257"/>
                  <a:gd name="connsiteY83" fmla="*/ 2605404 h 6698310"/>
                  <a:gd name="connsiteX84" fmla="*/ 803337 w 3289257"/>
                  <a:gd name="connsiteY84" fmla="*/ 2338704 h 6698310"/>
                  <a:gd name="connsiteX85" fmla="*/ 1019237 w 3289257"/>
                  <a:gd name="connsiteY85" fmla="*/ 2097404 h 6698310"/>
                  <a:gd name="connsiteX86" fmla="*/ 1133537 w 3289257"/>
                  <a:gd name="connsiteY86" fmla="*/ 1868804 h 6698310"/>
                  <a:gd name="connsiteX87" fmla="*/ 1197037 w 3289257"/>
                  <a:gd name="connsiteY87" fmla="*/ 1551304 h 6698310"/>
                  <a:gd name="connsiteX88" fmla="*/ 1171637 w 3289257"/>
                  <a:gd name="connsiteY88" fmla="*/ 1398904 h 6698310"/>
                  <a:gd name="connsiteX89" fmla="*/ 1146237 w 3289257"/>
                  <a:gd name="connsiteY89" fmla="*/ 1297304 h 6698310"/>
                  <a:gd name="connsiteX90" fmla="*/ 1082737 w 3289257"/>
                  <a:gd name="connsiteY90" fmla="*/ 1043304 h 6698310"/>
                  <a:gd name="connsiteX91" fmla="*/ 1082737 w 3289257"/>
                  <a:gd name="connsiteY91" fmla="*/ 878204 h 6698310"/>
                  <a:gd name="connsiteX92" fmla="*/ 1120837 w 3289257"/>
                  <a:gd name="connsiteY92" fmla="*/ 814704 h 6698310"/>
                  <a:gd name="connsiteX93" fmla="*/ 1070037 w 3289257"/>
                  <a:gd name="connsiteY93" fmla="*/ 751204 h 6698310"/>
                  <a:gd name="connsiteX94" fmla="*/ 968437 w 3289257"/>
                  <a:gd name="connsiteY94" fmla="*/ 624204 h 6698310"/>
                  <a:gd name="connsiteX95" fmla="*/ 943037 w 3289257"/>
                  <a:gd name="connsiteY95" fmla="*/ 319404 h 6698310"/>
                  <a:gd name="connsiteX0" fmla="*/ 943037 w 3289257"/>
                  <a:gd name="connsiteY0" fmla="*/ 319404 h 6698310"/>
                  <a:gd name="connsiteX1" fmla="*/ 1158937 w 3289257"/>
                  <a:gd name="connsiteY1" fmla="*/ 90804 h 6698310"/>
                  <a:gd name="connsiteX2" fmla="*/ 1539937 w 3289257"/>
                  <a:gd name="connsiteY2" fmla="*/ 1904 h 6698310"/>
                  <a:gd name="connsiteX3" fmla="*/ 1800287 w 3289257"/>
                  <a:gd name="connsiteY3" fmla="*/ 163829 h 6698310"/>
                  <a:gd name="connsiteX4" fmla="*/ 1892362 w 3289257"/>
                  <a:gd name="connsiteY4" fmla="*/ 297179 h 6698310"/>
                  <a:gd name="connsiteX5" fmla="*/ 1936812 w 3289257"/>
                  <a:gd name="connsiteY5" fmla="*/ 408304 h 6698310"/>
                  <a:gd name="connsiteX6" fmla="*/ 2143187 w 3289257"/>
                  <a:gd name="connsiteY6" fmla="*/ 525778 h 6698310"/>
                  <a:gd name="connsiteX7" fmla="*/ 2308287 w 3289257"/>
                  <a:gd name="connsiteY7" fmla="*/ 687704 h 6698310"/>
                  <a:gd name="connsiteX8" fmla="*/ 2482912 w 3289257"/>
                  <a:gd name="connsiteY8" fmla="*/ 970279 h 6698310"/>
                  <a:gd name="connsiteX9" fmla="*/ 2508312 w 3289257"/>
                  <a:gd name="connsiteY9" fmla="*/ 1294129 h 6698310"/>
                  <a:gd name="connsiteX10" fmla="*/ 2444812 w 3289257"/>
                  <a:gd name="connsiteY10" fmla="*/ 1494154 h 6698310"/>
                  <a:gd name="connsiteX11" fmla="*/ 2381312 w 3289257"/>
                  <a:gd name="connsiteY11" fmla="*/ 1611629 h 6698310"/>
                  <a:gd name="connsiteX12" fmla="*/ 2355912 w 3289257"/>
                  <a:gd name="connsiteY12" fmla="*/ 1700529 h 6698310"/>
                  <a:gd name="connsiteX13" fmla="*/ 2403537 w 3289257"/>
                  <a:gd name="connsiteY13" fmla="*/ 1830704 h 6698310"/>
                  <a:gd name="connsiteX14" fmla="*/ 2403537 w 3289257"/>
                  <a:gd name="connsiteY14" fmla="*/ 1830704 h 6698310"/>
                  <a:gd name="connsiteX15" fmla="*/ 2397187 w 3289257"/>
                  <a:gd name="connsiteY15" fmla="*/ 1875154 h 6698310"/>
                  <a:gd name="connsiteX16" fmla="*/ 2355912 w 3289257"/>
                  <a:gd name="connsiteY16" fmla="*/ 1884679 h 6698310"/>
                  <a:gd name="connsiteX17" fmla="*/ 2320987 w 3289257"/>
                  <a:gd name="connsiteY17" fmla="*/ 1887854 h 6698310"/>
                  <a:gd name="connsiteX18" fmla="*/ 2308287 w 3289257"/>
                  <a:gd name="connsiteY18" fmla="*/ 1925954 h 6698310"/>
                  <a:gd name="connsiteX19" fmla="*/ 2308287 w 3289257"/>
                  <a:gd name="connsiteY19" fmla="*/ 1976754 h 6698310"/>
                  <a:gd name="connsiteX20" fmla="*/ 2276537 w 3289257"/>
                  <a:gd name="connsiteY20" fmla="*/ 1995804 h 6698310"/>
                  <a:gd name="connsiteX21" fmla="*/ 2228912 w 3289257"/>
                  <a:gd name="connsiteY21" fmla="*/ 1992629 h 6698310"/>
                  <a:gd name="connsiteX22" fmla="*/ 2225737 w 3289257"/>
                  <a:gd name="connsiteY22" fmla="*/ 2024379 h 6698310"/>
                  <a:gd name="connsiteX23" fmla="*/ 2225737 w 3289257"/>
                  <a:gd name="connsiteY23" fmla="*/ 2056129 h 6698310"/>
                  <a:gd name="connsiteX24" fmla="*/ 2155887 w 3289257"/>
                  <a:gd name="connsiteY24" fmla="*/ 2075179 h 6698310"/>
                  <a:gd name="connsiteX25" fmla="*/ 2098737 w 3289257"/>
                  <a:gd name="connsiteY25" fmla="*/ 2116454 h 6698310"/>
                  <a:gd name="connsiteX26" fmla="*/ 2060637 w 3289257"/>
                  <a:gd name="connsiteY26" fmla="*/ 2208529 h 6698310"/>
                  <a:gd name="connsiteX27" fmla="*/ 1962212 w 3289257"/>
                  <a:gd name="connsiteY27" fmla="*/ 2237104 h 6698310"/>
                  <a:gd name="connsiteX28" fmla="*/ 1832037 w 3289257"/>
                  <a:gd name="connsiteY28" fmla="*/ 2122804 h 6698310"/>
                  <a:gd name="connsiteX29" fmla="*/ 1749487 w 3289257"/>
                  <a:gd name="connsiteY29" fmla="*/ 2062479 h 6698310"/>
                  <a:gd name="connsiteX30" fmla="*/ 1695512 w 3289257"/>
                  <a:gd name="connsiteY30" fmla="*/ 2087879 h 6698310"/>
                  <a:gd name="connsiteX31" fmla="*/ 1689162 w 3289257"/>
                  <a:gd name="connsiteY31" fmla="*/ 2246629 h 6698310"/>
                  <a:gd name="connsiteX32" fmla="*/ 1819337 w 3289257"/>
                  <a:gd name="connsiteY32" fmla="*/ 2402204 h 6698310"/>
                  <a:gd name="connsiteX33" fmla="*/ 2111437 w 3289257"/>
                  <a:gd name="connsiteY33" fmla="*/ 2580004 h 6698310"/>
                  <a:gd name="connsiteX34" fmla="*/ 2394012 w 3289257"/>
                  <a:gd name="connsiteY34" fmla="*/ 2757804 h 6698310"/>
                  <a:gd name="connsiteX35" fmla="*/ 2470212 w 3289257"/>
                  <a:gd name="connsiteY35" fmla="*/ 2919729 h 6698310"/>
                  <a:gd name="connsiteX36" fmla="*/ 2457512 w 3289257"/>
                  <a:gd name="connsiteY36" fmla="*/ 3088004 h 6698310"/>
                  <a:gd name="connsiteX37" fmla="*/ 2406712 w 3289257"/>
                  <a:gd name="connsiteY37" fmla="*/ 3161029 h 6698310"/>
                  <a:gd name="connsiteX38" fmla="*/ 2628962 w 3289257"/>
                  <a:gd name="connsiteY38" fmla="*/ 3291204 h 6698310"/>
                  <a:gd name="connsiteX39" fmla="*/ 3013137 w 3289257"/>
                  <a:gd name="connsiteY39" fmla="*/ 3554729 h 6698310"/>
                  <a:gd name="connsiteX40" fmla="*/ 3248087 w 3289257"/>
                  <a:gd name="connsiteY40" fmla="*/ 3970654 h 6698310"/>
                  <a:gd name="connsiteX41" fmla="*/ 3279837 w 3289257"/>
                  <a:gd name="connsiteY41" fmla="*/ 4475479 h 6698310"/>
                  <a:gd name="connsiteX42" fmla="*/ 3143312 w 3289257"/>
                  <a:gd name="connsiteY42" fmla="*/ 4897754 h 6698310"/>
                  <a:gd name="connsiteX43" fmla="*/ 3000437 w 3289257"/>
                  <a:gd name="connsiteY43" fmla="*/ 5161279 h 6698310"/>
                  <a:gd name="connsiteX44" fmla="*/ 2933762 w 3289257"/>
                  <a:gd name="connsiteY44" fmla="*/ 5329554 h 6698310"/>
                  <a:gd name="connsiteX45" fmla="*/ 2924237 w 3289257"/>
                  <a:gd name="connsiteY45" fmla="*/ 5710554 h 6698310"/>
                  <a:gd name="connsiteX46" fmla="*/ 2984562 w 3289257"/>
                  <a:gd name="connsiteY46" fmla="*/ 6082029 h 6698310"/>
                  <a:gd name="connsiteX47" fmla="*/ 3041712 w 3289257"/>
                  <a:gd name="connsiteY47" fmla="*/ 6348728 h 6698310"/>
                  <a:gd name="connsiteX48" fmla="*/ 3079812 w 3289257"/>
                  <a:gd name="connsiteY48" fmla="*/ 6482079 h 6698310"/>
                  <a:gd name="connsiteX49" fmla="*/ 3117912 w 3289257"/>
                  <a:gd name="connsiteY49" fmla="*/ 6675754 h 6698310"/>
                  <a:gd name="connsiteX50" fmla="*/ 2914712 w 3289257"/>
                  <a:gd name="connsiteY50" fmla="*/ 6691629 h 6698310"/>
                  <a:gd name="connsiteX51" fmla="*/ 1273237 w 3289257"/>
                  <a:gd name="connsiteY51" fmla="*/ 6694803 h 6698310"/>
                  <a:gd name="connsiteX52" fmla="*/ 1454212 w 3289257"/>
                  <a:gd name="connsiteY52" fmla="*/ 6694804 h 6698310"/>
                  <a:gd name="connsiteX53" fmla="*/ 1158937 w 3289257"/>
                  <a:gd name="connsiteY53" fmla="*/ 6685279 h 6698310"/>
                  <a:gd name="connsiteX54" fmla="*/ 1108137 w 3289257"/>
                  <a:gd name="connsiteY54" fmla="*/ 6555104 h 6698310"/>
                  <a:gd name="connsiteX55" fmla="*/ 1082737 w 3289257"/>
                  <a:gd name="connsiteY55" fmla="*/ 6326504 h 6698310"/>
                  <a:gd name="connsiteX56" fmla="*/ 1031937 w 3289257"/>
                  <a:gd name="connsiteY56" fmla="*/ 5907404 h 6698310"/>
                  <a:gd name="connsiteX57" fmla="*/ 1070037 w 3289257"/>
                  <a:gd name="connsiteY57" fmla="*/ 5564504 h 6698310"/>
                  <a:gd name="connsiteX58" fmla="*/ 1158937 w 3289257"/>
                  <a:gd name="connsiteY58" fmla="*/ 5310504 h 6698310"/>
                  <a:gd name="connsiteX59" fmla="*/ 1209737 w 3289257"/>
                  <a:gd name="connsiteY59" fmla="*/ 5221604 h 6698310"/>
                  <a:gd name="connsiteX60" fmla="*/ 1209737 w 3289257"/>
                  <a:gd name="connsiteY60" fmla="*/ 5069204 h 6698310"/>
                  <a:gd name="connsiteX61" fmla="*/ 1158937 w 3289257"/>
                  <a:gd name="connsiteY61" fmla="*/ 5081904 h 6698310"/>
                  <a:gd name="connsiteX62" fmla="*/ 1158937 w 3289257"/>
                  <a:gd name="connsiteY62" fmla="*/ 5145404 h 6698310"/>
                  <a:gd name="connsiteX63" fmla="*/ 1171637 w 3289257"/>
                  <a:gd name="connsiteY63" fmla="*/ 5234304 h 6698310"/>
                  <a:gd name="connsiteX64" fmla="*/ 1171637 w 3289257"/>
                  <a:gd name="connsiteY64" fmla="*/ 5285104 h 6698310"/>
                  <a:gd name="connsiteX65" fmla="*/ 1133537 w 3289257"/>
                  <a:gd name="connsiteY65" fmla="*/ 5285104 h 6698310"/>
                  <a:gd name="connsiteX66" fmla="*/ 1133537 w 3289257"/>
                  <a:gd name="connsiteY66" fmla="*/ 5234304 h 6698310"/>
                  <a:gd name="connsiteX67" fmla="*/ 1133537 w 3289257"/>
                  <a:gd name="connsiteY67" fmla="*/ 4980304 h 6698310"/>
                  <a:gd name="connsiteX68" fmla="*/ 1133537 w 3289257"/>
                  <a:gd name="connsiteY68" fmla="*/ 4980304 h 6698310"/>
                  <a:gd name="connsiteX69" fmla="*/ 1158937 w 3289257"/>
                  <a:gd name="connsiteY69" fmla="*/ 4916804 h 6698310"/>
                  <a:gd name="connsiteX70" fmla="*/ 1133537 w 3289257"/>
                  <a:gd name="connsiteY70" fmla="*/ 4726304 h 6698310"/>
                  <a:gd name="connsiteX71" fmla="*/ 854137 w 3289257"/>
                  <a:gd name="connsiteY71" fmla="*/ 4510404 h 6698310"/>
                  <a:gd name="connsiteX72" fmla="*/ 625537 w 3289257"/>
                  <a:gd name="connsiteY72" fmla="*/ 4332604 h 6698310"/>
                  <a:gd name="connsiteX73" fmla="*/ 396937 w 3289257"/>
                  <a:gd name="connsiteY73" fmla="*/ 4180204 h 6698310"/>
                  <a:gd name="connsiteX74" fmla="*/ 168337 w 3289257"/>
                  <a:gd name="connsiteY74" fmla="*/ 4002404 h 6698310"/>
                  <a:gd name="connsiteX75" fmla="*/ 15937 w 3289257"/>
                  <a:gd name="connsiteY75" fmla="*/ 3850004 h 6698310"/>
                  <a:gd name="connsiteX76" fmla="*/ 3237 w 3289257"/>
                  <a:gd name="connsiteY76" fmla="*/ 3773804 h 6698310"/>
                  <a:gd name="connsiteX77" fmla="*/ 3237 w 3289257"/>
                  <a:gd name="connsiteY77" fmla="*/ 3710304 h 6698310"/>
                  <a:gd name="connsiteX78" fmla="*/ 28637 w 3289257"/>
                  <a:gd name="connsiteY78" fmla="*/ 3621404 h 6698310"/>
                  <a:gd name="connsiteX79" fmla="*/ 142937 w 3289257"/>
                  <a:gd name="connsiteY79" fmla="*/ 3519804 h 6698310"/>
                  <a:gd name="connsiteX80" fmla="*/ 295337 w 3289257"/>
                  <a:gd name="connsiteY80" fmla="*/ 3240404 h 6698310"/>
                  <a:gd name="connsiteX81" fmla="*/ 435037 w 3289257"/>
                  <a:gd name="connsiteY81" fmla="*/ 2973704 h 6698310"/>
                  <a:gd name="connsiteX82" fmla="*/ 562037 w 3289257"/>
                  <a:gd name="connsiteY82" fmla="*/ 2783204 h 6698310"/>
                  <a:gd name="connsiteX83" fmla="*/ 663637 w 3289257"/>
                  <a:gd name="connsiteY83" fmla="*/ 2605404 h 6698310"/>
                  <a:gd name="connsiteX84" fmla="*/ 803337 w 3289257"/>
                  <a:gd name="connsiteY84" fmla="*/ 2338704 h 6698310"/>
                  <a:gd name="connsiteX85" fmla="*/ 1019237 w 3289257"/>
                  <a:gd name="connsiteY85" fmla="*/ 2097404 h 6698310"/>
                  <a:gd name="connsiteX86" fmla="*/ 1133537 w 3289257"/>
                  <a:gd name="connsiteY86" fmla="*/ 1868804 h 6698310"/>
                  <a:gd name="connsiteX87" fmla="*/ 1197037 w 3289257"/>
                  <a:gd name="connsiteY87" fmla="*/ 1551304 h 6698310"/>
                  <a:gd name="connsiteX88" fmla="*/ 1171637 w 3289257"/>
                  <a:gd name="connsiteY88" fmla="*/ 1398904 h 6698310"/>
                  <a:gd name="connsiteX89" fmla="*/ 1146237 w 3289257"/>
                  <a:gd name="connsiteY89" fmla="*/ 1297304 h 6698310"/>
                  <a:gd name="connsiteX90" fmla="*/ 1082737 w 3289257"/>
                  <a:gd name="connsiteY90" fmla="*/ 1043304 h 6698310"/>
                  <a:gd name="connsiteX91" fmla="*/ 1082737 w 3289257"/>
                  <a:gd name="connsiteY91" fmla="*/ 878204 h 6698310"/>
                  <a:gd name="connsiteX92" fmla="*/ 1120837 w 3289257"/>
                  <a:gd name="connsiteY92" fmla="*/ 814704 h 6698310"/>
                  <a:gd name="connsiteX93" fmla="*/ 1070037 w 3289257"/>
                  <a:gd name="connsiteY93" fmla="*/ 751204 h 6698310"/>
                  <a:gd name="connsiteX94" fmla="*/ 968437 w 3289257"/>
                  <a:gd name="connsiteY94" fmla="*/ 624204 h 6698310"/>
                  <a:gd name="connsiteX95" fmla="*/ 943037 w 3289257"/>
                  <a:gd name="connsiteY95" fmla="*/ 319404 h 6698310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82737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09737 w 3289257"/>
                  <a:gd name="connsiteY61" fmla="*/ 5069204 h 6695708"/>
                  <a:gd name="connsiteX62" fmla="*/ 1158937 w 3289257"/>
                  <a:gd name="connsiteY62" fmla="*/ 5081904 h 6695708"/>
                  <a:gd name="connsiteX63" fmla="*/ 1158937 w 3289257"/>
                  <a:gd name="connsiteY63" fmla="*/ 5145404 h 6695708"/>
                  <a:gd name="connsiteX64" fmla="*/ 1171637 w 3289257"/>
                  <a:gd name="connsiteY64" fmla="*/ 5234304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33537 w 3289257"/>
                  <a:gd name="connsiteY67" fmla="*/ 5234304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09737 w 3289257"/>
                  <a:gd name="connsiteY61" fmla="*/ 5069204 h 6695708"/>
                  <a:gd name="connsiteX62" fmla="*/ 1158937 w 3289257"/>
                  <a:gd name="connsiteY62" fmla="*/ 5081904 h 6695708"/>
                  <a:gd name="connsiteX63" fmla="*/ 1158937 w 3289257"/>
                  <a:gd name="connsiteY63" fmla="*/ 5145404 h 6695708"/>
                  <a:gd name="connsiteX64" fmla="*/ 1171637 w 3289257"/>
                  <a:gd name="connsiteY64" fmla="*/ 5234304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33537 w 3289257"/>
                  <a:gd name="connsiteY67" fmla="*/ 5234304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58937 w 3289257"/>
                  <a:gd name="connsiteY62" fmla="*/ 5081904 h 6695708"/>
                  <a:gd name="connsiteX63" fmla="*/ 1158937 w 3289257"/>
                  <a:gd name="connsiteY63" fmla="*/ 5145404 h 6695708"/>
                  <a:gd name="connsiteX64" fmla="*/ 1171637 w 3289257"/>
                  <a:gd name="connsiteY64" fmla="*/ 5234304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33537 w 3289257"/>
                  <a:gd name="connsiteY67" fmla="*/ 5234304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58937 w 3289257"/>
                  <a:gd name="connsiteY63" fmla="*/ 5145404 h 6695708"/>
                  <a:gd name="connsiteX64" fmla="*/ 1171637 w 3289257"/>
                  <a:gd name="connsiteY64" fmla="*/ 5234304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33537 w 3289257"/>
                  <a:gd name="connsiteY67" fmla="*/ 5234304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1637 w 3289257"/>
                  <a:gd name="connsiteY64" fmla="*/ 5234304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33537 w 3289257"/>
                  <a:gd name="connsiteY67" fmla="*/ 5234304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33537 w 3289257"/>
                  <a:gd name="connsiteY67" fmla="*/ 5234304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71637 w 3289257"/>
                  <a:gd name="connsiteY65" fmla="*/ 5285104 h 6695708"/>
                  <a:gd name="connsiteX66" fmla="*/ 1133537 w 3289257"/>
                  <a:gd name="connsiteY66" fmla="*/ 528510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8937 w 3289257"/>
                  <a:gd name="connsiteY59" fmla="*/ 531050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71637 w 3289257"/>
                  <a:gd name="connsiteY65" fmla="*/ 5285104 h 6695708"/>
                  <a:gd name="connsiteX66" fmla="*/ 1120837 w 3289257"/>
                  <a:gd name="connsiteY66" fmla="*/ 5231129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52587 w 3289257"/>
                  <a:gd name="connsiteY59" fmla="*/ 5288279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71637 w 3289257"/>
                  <a:gd name="connsiteY65" fmla="*/ 5285104 h 6695708"/>
                  <a:gd name="connsiteX66" fmla="*/ 1120837 w 3289257"/>
                  <a:gd name="connsiteY66" fmla="*/ 5231129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71637 w 3289257"/>
                  <a:gd name="connsiteY65" fmla="*/ 5285104 h 6695708"/>
                  <a:gd name="connsiteX66" fmla="*/ 1120837 w 3289257"/>
                  <a:gd name="connsiteY66" fmla="*/ 5231129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68462 w 3289257"/>
                  <a:gd name="connsiteY65" fmla="*/ 5269229 h 6695708"/>
                  <a:gd name="connsiteX66" fmla="*/ 1120837 w 3289257"/>
                  <a:gd name="connsiteY66" fmla="*/ 5231129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68462 w 3289257"/>
                  <a:gd name="connsiteY65" fmla="*/ 5269229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085079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9737 w 3289257"/>
                  <a:gd name="connsiteY60" fmla="*/ 52216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091429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33537 w 3289257"/>
                  <a:gd name="connsiteY69" fmla="*/ 498030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33537 w 3289257"/>
                  <a:gd name="connsiteY68" fmla="*/ 4980304 h 6695708"/>
                  <a:gd name="connsiteX69" fmla="*/ 1162112 w 3289257"/>
                  <a:gd name="connsiteY69" fmla="*/ 492315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23154 h 6695708"/>
                  <a:gd name="connsiteX70" fmla="*/ 1158937 w 3289257"/>
                  <a:gd name="connsiteY70" fmla="*/ 491680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23154 h 6695708"/>
                  <a:gd name="connsiteX70" fmla="*/ 1165287 w 3289257"/>
                  <a:gd name="connsiteY70" fmla="*/ 4862829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48554 h 6695708"/>
                  <a:gd name="connsiteX70" fmla="*/ 1165287 w 3289257"/>
                  <a:gd name="connsiteY70" fmla="*/ 4862829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48554 h 6695708"/>
                  <a:gd name="connsiteX70" fmla="*/ 1171637 w 3289257"/>
                  <a:gd name="connsiteY70" fmla="*/ 484695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48554 h 6695708"/>
                  <a:gd name="connsiteX70" fmla="*/ 1181162 w 3289257"/>
                  <a:gd name="connsiteY70" fmla="*/ 4846954 h 6695708"/>
                  <a:gd name="connsiteX71" fmla="*/ 1133537 w 3289257"/>
                  <a:gd name="connsiteY71" fmla="*/ 4726304 h 6695708"/>
                  <a:gd name="connsiteX72" fmla="*/ 854137 w 3289257"/>
                  <a:gd name="connsiteY72" fmla="*/ 45104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48554 h 6695708"/>
                  <a:gd name="connsiteX70" fmla="*/ 1181162 w 3289257"/>
                  <a:gd name="connsiteY70" fmla="*/ 4846954 h 6695708"/>
                  <a:gd name="connsiteX71" fmla="*/ 1133537 w 3289257"/>
                  <a:gd name="connsiteY71" fmla="*/ 4726304 h 6695708"/>
                  <a:gd name="connsiteX72" fmla="*/ 943037 w 3289257"/>
                  <a:gd name="connsiteY72" fmla="*/ 45866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71030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3037 w 3289257"/>
                  <a:gd name="connsiteY0" fmla="*/ 319404 h 6695708"/>
                  <a:gd name="connsiteX1" fmla="*/ 1158937 w 3289257"/>
                  <a:gd name="connsiteY1" fmla="*/ 90804 h 6695708"/>
                  <a:gd name="connsiteX2" fmla="*/ 1539937 w 3289257"/>
                  <a:gd name="connsiteY2" fmla="*/ 1904 h 6695708"/>
                  <a:gd name="connsiteX3" fmla="*/ 1800287 w 3289257"/>
                  <a:gd name="connsiteY3" fmla="*/ 163829 h 6695708"/>
                  <a:gd name="connsiteX4" fmla="*/ 1892362 w 3289257"/>
                  <a:gd name="connsiteY4" fmla="*/ 297179 h 6695708"/>
                  <a:gd name="connsiteX5" fmla="*/ 1936812 w 3289257"/>
                  <a:gd name="connsiteY5" fmla="*/ 408304 h 6695708"/>
                  <a:gd name="connsiteX6" fmla="*/ 2143187 w 3289257"/>
                  <a:gd name="connsiteY6" fmla="*/ 525778 h 6695708"/>
                  <a:gd name="connsiteX7" fmla="*/ 2308287 w 3289257"/>
                  <a:gd name="connsiteY7" fmla="*/ 687704 h 6695708"/>
                  <a:gd name="connsiteX8" fmla="*/ 2482912 w 3289257"/>
                  <a:gd name="connsiteY8" fmla="*/ 970279 h 6695708"/>
                  <a:gd name="connsiteX9" fmla="*/ 2508312 w 3289257"/>
                  <a:gd name="connsiteY9" fmla="*/ 1294129 h 6695708"/>
                  <a:gd name="connsiteX10" fmla="*/ 2444812 w 3289257"/>
                  <a:gd name="connsiteY10" fmla="*/ 1494154 h 6695708"/>
                  <a:gd name="connsiteX11" fmla="*/ 2381312 w 3289257"/>
                  <a:gd name="connsiteY11" fmla="*/ 1611629 h 6695708"/>
                  <a:gd name="connsiteX12" fmla="*/ 2355912 w 3289257"/>
                  <a:gd name="connsiteY12" fmla="*/ 1700529 h 6695708"/>
                  <a:gd name="connsiteX13" fmla="*/ 2403537 w 3289257"/>
                  <a:gd name="connsiteY13" fmla="*/ 1830704 h 6695708"/>
                  <a:gd name="connsiteX14" fmla="*/ 2403537 w 3289257"/>
                  <a:gd name="connsiteY14" fmla="*/ 1830704 h 6695708"/>
                  <a:gd name="connsiteX15" fmla="*/ 2397187 w 3289257"/>
                  <a:gd name="connsiteY15" fmla="*/ 1875154 h 6695708"/>
                  <a:gd name="connsiteX16" fmla="*/ 2355912 w 3289257"/>
                  <a:gd name="connsiteY16" fmla="*/ 1884679 h 6695708"/>
                  <a:gd name="connsiteX17" fmla="*/ 2320987 w 3289257"/>
                  <a:gd name="connsiteY17" fmla="*/ 1887854 h 6695708"/>
                  <a:gd name="connsiteX18" fmla="*/ 2308287 w 3289257"/>
                  <a:gd name="connsiteY18" fmla="*/ 1925954 h 6695708"/>
                  <a:gd name="connsiteX19" fmla="*/ 2308287 w 3289257"/>
                  <a:gd name="connsiteY19" fmla="*/ 1976754 h 6695708"/>
                  <a:gd name="connsiteX20" fmla="*/ 2276537 w 3289257"/>
                  <a:gd name="connsiteY20" fmla="*/ 1995804 h 6695708"/>
                  <a:gd name="connsiteX21" fmla="*/ 2228912 w 3289257"/>
                  <a:gd name="connsiteY21" fmla="*/ 1992629 h 6695708"/>
                  <a:gd name="connsiteX22" fmla="*/ 2225737 w 3289257"/>
                  <a:gd name="connsiteY22" fmla="*/ 2024379 h 6695708"/>
                  <a:gd name="connsiteX23" fmla="*/ 2225737 w 3289257"/>
                  <a:gd name="connsiteY23" fmla="*/ 2056129 h 6695708"/>
                  <a:gd name="connsiteX24" fmla="*/ 2155887 w 3289257"/>
                  <a:gd name="connsiteY24" fmla="*/ 2075179 h 6695708"/>
                  <a:gd name="connsiteX25" fmla="*/ 2098737 w 3289257"/>
                  <a:gd name="connsiteY25" fmla="*/ 2116454 h 6695708"/>
                  <a:gd name="connsiteX26" fmla="*/ 2060637 w 3289257"/>
                  <a:gd name="connsiteY26" fmla="*/ 2208529 h 6695708"/>
                  <a:gd name="connsiteX27" fmla="*/ 1962212 w 3289257"/>
                  <a:gd name="connsiteY27" fmla="*/ 2237104 h 6695708"/>
                  <a:gd name="connsiteX28" fmla="*/ 1832037 w 3289257"/>
                  <a:gd name="connsiteY28" fmla="*/ 2122804 h 6695708"/>
                  <a:gd name="connsiteX29" fmla="*/ 1749487 w 3289257"/>
                  <a:gd name="connsiteY29" fmla="*/ 2062479 h 6695708"/>
                  <a:gd name="connsiteX30" fmla="*/ 1695512 w 3289257"/>
                  <a:gd name="connsiteY30" fmla="*/ 2087879 h 6695708"/>
                  <a:gd name="connsiteX31" fmla="*/ 1689162 w 3289257"/>
                  <a:gd name="connsiteY31" fmla="*/ 2246629 h 6695708"/>
                  <a:gd name="connsiteX32" fmla="*/ 1819337 w 3289257"/>
                  <a:gd name="connsiteY32" fmla="*/ 2402204 h 6695708"/>
                  <a:gd name="connsiteX33" fmla="*/ 2111437 w 3289257"/>
                  <a:gd name="connsiteY33" fmla="*/ 2580004 h 6695708"/>
                  <a:gd name="connsiteX34" fmla="*/ 2394012 w 3289257"/>
                  <a:gd name="connsiteY34" fmla="*/ 2757804 h 6695708"/>
                  <a:gd name="connsiteX35" fmla="*/ 2470212 w 3289257"/>
                  <a:gd name="connsiteY35" fmla="*/ 2919729 h 6695708"/>
                  <a:gd name="connsiteX36" fmla="*/ 2457512 w 3289257"/>
                  <a:gd name="connsiteY36" fmla="*/ 3088004 h 6695708"/>
                  <a:gd name="connsiteX37" fmla="*/ 2406712 w 3289257"/>
                  <a:gd name="connsiteY37" fmla="*/ 3161029 h 6695708"/>
                  <a:gd name="connsiteX38" fmla="*/ 2628962 w 3289257"/>
                  <a:gd name="connsiteY38" fmla="*/ 3291204 h 6695708"/>
                  <a:gd name="connsiteX39" fmla="*/ 3013137 w 3289257"/>
                  <a:gd name="connsiteY39" fmla="*/ 3554729 h 6695708"/>
                  <a:gd name="connsiteX40" fmla="*/ 3248087 w 3289257"/>
                  <a:gd name="connsiteY40" fmla="*/ 3970654 h 6695708"/>
                  <a:gd name="connsiteX41" fmla="*/ 3279837 w 3289257"/>
                  <a:gd name="connsiteY41" fmla="*/ 4475479 h 6695708"/>
                  <a:gd name="connsiteX42" fmla="*/ 3143312 w 3289257"/>
                  <a:gd name="connsiteY42" fmla="*/ 4897754 h 6695708"/>
                  <a:gd name="connsiteX43" fmla="*/ 3000437 w 3289257"/>
                  <a:gd name="connsiteY43" fmla="*/ 5161279 h 6695708"/>
                  <a:gd name="connsiteX44" fmla="*/ 2933762 w 3289257"/>
                  <a:gd name="connsiteY44" fmla="*/ 5329554 h 6695708"/>
                  <a:gd name="connsiteX45" fmla="*/ 2924237 w 3289257"/>
                  <a:gd name="connsiteY45" fmla="*/ 5710554 h 6695708"/>
                  <a:gd name="connsiteX46" fmla="*/ 2984562 w 3289257"/>
                  <a:gd name="connsiteY46" fmla="*/ 6082029 h 6695708"/>
                  <a:gd name="connsiteX47" fmla="*/ 3041712 w 3289257"/>
                  <a:gd name="connsiteY47" fmla="*/ 6348728 h 6695708"/>
                  <a:gd name="connsiteX48" fmla="*/ 3079812 w 3289257"/>
                  <a:gd name="connsiteY48" fmla="*/ 6482079 h 6695708"/>
                  <a:gd name="connsiteX49" fmla="*/ 3117912 w 3289257"/>
                  <a:gd name="connsiteY49" fmla="*/ 6675754 h 6695708"/>
                  <a:gd name="connsiteX50" fmla="*/ 2914712 w 3289257"/>
                  <a:gd name="connsiteY50" fmla="*/ 6691629 h 6695708"/>
                  <a:gd name="connsiteX51" fmla="*/ 1273237 w 3289257"/>
                  <a:gd name="connsiteY51" fmla="*/ 6694803 h 6695708"/>
                  <a:gd name="connsiteX52" fmla="*/ 1454212 w 3289257"/>
                  <a:gd name="connsiteY52" fmla="*/ 6694804 h 6695708"/>
                  <a:gd name="connsiteX53" fmla="*/ 1158937 w 3289257"/>
                  <a:gd name="connsiteY53" fmla="*/ 6685279 h 6695708"/>
                  <a:gd name="connsiteX54" fmla="*/ 1130362 w 3289257"/>
                  <a:gd name="connsiteY54" fmla="*/ 6659878 h 6695708"/>
                  <a:gd name="connsiteX55" fmla="*/ 1108137 w 3289257"/>
                  <a:gd name="connsiteY55" fmla="*/ 6555104 h 6695708"/>
                  <a:gd name="connsiteX56" fmla="*/ 1073212 w 3289257"/>
                  <a:gd name="connsiteY56" fmla="*/ 6326504 h 6695708"/>
                  <a:gd name="connsiteX57" fmla="*/ 1031937 w 3289257"/>
                  <a:gd name="connsiteY57" fmla="*/ 5907404 h 6695708"/>
                  <a:gd name="connsiteX58" fmla="*/ 1070037 w 3289257"/>
                  <a:gd name="connsiteY58" fmla="*/ 5564504 h 6695708"/>
                  <a:gd name="connsiteX59" fmla="*/ 1120837 w 3289257"/>
                  <a:gd name="connsiteY59" fmla="*/ 5367654 h 6695708"/>
                  <a:gd name="connsiteX60" fmla="*/ 1203387 w 3289257"/>
                  <a:gd name="connsiteY60" fmla="*/ 5234304 h 6695708"/>
                  <a:gd name="connsiteX61" fmla="*/ 1216087 w 3289257"/>
                  <a:gd name="connsiteY61" fmla="*/ 5132704 h 6695708"/>
                  <a:gd name="connsiteX62" fmla="*/ 1181162 w 3289257"/>
                  <a:gd name="connsiteY62" fmla="*/ 5100954 h 6695708"/>
                  <a:gd name="connsiteX63" fmla="*/ 1177987 w 3289257"/>
                  <a:gd name="connsiteY63" fmla="*/ 5164454 h 6695708"/>
                  <a:gd name="connsiteX64" fmla="*/ 1177987 w 3289257"/>
                  <a:gd name="connsiteY64" fmla="*/ 5218429 h 6695708"/>
                  <a:gd name="connsiteX65" fmla="*/ 1152587 w 3289257"/>
                  <a:gd name="connsiteY65" fmla="*/ 5266054 h 6695708"/>
                  <a:gd name="connsiteX66" fmla="*/ 1111312 w 3289257"/>
                  <a:gd name="connsiteY66" fmla="*/ 5215254 h 6695708"/>
                  <a:gd name="connsiteX67" fmla="*/ 1104962 w 3289257"/>
                  <a:gd name="connsiteY67" fmla="*/ 5135879 h 6695708"/>
                  <a:gd name="connsiteX68" fmla="*/ 1127187 w 3289257"/>
                  <a:gd name="connsiteY68" fmla="*/ 5021579 h 6695708"/>
                  <a:gd name="connsiteX69" fmla="*/ 1162112 w 3289257"/>
                  <a:gd name="connsiteY69" fmla="*/ 4948554 h 6695708"/>
                  <a:gd name="connsiteX70" fmla="*/ 1181162 w 3289257"/>
                  <a:gd name="connsiteY70" fmla="*/ 4846954 h 6695708"/>
                  <a:gd name="connsiteX71" fmla="*/ 1133537 w 3289257"/>
                  <a:gd name="connsiteY71" fmla="*/ 4726304 h 6695708"/>
                  <a:gd name="connsiteX72" fmla="*/ 943037 w 3289257"/>
                  <a:gd name="connsiteY72" fmla="*/ 4586604 h 6695708"/>
                  <a:gd name="connsiteX73" fmla="*/ 625537 w 3289257"/>
                  <a:gd name="connsiteY73" fmla="*/ 4332604 h 6695708"/>
                  <a:gd name="connsiteX74" fmla="*/ 396937 w 3289257"/>
                  <a:gd name="connsiteY74" fmla="*/ 4180204 h 6695708"/>
                  <a:gd name="connsiteX75" fmla="*/ 168337 w 3289257"/>
                  <a:gd name="connsiteY75" fmla="*/ 4002404 h 6695708"/>
                  <a:gd name="connsiteX76" fmla="*/ 15937 w 3289257"/>
                  <a:gd name="connsiteY76" fmla="*/ 3850004 h 6695708"/>
                  <a:gd name="connsiteX77" fmla="*/ 3237 w 3289257"/>
                  <a:gd name="connsiteY77" fmla="*/ 3773804 h 6695708"/>
                  <a:gd name="connsiteX78" fmla="*/ 3237 w 3289257"/>
                  <a:gd name="connsiteY78" fmla="*/ 3678554 h 6695708"/>
                  <a:gd name="connsiteX79" fmla="*/ 28637 w 3289257"/>
                  <a:gd name="connsiteY79" fmla="*/ 3621404 h 6695708"/>
                  <a:gd name="connsiteX80" fmla="*/ 142937 w 3289257"/>
                  <a:gd name="connsiteY80" fmla="*/ 3519804 h 6695708"/>
                  <a:gd name="connsiteX81" fmla="*/ 295337 w 3289257"/>
                  <a:gd name="connsiteY81" fmla="*/ 3240404 h 6695708"/>
                  <a:gd name="connsiteX82" fmla="*/ 435037 w 3289257"/>
                  <a:gd name="connsiteY82" fmla="*/ 2973704 h 6695708"/>
                  <a:gd name="connsiteX83" fmla="*/ 562037 w 3289257"/>
                  <a:gd name="connsiteY83" fmla="*/ 2783204 h 6695708"/>
                  <a:gd name="connsiteX84" fmla="*/ 663637 w 3289257"/>
                  <a:gd name="connsiteY84" fmla="*/ 2605404 h 6695708"/>
                  <a:gd name="connsiteX85" fmla="*/ 803337 w 3289257"/>
                  <a:gd name="connsiteY85" fmla="*/ 2338704 h 6695708"/>
                  <a:gd name="connsiteX86" fmla="*/ 1019237 w 3289257"/>
                  <a:gd name="connsiteY86" fmla="*/ 2097404 h 6695708"/>
                  <a:gd name="connsiteX87" fmla="*/ 1133537 w 3289257"/>
                  <a:gd name="connsiteY87" fmla="*/ 1868804 h 6695708"/>
                  <a:gd name="connsiteX88" fmla="*/ 1197037 w 3289257"/>
                  <a:gd name="connsiteY88" fmla="*/ 1551304 h 6695708"/>
                  <a:gd name="connsiteX89" fmla="*/ 1171637 w 3289257"/>
                  <a:gd name="connsiteY89" fmla="*/ 1398904 h 6695708"/>
                  <a:gd name="connsiteX90" fmla="*/ 1146237 w 3289257"/>
                  <a:gd name="connsiteY90" fmla="*/ 1297304 h 6695708"/>
                  <a:gd name="connsiteX91" fmla="*/ 1082737 w 3289257"/>
                  <a:gd name="connsiteY91" fmla="*/ 1043304 h 6695708"/>
                  <a:gd name="connsiteX92" fmla="*/ 1082737 w 3289257"/>
                  <a:gd name="connsiteY92" fmla="*/ 878204 h 6695708"/>
                  <a:gd name="connsiteX93" fmla="*/ 1120837 w 3289257"/>
                  <a:gd name="connsiteY93" fmla="*/ 814704 h 6695708"/>
                  <a:gd name="connsiteX94" fmla="*/ 1070037 w 3289257"/>
                  <a:gd name="connsiteY94" fmla="*/ 751204 h 6695708"/>
                  <a:gd name="connsiteX95" fmla="*/ 968437 w 3289257"/>
                  <a:gd name="connsiteY95" fmla="*/ 624204 h 6695708"/>
                  <a:gd name="connsiteX96" fmla="*/ 943037 w 3289257"/>
                  <a:gd name="connsiteY96" fmla="*/ 319404 h 6695708"/>
                  <a:gd name="connsiteX0" fmla="*/ 946647 w 3292867"/>
                  <a:gd name="connsiteY0" fmla="*/ 319404 h 6695708"/>
                  <a:gd name="connsiteX1" fmla="*/ 1162547 w 3292867"/>
                  <a:gd name="connsiteY1" fmla="*/ 90804 h 6695708"/>
                  <a:gd name="connsiteX2" fmla="*/ 1543547 w 3292867"/>
                  <a:gd name="connsiteY2" fmla="*/ 1904 h 6695708"/>
                  <a:gd name="connsiteX3" fmla="*/ 1803897 w 3292867"/>
                  <a:gd name="connsiteY3" fmla="*/ 163829 h 6695708"/>
                  <a:gd name="connsiteX4" fmla="*/ 1895972 w 3292867"/>
                  <a:gd name="connsiteY4" fmla="*/ 297179 h 6695708"/>
                  <a:gd name="connsiteX5" fmla="*/ 1940422 w 3292867"/>
                  <a:gd name="connsiteY5" fmla="*/ 408304 h 6695708"/>
                  <a:gd name="connsiteX6" fmla="*/ 2146797 w 3292867"/>
                  <a:gd name="connsiteY6" fmla="*/ 525778 h 6695708"/>
                  <a:gd name="connsiteX7" fmla="*/ 2311897 w 3292867"/>
                  <a:gd name="connsiteY7" fmla="*/ 687704 h 6695708"/>
                  <a:gd name="connsiteX8" fmla="*/ 2486522 w 3292867"/>
                  <a:gd name="connsiteY8" fmla="*/ 970279 h 6695708"/>
                  <a:gd name="connsiteX9" fmla="*/ 2511922 w 3292867"/>
                  <a:gd name="connsiteY9" fmla="*/ 1294129 h 6695708"/>
                  <a:gd name="connsiteX10" fmla="*/ 2448422 w 3292867"/>
                  <a:gd name="connsiteY10" fmla="*/ 1494154 h 6695708"/>
                  <a:gd name="connsiteX11" fmla="*/ 2384922 w 3292867"/>
                  <a:gd name="connsiteY11" fmla="*/ 1611629 h 6695708"/>
                  <a:gd name="connsiteX12" fmla="*/ 2359522 w 3292867"/>
                  <a:gd name="connsiteY12" fmla="*/ 1700529 h 6695708"/>
                  <a:gd name="connsiteX13" fmla="*/ 2407147 w 3292867"/>
                  <a:gd name="connsiteY13" fmla="*/ 1830704 h 6695708"/>
                  <a:gd name="connsiteX14" fmla="*/ 2407147 w 3292867"/>
                  <a:gd name="connsiteY14" fmla="*/ 1830704 h 6695708"/>
                  <a:gd name="connsiteX15" fmla="*/ 2400797 w 3292867"/>
                  <a:gd name="connsiteY15" fmla="*/ 1875154 h 6695708"/>
                  <a:gd name="connsiteX16" fmla="*/ 2359522 w 3292867"/>
                  <a:gd name="connsiteY16" fmla="*/ 1884679 h 6695708"/>
                  <a:gd name="connsiteX17" fmla="*/ 2324597 w 3292867"/>
                  <a:gd name="connsiteY17" fmla="*/ 1887854 h 6695708"/>
                  <a:gd name="connsiteX18" fmla="*/ 2311897 w 3292867"/>
                  <a:gd name="connsiteY18" fmla="*/ 1925954 h 6695708"/>
                  <a:gd name="connsiteX19" fmla="*/ 2311897 w 3292867"/>
                  <a:gd name="connsiteY19" fmla="*/ 1976754 h 6695708"/>
                  <a:gd name="connsiteX20" fmla="*/ 2280147 w 3292867"/>
                  <a:gd name="connsiteY20" fmla="*/ 1995804 h 6695708"/>
                  <a:gd name="connsiteX21" fmla="*/ 2232522 w 3292867"/>
                  <a:gd name="connsiteY21" fmla="*/ 1992629 h 6695708"/>
                  <a:gd name="connsiteX22" fmla="*/ 2229347 w 3292867"/>
                  <a:gd name="connsiteY22" fmla="*/ 2024379 h 6695708"/>
                  <a:gd name="connsiteX23" fmla="*/ 2229347 w 3292867"/>
                  <a:gd name="connsiteY23" fmla="*/ 2056129 h 6695708"/>
                  <a:gd name="connsiteX24" fmla="*/ 2159497 w 3292867"/>
                  <a:gd name="connsiteY24" fmla="*/ 2075179 h 6695708"/>
                  <a:gd name="connsiteX25" fmla="*/ 2102347 w 3292867"/>
                  <a:gd name="connsiteY25" fmla="*/ 2116454 h 6695708"/>
                  <a:gd name="connsiteX26" fmla="*/ 2064247 w 3292867"/>
                  <a:gd name="connsiteY26" fmla="*/ 2208529 h 6695708"/>
                  <a:gd name="connsiteX27" fmla="*/ 1965822 w 3292867"/>
                  <a:gd name="connsiteY27" fmla="*/ 2237104 h 6695708"/>
                  <a:gd name="connsiteX28" fmla="*/ 1835647 w 3292867"/>
                  <a:gd name="connsiteY28" fmla="*/ 2122804 h 6695708"/>
                  <a:gd name="connsiteX29" fmla="*/ 1753097 w 3292867"/>
                  <a:gd name="connsiteY29" fmla="*/ 2062479 h 6695708"/>
                  <a:gd name="connsiteX30" fmla="*/ 1699122 w 3292867"/>
                  <a:gd name="connsiteY30" fmla="*/ 2087879 h 6695708"/>
                  <a:gd name="connsiteX31" fmla="*/ 1692772 w 3292867"/>
                  <a:gd name="connsiteY31" fmla="*/ 2246629 h 6695708"/>
                  <a:gd name="connsiteX32" fmla="*/ 1822947 w 3292867"/>
                  <a:gd name="connsiteY32" fmla="*/ 2402204 h 6695708"/>
                  <a:gd name="connsiteX33" fmla="*/ 2115047 w 3292867"/>
                  <a:gd name="connsiteY33" fmla="*/ 2580004 h 6695708"/>
                  <a:gd name="connsiteX34" fmla="*/ 2397622 w 3292867"/>
                  <a:gd name="connsiteY34" fmla="*/ 2757804 h 6695708"/>
                  <a:gd name="connsiteX35" fmla="*/ 2473822 w 3292867"/>
                  <a:gd name="connsiteY35" fmla="*/ 2919729 h 6695708"/>
                  <a:gd name="connsiteX36" fmla="*/ 2461122 w 3292867"/>
                  <a:gd name="connsiteY36" fmla="*/ 3088004 h 6695708"/>
                  <a:gd name="connsiteX37" fmla="*/ 2410322 w 3292867"/>
                  <a:gd name="connsiteY37" fmla="*/ 3161029 h 6695708"/>
                  <a:gd name="connsiteX38" fmla="*/ 2632572 w 3292867"/>
                  <a:gd name="connsiteY38" fmla="*/ 3291204 h 6695708"/>
                  <a:gd name="connsiteX39" fmla="*/ 3016747 w 3292867"/>
                  <a:gd name="connsiteY39" fmla="*/ 3554729 h 6695708"/>
                  <a:gd name="connsiteX40" fmla="*/ 3251697 w 3292867"/>
                  <a:gd name="connsiteY40" fmla="*/ 3970654 h 6695708"/>
                  <a:gd name="connsiteX41" fmla="*/ 3283447 w 3292867"/>
                  <a:gd name="connsiteY41" fmla="*/ 4475479 h 6695708"/>
                  <a:gd name="connsiteX42" fmla="*/ 3146922 w 3292867"/>
                  <a:gd name="connsiteY42" fmla="*/ 4897754 h 6695708"/>
                  <a:gd name="connsiteX43" fmla="*/ 3004047 w 3292867"/>
                  <a:gd name="connsiteY43" fmla="*/ 5161279 h 6695708"/>
                  <a:gd name="connsiteX44" fmla="*/ 2937372 w 3292867"/>
                  <a:gd name="connsiteY44" fmla="*/ 5329554 h 6695708"/>
                  <a:gd name="connsiteX45" fmla="*/ 2927847 w 3292867"/>
                  <a:gd name="connsiteY45" fmla="*/ 5710554 h 6695708"/>
                  <a:gd name="connsiteX46" fmla="*/ 2988172 w 3292867"/>
                  <a:gd name="connsiteY46" fmla="*/ 6082029 h 6695708"/>
                  <a:gd name="connsiteX47" fmla="*/ 3045322 w 3292867"/>
                  <a:gd name="connsiteY47" fmla="*/ 6348728 h 6695708"/>
                  <a:gd name="connsiteX48" fmla="*/ 3083422 w 3292867"/>
                  <a:gd name="connsiteY48" fmla="*/ 6482079 h 6695708"/>
                  <a:gd name="connsiteX49" fmla="*/ 3121522 w 3292867"/>
                  <a:gd name="connsiteY49" fmla="*/ 6675754 h 6695708"/>
                  <a:gd name="connsiteX50" fmla="*/ 2918322 w 3292867"/>
                  <a:gd name="connsiteY50" fmla="*/ 6691629 h 6695708"/>
                  <a:gd name="connsiteX51" fmla="*/ 1276847 w 3292867"/>
                  <a:gd name="connsiteY51" fmla="*/ 6694803 h 6695708"/>
                  <a:gd name="connsiteX52" fmla="*/ 1457822 w 3292867"/>
                  <a:gd name="connsiteY52" fmla="*/ 6694804 h 6695708"/>
                  <a:gd name="connsiteX53" fmla="*/ 1162547 w 3292867"/>
                  <a:gd name="connsiteY53" fmla="*/ 6685279 h 6695708"/>
                  <a:gd name="connsiteX54" fmla="*/ 1133972 w 3292867"/>
                  <a:gd name="connsiteY54" fmla="*/ 6659878 h 6695708"/>
                  <a:gd name="connsiteX55" fmla="*/ 1111747 w 3292867"/>
                  <a:gd name="connsiteY55" fmla="*/ 6555104 h 6695708"/>
                  <a:gd name="connsiteX56" fmla="*/ 1076822 w 3292867"/>
                  <a:gd name="connsiteY56" fmla="*/ 6326504 h 6695708"/>
                  <a:gd name="connsiteX57" fmla="*/ 1035547 w 3292867"/>
                  <a:gd name="connsiteY57" fmla="*/ 5907404 h 6695708"/>
                  <a:gd name="connsiteX58" fmla="*/ 1073647 w 3292867"/>
                  <a:gd name="connsiteY58" fmla="*/ 5564504 h 6695708"/>
                  <a:gd name="connsiteX59" fmla="*/ 1124447 w 3292867"/>
                  <a:gd name="connsiteY59" fmla="*/ 5367654 h 6695708"/>
                  <a:gd name="connsiteX60" fmla="*/ 1206997 w 3292867"/>
                  <a:gd name="connsiteY60" fmla="*/ 5234304 h 6695708"/>
                  <a:gd name="connsiteX61" fmla="*/ 1219697 w 3292867"/>
                  <a:gd name="connsiteY61" fmla="*/ 5132704 h 6695708"/>
                  <a:gd name="connsiteX62" fmla="*/ 1184772 w 3292867"/>
                  <a:gd name="connsiteY62" fmla="*/ 5100954 h 6695708"/>
                  <a:gd name="connsiteX63" fmla="*/ 1181597 w 3292867"/>
                  <a:gd name="connsiteY63" fmla="*/ 5164454 h 6695708"/>
                  <a:gd name="connsiteX64" fmla="*/ 1181597 w 3292867"/>
                  <a:gd name="connsiteY64" fmla="*/ 5218429 h 6695708"/>
                  <a:gd name="connsiteX65" fmla="*/ 1156197 w 3292867"/>
                  <a:gd name="connsiteY65" fmla="*/ 5266054 h 6695708"/>
                  <a:gd name="connsiteX66" fmla="*/ 1114922 w 3292867"/>
                  <a:gd name="connsiteY66" fmla="*/ 5215254 h 6695708"/>
                  <a:gd name="connsiteX67" fmla="*/ 1108572 w 3292867"/>
                  <a:gd name="connsiteY67" fmla="*/ 5135879 h 6695708"/>
                  <a:gd name="connsiteX68" fmla="*/ 1130797 w 3292867"/>
                  <a:gd name="connsiteY68" fmla="*/ 5021579 h 6695708"/>
                  <a:gd name="connsiteX69" fmla="*/ 1165722 w 3292867"/>
                  <a:gd name="connsiteY69" fmla="*/ 4948554 h 6695708"/>
                  <a:gd name="connsiteX70" fmla="*/ 1184772 w 3292867"/>
                  <a:gd name="connsiteY70" fmla="*/ 4846954 h 6695708"/>
                  <a:gd name="connsiteX71" fmla="*/ 1137147 w 3292867"/>
                  <a:gd name="connsiteY71" fmla="*/ 4726304 h 6695708"/>
                  <a:gd name="connsiteX72" fmla="*/ 946647 w 3292867"/>
                  <a:gd name="connsiteY72" fmla="*/ 4586604 h 6695708"/>
                  <a:gd name="connsiteX73" fmla="*/ 629147 w 3292867"/>
                  <a:gd name="connsiteY73" fmla="*/ 4332604 h 6695708"/>
                  <a:gd name="connsiteX74" fmla="*/ 400547 w 3292867"/>
                  <a:gd name="connsiteY74" fmla="*/ 4180204 h 6695708"/>
                  <a:gd name="connsiteX75" fmla="*/ 171947 w 3292867"/>
                  <a:gd name="connsiteY75" fmla="*/ 4002404 h 6695708"/>
                  <a:gd name="connsiteX76" fmla="*/ 19547 w 3292867"/>
                  <a:gd name="connsiteY76" fmla="*/ 3850004 h 6695708"/>
                  <a:gd name="connsiteX77" fmla="*/ 6847 w 3292867"/>
                  <a:gd name="connsiteY77" fmla="*/ 3773804 h 6695708"/>
                  <a:gd name="connsiteX78" fmla="*/ 6847 w 3292867"/>
                  <a:gd name="connsiteY78" fmla="*/ 3678554 h 6695708"/>
                  <a:gd name="connsiteX79" fmla="*/ 92572 w 3292867"/>
                  <a:gd name="connsiteY79" fmla="*/ 3576954 h 6695708"/>
                  <a:gd name="connsiteX80" fmla="*/ 146547 w 3292867"/>
                  <a:gd name="connsiteY80" fmla="*/ 3519804 h 6695708"/>
                  <a:gd name="connsiteX81" fmla="*/ 298947 w 3292867"/>
                  <a:gd name="connsiteY81" fmla="*/ 3240404 h 6695708"/>
                  <a:gd name="connsiteX82" fmla="*/ 438647 w 3292867"/>
                  <a:gd name="connsiteY82" fmla="*/ 2973704 h 6695708"/>
                  <a:gd name="connsiteX83" fmla="*/ 565647 w 3292867"/>
                  <a:gd name="connsiteY83" fmla="*/ 2783204 h 6695708"/>
                  <a:gd name="connsiteX84" fmla="*/ 667247 w 3292867"/>
                  <a:gd name="connsiteY84" fmla="*/ 2605404 h 6695708"/>
                  <a:gd name="connsiteX85" fmla="*/ 806947 w 3292867"/>
                  <a:gd name="connsiteY85" fmla="*/ 2338704 h 6695708"/>
                  <a:gd name="connsiteX86" fmla="*/ 1022847 w 3292867"/>
                  <a:gd name="connsiteY86" fmla="*/ 2097404 h 6695708"/>
                  <a:gd name="connsiteX87" fmla="*/ 1137147 w 3292867"/>
                  <a:gd name="connsiteY87" fmla="*/ 1868804 h 6695708"/>
                  <a:gd name="connsiteX88" fmla="*/ 1200647 w 3292867"/>
                  <a:gd name="connsiteY88" fmla="*/ 1551304 h 6695708"/>
                  <a:gd name="connsiteX89" fmla="*/ 1175247 w 3292867"/>
                  <a:gd name="connsiteY89" fmla="*/ 1398904 h 6695708"/>
                  <a:gd name="connsiteX90" fmla="*/ 1149847 w 3292867"/>
                  <a:gd name="connsiteY90" fmla="*/ 1297304 h 6695708"/>
                  <a:gd name="connsiteX91" fmla="*/ 1086347 w 3292867"/>
                  <a:gd name="connsiteY91" fmla="*/ 1043304 h 6695708"/>
                  <a:gd name="connsiteX92" fmla="*/ 1086347 w 3292867"/>
                  <a:gd name="connsiteY92" fmla="*/ 878204 h 6695708"/>
                  <a:gd name="connsiteX93" fmla="*/ 1124447 w 3292867"/>
                  <a:gd name="connsiteY93" fmla="*/ 814704 h 6695708"/>
                  <a:gd name="connsiteX94" fmla="*/ 1073647 w 3292867"/>
                  <a:gd name="connsiteY94" fmla="*/ 751204 h 6695708"/>
                  <a:gd name="connsiteX95" fmla="*/ 972047 w 3292867"/>
                  <a:gd name="connsiteY95" fmla="*/ 624204 h 6695708"/>
                  <a:gd name="connsiteX96" fmla="*/ 946647 w 3292867"/>
                  <a:gd name="connsiteY96" fmla="*/ 319404 h 6695708"/>
                  <a:gd name="connsiteX0" fmla="*/ 956477 w 3302697"/>
                  <a:gd name="connsiteY0" fmla="*/ 319404 h 6695708"/>
                  <a:gd name="connsiteX1" fmla="*/ 1172377 w 3302697"/>
                  <a:gd name="connsiteY1" fmla="*/ 90804 h 6695708"/>
                  <a:gd name="connsiteX2" fmla="*/ 1553377 w 3302697"/>
                  <a:gd name="connsiteY2" fmla="*/ 1904 h 6695708"/>
                  <a:gd name="connsiteX3" fmla="*/ 1813727 w 3302697"/>
                  <a:gd name="connsiteY3" fmla="*/ 163829 h 6695708"/>
                  <a:gd name="connsiteX4" fmla="*/ 1905802 w 3302697"/>
                  <a:gd name="connsiteY4" fmla="*/ 297179 h 6695708"/>
                  <a:gd name="connsiteX5" fmla="*/ 1950252 w 3302697"/>
                  <a:gd name="connsiteY5" fmla="*/ 408304 h 6695708"/>
                  <a:gd name="connsiteX6" fmla="*/ 2156627 w 3302697"/>
                  <a:gd name="connsiteY6" fmla="*/ 525778 h 6695708"/>
                  <a:gd name="connsiteX7" fmla="*/ 2321727 w 3302697"/>
                  <a:gd name="connsiteY7" fmla="*/ 687704 h 6695708"/>
                  <a:gd name="connsiteX8" fmla="*/ 2496352 w 3302697"/>
                  <a:gd name="connsiteY8" fmla="*/ 970279 h 6695708"/>
                  <a:gd name="connsiteX9" fmla="*/ 2521752 w 3302697"/>
                  <a:gd name="connsiteY9" fmla="*/ 1294129 h 6695708"/>
                  <a:gd name="connsiteX10" fmla="*/ 2458252 w 3302697"/>
                  <a:gd name="connsiteY10" fmla="*/ 1494154 h 6695708"/>
                  <a:gd name="connsiteX11" fmla="*/ 2394752 w 3302697"/>
                  <a:gd name="connsiteY11" fmla="*/ 1611629 h 6695708"/>
                  <a:gd name="connsiteX12" fmla="*/ 2369352 w 3302697"/>
                  <a:gd name="connsiteY12" fmla="*/ 1700529 h 6695708"/>
                  <a:gd name="connsiteX13" fmla="*/ 2416977 w 3302697"/>
                  <a:gd name="connsiteY13" fmla="*/ 1830704 h 6695708"/>
                  <a:gd name="connsiteX14" fmla="*/ 2416977 w 3302697"/>
                  <a:gd name="connsiteY14" fmla="*/ 1830704 h 6695708"/>
                  <a:gd name="connsiteX15" fmla="*/ 2410627 w 3302697"/>
                  <a:gd name="connsiteY15" fmla="*/ 1875154 h 6695708"/>
                  <a:gd name="connsiteX16" fmla="*/ 2369352 w 3302697"/>
                  <a:gd name="connsiteY16" fmla="*/ 1884679 h 6695708"/>
                  <a:gd name="connsiteX17" fmla="*/ 2334427 w 3302697"/>
                  <a:gd name="connsiteY17" fmla="*/ 1887854 h 6695708"/>
                  <a:gd name="connsiteX18" fmla="*/ 2321727 w 3302697"/>
                  <a:gd name="connsiteY18" fmla="*/ 1925954 h 6695708"/>
                  <a:gd name="connsiteX19" fmla="*/ 2321727 w 3302697"/>
                  <a:gd name="connsiteY19" fmla="*/ 1976754 h 6695708"/>
                  <a:gd name="connsiteX20" fmla="*/ 2289977 w 3302697"/>
                  <a:gd name="connsiteY20" fmla="*/ 1995804 h 6695708"/>
                  <a:gd name="connsiteX21" fmla="*/ 2242352 w 3302697"/>
                  <a:gd name="connsiteY21" fmla="*/ 1992629 h 6695708"/>
                  <a:gd name="connsiteX22" fmla="*/ 2239177 w 3302697"/>
                  <a:gd name="connsiteY22" fmla="*/ 2024379 h 6695708"/>
                  <a:gd name="connsiteX23" fmla="*/ 2239177 w 3302697"/>
                  <a:gd name="connsiteY23" fmla="*/ 2056129 h 6695708"/>
                  <a:gd name="connsiteX24" fmla="*/ 2169327 w 3302697"/>
                  <a:gd name="connsiteY24" fmla="*/ 2075179 h 6695708"/>
                  <a:gd name="connsiteX25" fmla="*/ 2112177 w 3302697"/>
                  <a:gd name="connsiteY25" fmla="*/ 2116454 h 6695708"/>
                  <a:gd name="connsiteX26" fmla="*/ 2074077 w 3302697"/>
                  <a:gd name="connsiteY26" fmla="*/ 2208529 h 6695708"/>
                  <a:gd name="connsiteX27" fmla="*/ 1975652 w 3302697"/>
                  <a:gd name="connsiteY27" fmla="*/ 2237104 h 6695708"/>
                  <a:gd name="connsiteX28" fmla="*/ 1845477 w 3302697"/>
                  <a:gd name="connsiteY28" fmla="*/ 2122804 h 6695708"/>
                  <a:gd name="connsiteX29" fmla="*/ 1762927 w 3302697"/>
                  <a:gd name="connsiteY29" fmla="*/ 2062479 h 6695708"/>
                  <a:gd name="connsiteX30" fmla="*/ 1708952 w 3302697"/>
                  <a:gd name="connsiteY30" fmla="*/ 2087879 h 6695708"/>
                  <a:gd name="connsiteX31" fmla="*/ 1702602 w 3302697"/>
                  <a:gd name="connsiteY31" fmla="*/ 2246629 h 6695708"/>
                  <a:gd name="connsiteX32" fmla="*/ 1832777 w 3302697"/>
                  <a:gd name="connsiteY32" fmla="*/ 2402204 h 6695708"/>
                  <a:gd name="connsiteX33" fmla="*/ 2124877 w 3302697"/>
                  <a:gd name="connsiteY33" fmla="*/ 2580004 h 6695708"/>
                  <a:gd name="connsiteX34" fmla="*/ 2407452 w 3302697"/>
                  <a:gd name="connsiteY34" fmla="*/ 2757804 h 6695708"/>
                  <a:gd name="connsiteX35" fmla="*/ 2483652 w 3302697"/>
                  <a:gd name="connsiteY35" fmla="*/ 2919729 h 6695708"/>
                  <a:gd name="connsiteX36" fmla="*/ 2470952 w 3302697"/>
                  <a:gd name="connsiteY36" fmla="*/ 3088004 h 6695708"/>
                  <a:gd name="connsiteX37" fmla="*/ 2420152 w 3302697"/>
                  <a:gd name="connsiteY37" fmla="*/ 3161029 h 6695708"/>
                  <a:gd name="connsiteX38" fmla="*/ 2642402 w 3302697"/>
                  <a:gd name="connsiteY38" fmla="*/ 3291204 h 6695708"/>
                  <a:gd name="connsiteX39" fmla="*/ 3026577 w 3302697"/>
                  <a:gd name="connsiteY39" fmla="*/ 3554729 h 6695708"/>
                  <a:gd name="connsiteX40" fmla="*/ 3261527 w 3302697"/>
                  <a:gd name="connsiteY40" fmla="*/ 3970654 h 6695708"/>
                  <a:gd name="connsiteX41" fmla="*/ 3293277 w 3302697"/>
                  <a:gd name="connsiteY41" fmla="*/ 4475479 h 6695708"/>
                  <a:gd name="connsiteX42" fmla="*/ 3156752 w 3302697"/>
                  <a:gd name="connsiteY42" fmla="*/ 4897754 h 6695708"/>
                  <a:gd name="connsiteX43" fmla="*/ 3013877 w 3302697"/>
                  <a:gd name="connsiteY43" fmla="*/ 5161279 h 6695708"/>
                  <a:gd name="connsiteX44" fmla="*/ 2947202 w 3302697"/>
                  <a:gd name="connsiteY44" fmla="*/ 5329554 h 6695708"/>
                  <a:gd name="connsiteX45" fmla="*/ 2937677 w 3302697"/>
                  <a:gd name="connsiteY45" fmla="*/ 5710554 h 6695708"/>
                  <a:gd name="connsiteX46" fmla="*/ 2998002 w 3302697"/>
                  <a:gd name="connsiteY46" fmla="*/ 6082029 h 6695708"/>
                  <a:gd name="connsiteX47" fmla="*/ 3055152 w 3302697"/>
                  <a:gd name="connsiteY47" fmla="*/ 6348728 h 6695708"/>
                  <a:gd name="connsiteX48" fmla="*/ 3093252 w 3302697"/>
                  <a:gd name="connsiteY48" fmla="*/ 6482079 h 6695708"/>
                  <a:gd name="connsiteX49" fmla="*/ 3131352 w 3302697"/>
                  <a:gd name="connsiteY49" fmla="*/ 6675754 h 6695708"/>
                  <a:gd name="connsiteX50" fmla="*/ 2928152 w 3302697"/>
                  <a:gd name="connsiteY50" fmla="*/ 6691629 h 6695708"/>
                  <a:gd name="connsiteX51" fmla="*/ 1286677 w 3302697"/>
                  <a:gd name="connsiteY51" fmla="*/ 6694803 h 6695708"/>
                  <a:gd name="connsiteX52" fmla="*/ 1467652 w 3302697"/>
                  <a:gd name="connsiteY52" fmla="*/ 6694804 h 6695708"/>
                  <a:gd name="connsiteX53" fmla="*/ 1172377 w 3302697"/>
                  <a:gd name="connsiteY53" fmla="*/ 6685279 h 6695708"/>
                  <a:gd name="connsiteX54" fmla="*/ 1143802 w 3302697"/>
                  <a:gd name="connsiteY54" fmla="*/ 6659878 h 6695708"/>
                  <a:gd name="connsiteX55" fmla="*/ 1121577 w 3302697"/>
                  <a:gd name="connsiteY55" fmla="*/ 6555104 h 6695708"/>
                  <a:gd name="connsiteX56" fmla="*/ 1086652 w 3302697"/>
                  <a:gd name="connsiteY56" fmla="*/ 6326504 h 6695708"/>
                  <a:gd name="connsiteX57" fmla="*/ 1045377 w 3302697"/>
                  <a:gd name="connsiteY57" fmla="*/ 5907404 h 6695708"/>
                  <a:gd name="connsiteX58" fmla="*/ 1083477 w 3302697"/>
                  <a:gd name="connsiteY58" fmla="*/ 5564504 h 6695708"/>
                  <a:gd name="connsiteX59" fmla="*/ 1134277 w 3302697"/>
                  <a:gd name="connsiteY59" fmla="*/ 5367654 h 6695708"/>
                  <a:gd name="connsiteX60" fmla="*/ 1216827 w 3302697"/>
                  <a:gd name="connsiteY60" fmla="*/ 5234304 h 6695708"/>
                  <a:gd name="connsiteX61" fmla="*/ 1229527 w 3302697"/>
                  <a:gd name="connsiteY61" fmla="*/ 5132704 h 6695708"/>
                  <a:gd name="connsiteX62" fmla="*/ 1194602 w 3302697"/>
                  <a:gd name="connsiteY62" fmla="*/ 5100954 h 6695708"/>
                  <a:gd name="connsiteX63" fmla="*/ 1191427 w 3302697"/>
                  <a:gd name="connsiteY63" fmla="*/ 5164454 h 6695708"/>
                  <a:gd name="connsiteX64" fmla="*/ 1191427 w 3302697"/>
                  <a:gd name="connsiteY64" fmla="*/ 5218429 h 6695708"/>
                  <a:gd name="connsiteX65" fmla="*/ 1166027 w 3302697"/>
                  <a:gd name="connsiteY65" fmla="*/ 5266054 h 6695708"/>
                  <a:gd name="connsiteX66" fmla="*/ 1124752 w 3302697"/>
                  <a:gd name="connsiteY66" fmla="*/ 5215254 h 6695708"/>
                  <a:gd name="connsiteX67" fmla="*/ 1118402 w 3302697"/>
                  <a:gd name="connsiteY67" fmla="*/ 5135879 h 6695708"/>
                  <a:gd name="connsiteX68" fmla="*/ 1140627 w 3302697"/>
                  <a:gd name="connsiteY68" fmla="*/ 5021579 h 6695708"/>
                  <a:gd name="connsiteX69" fmla="*/ 1175552 w 3302697"/>
                  <a:gd name="connsiteY69" fmla="*/ 4948554 h 6695708"/>
                  <a:gd name="connsiteX70" fmla="*/ 1194602 w 3302697"/>
                  <a:gd name="connsiteY70" fmla="*/ 4846954 h 6695708"/>
                  <a:gd name="connsiteX71" fmla="*/ 1146977 w 3302697"/>
                  <a:gd name="connsiteY71" fmla="*/ 4726304 h 6695708"/>
                  <a:gd name="connsiteX72" fmla="*/ 956477 w 3302697"/>
                  <a:gd name="connsiteY72" fmla="*/ 4586604 h 6695708"/>
                  <a:gd name="connsiteX73" fmla="*/ 638977 w 3302697"/>
                  <a:gd name="connsiteY73" fmla="*/ 4332604 h 6695708"/>
                  <a:gd name="connsiteX74" fmla="*/ 410377 w 3302697"/>
                  <a:gd name="connsiteY74" fmla="*/ 4180204 h 6695708"/>
                  <a:gd name="connsiteX75" fmla="*/ 181777 w 3302697"/>
                  <a:gd name="connsiteY75" fmla="*/ 4002404 h 6695708"/>
                  <a:gd name="connsiteX76" fmla="*/ 29377 w 3302697"/>
                  <a:gd name="connsiteY76" fmla="*/ 3850004 h 6695708"/>
                  <a:gd name="connsiteX77" fmla="*/ 802 w 3302697"/>
                  <a:gd name="connsiteY77" fmla="*/ 3761104 h 6695708"/>
                  <a:gd name="connsiteX78" fmla="*/ 16677 w 3302697"/>
                  <a:gd name="connsiteY78" fmla="*/ 3678554 h 6695708"/>
                  <a:gd name="connsiteX79" fmla="*/ 102402 w 3302697"/>
                  <a:gd name="connsiteY79" fmla="*/ 3576954 h 6695708"/>
                  <a:gd name="connsiteX80" fmla="*/ 156377 w 3302697"/>
                  <a:gd name="connsiteY80" fmla="*/ 3519804 h 6695708"/>
                  <a:gd name="connsiteX81" fmla="*/ 308777 w 3302697"/>
                  <a:gd name="connsiteY81" fmla="*/ 3240404 h 6695708"/>
                  <a:gd name="connsiteX82" fmla="*/ 448477 w 3302697"/>
                  <a:gd name="connsiteY82" fmla="*/ 2973704 h 6695708"/>
                  <a:gd name="connsiteX83" fmla="*/ 575477 w 3302697"/>
                  <a:gd name="connsiteY83" fmla="*/ 2783204 h 6695708"/>
                  <a:gd name="connsiteX84" fmla="*/ 677077 w 3302697"/>
                  <a:gd name="connsiteY84" fmla="*/ 2605404 h 6695708"/>
                  <a:gd name="connsiteX85" fmla="*/ 816777 w 3302697"/>
                  <a:gd name="connsiteY85" fmla="*/ 2338704 h 6695708"/>
                  <a:gd name="connsiteX86" fmla="*/ 1032677 w 3302697"/>
                  <a:gd name="connsiteY86" fmla="*/ 2097404 h 6695708"/>
                  <a:gd name="connsiteX87" fmla="*/ 1146977 w 3302697"/>
                  <a:gd name="connsiteY87" fmla="*/ 1868804 h 6695708"/>
                  <a:gd name="connsiteX88" fmla="*/ 1210477 w 3302697"/>
                  <a:gd name="connsiteY88" fmla="*/ 1551304 h 6695708"/>
                  <a:gd name="connsiteX89" fmla="*/ 1185077 w 3302697"/>
                  <a:gd name="connsiteY89" fmla="*/ 1398904 h 6695708"/>
                  <a:gd name="connsiteX90" fmla="*/ 1159677 w 3302697"/>
                  <a:gd name="connsiteY90" fmla="*/ 1297304 h 6695708"/>
                  <a:gd name="connsiteX91" fmla="*/ 1096177 w 3302697"/>
                  <a:gd name="connsiteY91" fmla="*/ 1043304 h 6695708"/>
                  <a:gd name="connsiteX92" fmla="*/ 1096177 w 3302697"/>
                  <a:gd name="connsiteY92" fmla="*/ 878204 h 6695708"/>
                  <a:gd name="connsiteX93" fmla="*/ 1134277 w 3302697"/>
                  <a:gd name="connsiteY93" fmla="*/ 814704 h 6695708"/>
                  <a:gd name="connsiteX94" fmla="*/ 1083477 w 3302697"/>
                  <a:gd name="connsiteY94" fmla="*/ 751204 h 6695708"/>
                  <a:gd name="connsiteX95" fmla="*/ 981877 w 3302697"/>
                  <a:gd name="connsiteY95" fmla="*/ 624204 h 6695708"/>
                  <a:gd name="connsiteX96" fmla="*/ 956477 w 3302697"/>
                  <a:gd name="connsiteY96" fmla="*/ 319404 h 6695708"/>
                  <a:gd name="connsiteX0" fmla="*/ 956477 w 3302697"/>
                  <a:gd name="connsiteY0" fmla="*/ 319404 h 6695708"/>
                  <a:gd name="connsiteX1" fmla="*/ 1172377 w 3302697"/>
                  <a:gd name="connsiteY1" fmla="*/ 90804 h 6695708"/>
                  <a:gd name="connsiteX2" fmla="*/ 1553377 w 3302697"/>
                  <a:gd name="connsiteY2" fmla="*/ 1904 h 6695708"/>
                  <a:gd name="connsiteX3" fmla="*/ 1813727 w 3302697"/>
                  <a:gd name="connsiteY3" fmla="*/ 163829 h 6695708"/>
                  <a:gd name="connsiteX4" fmla="*/ 1905802 w 3302697"/>
                  <a:gd name="connsiteY4" fmla="*/ 297179 h 6695708"/>
                  <a:gd name="connsiteX5" fmla="*/ 1950252 w 3302697"/>
                  <a:gd name="connsiteY5" fmla="*/ 408304 h 6695708"/>
                  <a:gd name="connsiteX6" fmla="*/ 2156627 w 3302697"/>
                  <a:gd name="connsiteY6" fmla="*/ 525778 h 6695708"/>
                  <a:gd name="connsiteX7" fmla="*/ 2321727 w 3302697"/>
                  <a:gd name="connsiteY7" fmla="*/ 687704 h 6695708"/>
                  <a:gd name="connsiteX8" fmla="*/ 2496352 w 3302697"/>
                  <a:gd name="connsiteY8" fmla="*/ 970279 h 6695708"/>
                  <a:gd name="connsiteX9" fmla="*/ 2521752 w 3302697"/>
                  <a:gd name="connsiteY9" fmla="*/ 1294129 h 6695708"/>
                  <a:gd name="connsiteX10" fmla="*/ 2458252 w 3302697"/>
                  <a:gd name="connsiteY10" fmla="*/ 1494154 h 6695708"/>
                  <a:gd name="connsiteX11" fmla="*/ 2394752 w 3302697"/>
                  <a:gd name="connsiteY11" fmla="*/ 1611629 h 6695708"/>
                  <a:gd name="connsiteX12" fmla="*/ 2369352 w 3302697"/>
                  <a:gd name="connsiteY12" fmla="*/ 1700529 h 6695708"/>
                  <a:gd name="connsiteX13" fmla="*/ 2416977 w 3302697"/>
                  <a:gd name="connsiteY13" fmla="*/ 1830704 h 6695708"/>
                  <a:gd name="connsiteX14" fmla="*/ 2416977 w 3302697"/>
                  <a:gd name="connsiteY14" fmla="*/ 1830704 h 6695708"/>
                  <a:gd name="connsiteX15" fmla="*/ 2410627 w 3302697"/>
                  <a:gd name="connsiteY15" fmla="*/ 1875154 h 6695708"/>
                  <a:gd name="connsiteX16" fmla="*/ 2369352 w 3302697"/>
                  <a:gd name="connsiteY16" fmla="*/ 1884679 h 6695708"/>
                  <a:gd name="connsiteX17" fmla="*/ 2334427 w 3302697"/>
                  <a:gd name="connsiteY17" fmla="*/ 1887854 h 6695708"/>
                  <a:gd name="connsiteX18" fmla="*/ 2321727 w 3302697"/>
                  <a:gd name="connsiteY18" fmla="*/ 1925954 h 6695708"/>
                  <a:gd name="connsiteX19" fmla="*/ 2321727 w 3302697"/>
                  <a:gd name="connsiteY19" fmla="*/ 1976754 h 6695708"/>
                  <a:gd name="connsiteX20" fmla="*/ 2289977 w 3302697"/>
                  <a:gd name="connsiteY20" fmla="*/ 1995804 h 6695708"/>
                  <a:gd name="connsiteX21" fmla="*/ 2242352 w 3302697"/>
                  <a:gd name="connsiteY21" fmla="*/ 1992629 h 6695708"/>
                  <a:gd name="connsiteX22" fmla="*/ 2239177 w 3302697"/>
                  <a:gd name="connsiteY22" fmla="*/ 2024379 h 6695708"/>
                  <a:gd name="connsiteX23" fmla="*/ 2239177 w 3302697"/>
                  <a:gd name="connsiteY23" fmla="*/ 2056129 h 6695708"/>
                  <a:gd name="connsiteX24" fmla="*/ 2169327 w 3302697"/>
                  <a:gd name="connsiteY24" fmla="*/ 2075179 h 6695708"/>
                  <a:gd name="connsiteX25" fmla="*/ 2112177 w 3302697"/>
                  <a:gd name="connsiteY25" fmla="*/ 2116454 h 6695708"/>
                  <a:gd name="connsiteX26" fmla="*/ 2074077 w 3302697"/>
                  <a:gd name="connsiteY26" fmla="*/ 2208529 h 6695708"/>
                  <a:gd name="connsiteX27" fmla="*/ 1975652 w 3302697"/>
                  <a:gd name="connsiteY27" fmla="*/ 2237104 h 6695708"/>
                  <a:gd name="connsiteX28" fmla="*/ 1845477 w 3302697"/>
                  <a:gd name="connsiteY28" fmla="*/ 2122804 h 6695708"/>
                  <a:gd name="connsiteX29" fmla="*/ 1762927 w 3302697"/>
                  <a:gd name="connsiteY29" fmla="*/ 2062479 h 6695708"/>
                  <a:gd name="connsiteX30" fmla="*/ 1708952 w 3302697"/>
                  <a:gd name="connsiteY30" fmla="*/ 2087879 h 6695708"/>
                  <a:gd name="connsiteX31" fmla="*/ 1702602 w 3302697"/>
                  <a:gd name="connsiteY31" fmla="*/ 2246629 h 6695708"/>
                  <a:gd name="connsiteX32" fmla="*/ 1832777 w 3302697"/>
                  <a:gd name="connsiteY32" fmla="*/ 2402204 h 6695708"/>
                  <a:gd name="connsiteX33" fmla="*/ 2124877 w 3302697"/>
                  <a:gd name="connsiteY33" fmla="*/ 2580004 h 6695708"/>
                  <a:gd name="connsiteX34" fmla="*/ 2407452 w 3302697"/>
                  <a:gd name="connsiteY34" fmla="*/ 2757804 h 6695708"/>
                  <a:gd name="connsiteX35" fmla="*/ 2483652 w 3302697"/>
                  <a:gd name="connsiteY35" fmla="*/ 2919729 h 6695708"/>
                  <a:gd name="connsiteX36" fmla="*/ 2470952 w 3302697"/>
                  <a:gd name="connsiteY36" fmla="*/ 3088004 h 6695708"/>
                  <a:gd name="connsiteX37" fmla="*/ 2420152 w 3302697"/>
                  <a:gd name="connsiteY37" fmla="*/ 3161029 h 6695708"/>
                  <a:gd name="connsiteX38" fmla="*/ 2642402 w 3302697"/>
                  <a:gd name="connsiteY38" fmla="*/ 3291204 h 6695708"/>
                  <a:gd name="connsiteX39" fmla="*/ 3026577 w 3302697"/>
                  <a:gd name="connsiteY39" fmla="*/ 3554729 h 6695708"/>
                  <a:gd name="connsiteX40" fmla="*/ 3261527 w 3302697"/>
                  <a:gd name="connsiteY40" fmla="*/ 3970654 h 6695708"/>
                  <a:gd name="connsiteX41" fmla="*/ 3293277 w 3302697"/>
                  <a:gd name="connsiteY41" fmla="*/ 4475479 h 6695708"/>
                  <a:gd name="connsiteX42" fmla="*/ 3156752 w 3302697"/>
                  <a:gd name="connsiteY42" fmla="*/ 4897754 h 6695708"/>
                  <a:gd name="connsiteX43" fmla="*/ 3013877 w 3302697"/>
                  <a:gd name="connsiteY43" fmla="*/ 5161279 h 6695708"/>
                  <a:gd name="connsiteX44" fmla="*/ 2947202 w 3302697"/>
                  <a:gd name="connsiteY44" fmla="*/ 5329554 h 6695708"/>
                  <a:gd name="connsiteX45" fmla="*/ 2937677 w 3302697"/>
                  <a:gd name="connsiteY45" fmla="*/ 5710554 h 6695708"/>
                  <a:gd name="connsiteX46" fmla="*/ 2998002 w 3302697"/>
                  <a:gd name="connsiteY46" fmla="*/ 6082029 h 6695708"/>
                  <a:gd name="connsiteX47" fmla="*/ 3055152 w 3302697"/>
                  <a:gd name="connsiteY47" fmla="*/ 6348728 h 6695708"/>
                  <a:gd name="connsiteX48" fmla="*/ 3093252 w 3302697"/>
                  <a:gd name="connsiteY48" fmla="*/ 6482079 h 6695708"/>
                  <a:gd name="connsiteX49" fmla="*/ 3131352 w 3302697"/>
                  <a:gd name="connsiteY49" fmla="*/ 6675754 h 6695708"/>
                  <a:gd name="connsiteX50" fmla="*/ 2928152 w 3302697"/>
                  <a:gd name="connsiteY50" fmla="*/ 6691629 h 6695708"/>
                  <a:gd name="connsiteX51" fmla="*/ 1286677 w 3302697"/>
                  <a:gd name="connsiteY51" fmla="*/ 6694803 h 6695708"/>
                  <a:gd name="connsiteX52" fmla="*/ 1467652 w 3302697"/>
                  <a:gd name="connsiteY52" fmla="*/ 6694804 h 6695708"/>
                  <a:gd name="connsiteX53" fmla="*/ 1172377 w 3302697"/>
                  <a:gd name="connsiteY53" fmla="*/ 6685279 h 6695708"/>
                  <a:gd name="connsiteX54" fmla="*/ 1143802 w 3302697"/>
                  <a:gd name="connsiteY54" fmla="*/ 6659878 h 6695708"/>
                  <a:gd name="connsiteX55" fmla="*/ 1121577 w 3302697"/>
                  <a:gd name="connsiteY55" fmla="*/ 6555104 h 6695708"/>
                  <a:gd name="connsiteX56" fmla="*/ 1086652 w 3302697"/>
                  <a:gd name="connsiteY56" fmla="*/ 6326504 h 6695708"/>
                  <a:gd name="connsiteX57" fmla="*/ 1045377 w 3302697"/>
                  <a:gd name="connsiteY57" fmla="*/ 5907404 h 6695708"/>
                  <a:gd name="connsiteX58" fmla="*/ 1083477 w 3302697"/>
                  <a:gd name="connsiteY58" fmla="*/ 5564504 h 6695708"/>
                  <a:gd name="connsiteX59" fmla="*/ 1134277 w 3302697"/>
                  <a:gd name="connsiteY59" fmla="*/ 5367654 h 6695708"/>
                  <a:gd name="connsiteX60" fmla="*/ 1216827 w 3302697"/>
                  <a:gd name="connsiteY60" fmla="*/ 5234304 h 6695708"/>
                  <a:gd name="connsiteX61" fmla="*/ 1229527 w 3302697"/>
                  <a:gd name="connsiteY61" fmla="*/ 5132704 h 6695708"/>
                  <a:gd name="connsiteX62" fmla="*/ 1194602 w 3302697"/>
                  <a:gd name="connsiteY62" fmla="*/ 5100954 h 6695708"/>
                  <a:gd name="connsiteX63" fmla="*/ 1191427 w 3302697"/>
                  <a:gd name="connsiteY63" fmla="*/ 5164454 h 6695708"/>
                  <a:gd name="connsiteX64" fmla="*/ 1191427 w 3302697"/>
                  <a:gd name="connsiteY64" fmla="*/ 5218429 h 6695708"/>
                  <a:gd name="connsiteX65" fmla="*/ 1166027 w 3302697"/>
                  <a:gd name="connsiteY65" fmla="*/ 5266054 h 6695708"/>
                  <a:gd name="connsiteX66" fmla="*/ 1124752 w 3302697"/>
                  <a:gd name="connsiteY66" fmla="*/ 5215254 h 6695708"/>
                  <a:gd name="connsiteX67" fmla="*/ 1118402 w 3302697"/>
                  <a:gd name="connsiteY67" fmla="*/ 5135879 h 6695708"/>
                  <a:gd name="connsiteX68" fmla="*/ 1140627 w 3302697"/>
                  <a:gd name="connsiteY68" fmla="*/ 5021579 h 6695708"/>
                  <a:gd name="connsiteX69" fmla="*/ 1175552 w 3302697"/>
                  <a:gd name="connsiteY69" fmla="*/ 4948554 h 6695708"/>
                  <a:gd name="connsiteX70" fmla="*/ 1194602 w 3302697"/>
                  <a:gd name="connsiteY70" fmla="*/ 4846954 h 6695708"/>
                  <a:gd name="connsiteX71" fmla="*/ 1146977 w 3302697"/>
                  <a:gd name="connsiteY71" fmla="*/ 4726304 h 6695708"/>
                  <a:gd name="connsiteX72" fmla="*/ 956477 w 3302697"/>
                  <a:gd name="connsiteY72" fmla="*/ 4586604 h 6695708"/>
                  <a:gd name="connsiteX73" fmla="*/ 638977 w 3302697"/>
                  <a:gd name="connsiteY73" fmla="*/ 4332604 h 6695708"/>
                  <a:gd name="connsiteX74" fmla="*/ 410377 w 3302697"/>
                  <a:gd name="connsiteY74" fmla="*/ 4180204 h 6695708"/>
                  <a:gd name="connsiteX75" fmla="*/ 181777 w 3302697"/>
                  <a:gd name="connsiteY75" fmla="*/ 4002404 h 6695708"/>
                  <a:gd name="connsiteX76" fmla="*/ 29377 w 3302697"/>
                  <a:gd name="connsiteY76" fmla="*/ 3850004 h 6695708"/>
                  <a:gd name="connsiteX77" fmla="*/ 802 w 3302697"/>
                  <a:gd name="connsiteY77" fmla="*/ 3761104 h 6695708"/>
                  <a:gd name="connsiteX78" fmla="*/ 16677 w 3302697"/>
                  <a:gd name="connsiteY78" fmla="*/ 3678554 h 6695708"/>
                  <a:gd name="connsiteX79" fmla="*/ 102402 w 3302697"/>
                  <a:gd name="connsiteY79" fmla="*/ 3576954 h 6695708"/>
                  <a:gd name="connsiteX80" fmla="*/ 181777 w 3302697"/>
                  <a:gd name="connsiteY80" fmla="*/ 3446779 h 6695708"/>
                  <a:gd name="connsiteX81" fmla="*/ 308777 w 3302697"/>
                  <a:gd name="connsiteY81" fmla="*/ 3240404 h 6695708"/>
                  <a:gd name="connsiteX82" fmla="*/ 448477 w 3302697"/>
                  <a:gd name="connsiteY82" fmla="*/ 2973704 h 6695708"/>
                  <a:gd name="connsiteX83" fmla="*/ 575477 w 3302697"/>
                  <a:gd name="connsiteY83" fmla="*/ 2783204 h 6695708"/>
                  <a:gd name="connsiteX84" fmla="*/ 677077 w 3302697"/>
                  <a:gd name="connsiteY84" fmla="*/ 2605404 h 6695708"/>
                  <a:gd name="connsiteX85" fmla="*/ 816777 w 3302697"/>
                  <a:gd name="connsiteY85" fmla="*/ 2338704 h 6695708"/>
                  <a:gd name="connsiteX86" fmla="*/ 1032677 w 3302697"/>
                  <a:gd name="connsiteY86" fmla="*/ 2097404 h 6695708"/>
                  <a:gd name="connsiteX87" fmla="*/ 1146977 w 3302697"/>
                  <a:gd name="connsiteY87" fmla="*/ 1868804 h 6695708"/>
                  <a:gd name="connsiteX88" fmla="*/ 1210477 w 3302697"/>
                  <a:gd name="connsiteY88" fmla="*/ 1551304 h 6695708"/>
                  <a:gd name="connsiteX89" fmla="*/ 1185077 w 3302697"/>
                  <a:gd name="connsiteY89" fmla="*/ 1398904 h 6695708"/>
                  <a:gd name="connsiteX90" fmla="*/ 1159677 w 3302697"/>
                  <a:gd name="connsiteY90" fmla="*/ 1297304 h 6695708"/>
                  <a:gd name="connsiteX91" fmla="*/ 1096177 w 3302697"/>
                  <a:gd name="connsiteY91" fmla="*/ 1043304 h 6695708"/>
                  <a:gd name="connsiteX92" fmla="*/ 1096177 w 3302697"/>
                  <a:gd name="connsiteY92" fmla="*/ 878204 h 6695708"/>
                  <a:gd name="connsiteX93" fmla="*/ 1134277 w 3302697"/>
                  <a:gd name="connsiteY93" fmla="*/ 814704 h 6695708"/>
                  <a:gd name="connsiteX94" fmla="*/ 1083477 w 3302697"/>
                  <a:gd name="connsiteY94" fmla="*/ 751204 h 6695708"/>
                  <a:gd name="connsiteX95" fmla="*/ 981877 w 3302697"/>
                  <a:gd name="connsiteY95" fmla="*/ 624204 h 6695708"/>
                  <a:gd name="connsiteX96" fmla="*/ 956477 w 3302697"/>
                  <a:gd name="connsiteY96" fmla="*/ 319404 h 6695708"/>
                  <a:gd name="connsiteX0" fmla="*/ 956477 w 3302697"/>
                  <a:gd name="connsiteY0" fmla="*/ 319404 h 6695708"/>
                  <a:gd name="connsiteX1" fmla="*/ 1172377 w 3302697"/>
                  <a:gd name="connsiteY1" fmla="*/ 90804 h 6695708"/>
                  <a:gd name="connsiteX2" fmla="*/ 1553377 w 3302697"/>
                  <a:gd name="connsiteY2" fmla="*/ 1904 h 6695708"/>
                  <a:gd name="connsiteX3" fmla="*/ 1813727 w 3302697"/>
                  <a:gd name="connsiteY3" fmla="*/ 163829 h 6695708"/>
                  <a:gd name="connsiteX4" fmla="*/ 1905802 w 3302697"/>
                  <a:gd name="connsiteY4" fmla="*/ 297179 h 6695708"/>
                  <a:gd name="connsiteX5" fmla="*/ 1950252 w 3302697"/>
                  <a:gd name="connsiteY5" fmla="*/ 408304 h 6695708"/>
                  <a:gd name="connsiteX6" fmla="*/ 2156627 w 3302697"/>
                  <a:gd name="connsiteY6" fmla="*/ 525778 h 6695708"/>
                  <a:gd name="connsiteX7" fmla="*/ 2321727 w 3302697"/>
                  <a:gd name="connsiteY7" fmla="*/ 687704 h 6695708"/>
                  <a:gd name="connsiteX8" fmla="*/ 2496352 w 3302697"/>
                  <a:gd name="connsiteY8" fmla="*/ 970279 h 6695708"/>
                  <a:gd name="connsiteX9" fmla="*/ 2521752 w 3302697"/>
                  <a:gd name="connsiteY9" fmla="*/ 1294129 h 6695708"/>
                  <a:gd name="connsiteX10" fmla="*/ 2458252 w 3302697"/>
                  <a:gd name="connsiteY10" fmla="*/ 1494154 h 6695708"/>
                  <a:gd name="connsiteX11" fmla="*/ 2394752 w 3302697"/>
                  <a:gd name="connsiteY11" fmla="*/ 1611629 h 6695708"/>
                  <a:gd name="connsiteX12" fmla="*/ 2369352 w 3302697"/>
                  <a:gd name="connsiteY12" fmla="*/ 1700529 h 6695708"/>
                  <a:gd name="connsiteX13" fmla="*/ 2416977 w 3302697"/>
                  <a:gd name="connsiteY13" fmla="*/ 1830704 h 6695708"/>
                  <a:gd name="connsiteX14" fmla="*/ 2416977 w 3302697"/>
                  <a:gd name="connsiteY14" fmla="*/ 1830704 h 6695708"/>
                  <a:gd name="connsiteX15" fmla="*/ 2410627 w 3302697"/>
                  <a:gd name="connsiteY15" fmla="*/ 1875154 h 6695708"/>
                  <a:gd name="connsiteX16" fmla="*/ 2369352 w 3302697"/>
                  <a:gd name="connsiteY16" fmla="*/ 1884679 h 6695708"/>
                  <a:gd name="connsiteX17" fmla="*/ 2334427 w 3302697"/>
                  <a:gd name="connsiteY17" fmla="*/ 1887854 h 6695708"/>
                  <a:gd name="connsiteX18" fmla="*/ 2321727 w 3302697"/>
                  <a:gd name="connsiteY18" fmla="*/ 1925954 h 6695708"/>
                  <a:gd name="connsiteX19" fmla="*/ 2321727 w 3302697"/>
                  <a:gd name="connsiteY19" fmla="*/ 1976754 h 6695708"/>
                  <a:gd name="connsiteX20" fmla="*/ 2289977 w 3302697"/>
                  <a:gd name="connsiteY20" fmla="*/ 1995804 h 6695708"/>
                  <a:gd name="connsiteX21" fmla="*/ 2242352 w 3302697"/>
                  <a:gd name="connsiteY21" fmla="*/ 1992629 h 6695708"/>
                  <a:gd name="connsiteX22" fmla="*/ 2239177 w 3302697"/>
                  <a:gd name="connsiteY22" fmla="*/ 2024379 h 6695708"/>
                  <a:gd name="connsiteX23" fmla="*/ 2239177 w 3302697"/>
                  <a:gd name="connsiteY23" fmla="*/ 2056129 h 6695708"/>
                  <a:gd name="connsiteX24" fmla="*/ 2169327 w 3302697"/>
                  <a:gd name="connsiteY24" fmla="*/ 2075179 h 6695708"/>
                  <a:gd name="connsiteX25" fmla="*/ 2112177 w 3302697"/>
                  <a:gd name="connsiteY25" fmla="*/ 2116454 h 6695708"/>
                  <a:gd name="connsiteX26" fmla="*/ 2074077 w 3302697"/>
                  <a:gd name="connsiteY26" fmla="*/ 2208529 h 6695708"/>
                  <a:gd name="connsiteX27" fmla="*/ 1975652 w 3302697"/>
                  <a:gd name="connsiteY27" fmla="*/ 2237104 h 6695708"/>
                  <a:gd name="connsiteX28" fmla="*/ 1845477 w 3302697"/>
                  <a:gd name="connsiteY28" fmla="*/ 2122804 h 6695708"/>
                  <a:gd name="connsiteX29" fmla="*/ 1762927 w 3302697"/>
                  <a:gd name="connsiteY29" fmla="*/ 2062479 h 6695708"/>
                  <a:gd name="connsiteX30" fmla="*/ 1708952 w 3302697"/>
                  <a:gd name="connsiteY30" fmla="*/ 2087879 h 6695708"/>
                  <a:gd name="connsiteX31" fmla="*/ 1702602 w 3302697"/>
                  <a:gd name="connsiteY31" fmla="*/ 2246629 h 6695708"/>
                  <a:gd name="connsiteX32" fmla="*/ 1832777 w 3302697"/>
                  <a:gd name="connsiteY32" fmla="*/ 2402204 h 6695708"/>
                  <a:gd name="connsiteX33" fmla="*/ 2124877 w 3302697"/>
                  <a:gd name="connsiteY33" fmla="*/ 2580004 h 6695708"/>
                  <a:gd name="connsiteX34" fmla="*/ 2407452 w 3302697"/>
                  <a:gd name="connsiteY34" fmla="*/ 2757804 h 6695708"/>
                  <a:gd name="connsiteX35" fmla="*/ 2483652 w 3302697"/>
                  <a:gd name="connsiteY35" fmla="*/ 2919729 h 6695708"/>
                  <a:gd name="connsiteX36" fmla="*/ 2470952 w 3302697"/>
                  <a:gd name="connsiteY36" fmla="*/ 3088004 h 6695708"/>
                  <a:gd name="connsiteX37" fmla="*/ 2420152 w 3302697"/>
                  <a:gd name="connsiteY37" fmla="*/ 3161029 h 6695708"/>
                  <a:gd name="connsiteX38" fmla="*/ 2642402 w 3302697"/>
                  <a:gd name="connsiteY38" fmla="*/ 3291204 h 6695708"/>
                  <a:gd name="connsiteX39" fmla="*/ 3026577 w 3302697"/>
                  <a:gd name="connsiteY39" fmla="*/ 3554729 h 6695708"/>
                  <a:gd name="connsiteX40" fmla="*/ 3261527 w 3302697"/>
                  <a:gd name="connsiteY40" fmla="*/ 3970654 h 6695708"/>
                  <a:gd name="connsiteX41" fmla="*/ 3293277 w 3302697"/>
                  <a:gd name="connsiteY41" fmla="*/ 4475479 h 6695708"/>
                  <a:gd name="connsiteX42" fmla="*/ 3156752 w 3302697"/>
                  <a:gd name="connsiteY42" fmla="*/ 4897754 h 6695708"/>
                  <a:gd name="connsiteX43" fmla="*/ 3013877 w 3302697"/>
                  <a:gd name="connsiteY43" fmla="*/ 5161279 h 6695708"/>
                  <a:gd name="connsiteX44" fmla="*/ 2947202 w 3302697"/>
                  <a:gd name="connsiteY44" fmla="*/ 5329554 h 6695708"/>
                  <a:gd name="connsiteX45" fmla="*/ 2937677 w 3302697"/>
                  <a:gd name="connsiteY45" fmla="*/ 5710554 h 6695708"/>
                  <a:gd name="connsiteX46" fmla="*/ 2998002 w 3302697"/>
                  <a:gd name="connsiteY46" fmla="*/ 6082029 h 6695708"/>
                  <a:gd name="connsiteX47" fmla="*/ 3055152 w 3302697"/>
                  <a:gd name="connsiteY47" fmla="*/ 6348728 h 6695708"/>
                  <a:gd name="connsiteX48" fmla="*/ 3093252 w 3302697"/>
                  <a:gd name="connsiteY48" fmla="*/ 6482079 h 6695708"/>
                  <a:gd name="connsiteX49" fmla="*/ 3131352 w 3302697"/>
                  <a:gd name="connsiteY49" fmla="*/ 6675754 h 6695708"/>
                  <a:gd name="connsiteX50" fmla="*/ 2928152 w 3302697"/>
                  <a:gd name="connsiteY50" fmla="*/ 6691629 h 6695708"/>
                  <a:gd name="connsiteX51" fmla="*/ 1286677 w 3302697"/>
                  <a:gd name="connsiteY51" fmla="*/ 6694803 h 6695708"/>
                  <a:gd name="connsiteX52" fmla="*/ 1467652 w 3302697"/>
                  <a:gd name="connsiteY52" fmla="*/ 6694804 h 6695708"/>
                  <a:gd name="connsiteX53" fmla="*/ 1172377 w 3302697"/>
                  <a:gd name="connsiteY53" fmla="*/ 6685279 h 6695708"/>
                  <a:gd name="connsiteX54" fmla="*/ 1143802 w 3302697"/>
                  <a:gd name="connsiteY54" fmla="*/ 6659878 h 6695708"/>
                  <a:gd name="connsiteX55" fmla="*/ 1121577 w 3302697"/>
                  <a:gd name="connsiteY55" fmla="*/ 6555104 h 6695708"/>
                  <a:gd name="connsiteX56" fmla="*/ 1086652 w 3302697"/>
                  <a:gd name="connsiteY56" fmla="*/ 6326504 h 6695708"/>
                  <a:gd name="connsiteX57" fmla="*/ 1045377 w 3302697"/>
                  <a:gd name="connsiteY57" fmla="*/ 5907404 h 6695708"/>
                  <a:gd name="connsiteX58" fmla="*/ 1083477 w 3302697"/>
                  <a:gd name="connsiteY58" fmla="*/ 5564504 h 6695708"/>
                  <a:gd name="connsiteX59" fmla="*/ 1134277 w 3302697"/>
                  <a:gd name="connsiteY59" fmla="*/ 5367654 h 6695708"/>
                  <a:gd name="connsiteX60" fmla="*/ 1216827 w 3302697"/>
                  <a:gd name="connsiteY60" fmla="*/ 5234304 h 6695708"/>
                  <a:gd name="connsiteX61" fmla="*/ 1229527 w 3302697"/>
                  <a:gd name="connsiteY61" fmla="*/ 5132704 h 6695708"/>
                  <a:gd name="connsiteX62" fmla="*/ 1194602 w 3302697"/>
                  <a:gd name="connsiteY62" fmla="*/ 5100954 h 6695708"/>
                  <a:gd name="connsiteX63" fmla="*/ 1191427 w 3302697"/>
                  <a:gd name="connsiteY63" fmla="*/ 5164454 h 6695708"/>
                  <a:gd name="connsiteX64" fmla="*/ 1191427 w 3302697"/>
                  <a:gd name="connsiteY64" fmla="*/ 5218429 h 6695708"/>
                  <a:gd name="connsiteX65" fmla="*/ 1166027 w 3302697"/>
                  <a:gd name="connsiteY65" fmla="*/ 5266054 h 6695708"/>
                  <a:gd name="connsiteX66" fmla="*/ 1124752 w 3302697"/>
                  <a:gd name="connsiteY66" fmla="*/ 5215254 h 6695708"/>
                  <a:gd name="connsiteX67" fmla="*/ 1118402 w 3302697"/>
                  <a:gd name="connsiteY67" fmla="*/ 5135879 h 6695708"/>
                  <a:gd name="connsiteX68" fmla="*/ 1140627 w 3302697"/>
                  <a:gd name="connsiteY68" fmla="*/ 5021579 h 6695708"/>
                  <a:gd name="connsiteX69" fmla="*/ 1175552 w 3302697"/>
                  <a:gd name="connsiteY69" fmla="*/ 4948554 h 6695708"/>
                  <a:gd name="connsiteX70" fmla="*/ 1194602 w 3302697"/>
                  <a:gd name="connsiteY70" fmla="*/ 4846954 h 6695708"/>
                  <a:gd name="connsiteX71" fmla="*/ 1146977 w 3302697"/>
                  <a:gd name="connsiteY71" fmla="*/ 4726304 h 6695708"/>
                  <a:gd name="connsiteX72" fmla="*/ 956477 w 3302697"/>
                  <a:gd name="connsiteY72" fmla="*/ 4586604 h 6695708"/>
                  <a:gd name="connsiteX73" fmla="*/ 638977 w 3302697"/>
                  <a:gd name="connsiteY73" fmla="*/ 4332604 h 6695708"/>
                  <a:gd name="connsiteX74" fmla="*/ 410377 w 3302697"/>
                  <a:gd name="connsiteY74" fmla="*/ 4180204 h 6695708"/>
                  <a:gd name="connsiteX75" fmla="*/ 181777 w 3302697"/>
                  <a:gd name="connsiteY75" fmla="*/ 4002404 h 6695708"/>
                  <a:gd name="connsiteX76" fmla="*/ 29377 w 3302697"/>
                  <a:gd name="connsiteY76" fmla="*/ 3850004 h 6695708"/>
                  <a:gd name="connsiteX77" fmla="*/ 802 w 3302697"/>
                  <a:gd name="connsiteY77" fmla="*/ 3761104 h 6695708"/>
                  <a:gd name="connsiteX78" fmla="*/ 16677 w 3302697"/>
                  <a:gd name="connsiteY78" fmla="*/ 3678554 h 6695708"/>
                  <a:gd name="connsiteX79" fmla="*/ 102402 w 3302697"/>
                  <a:gd name="connsiteY79" fmla="*/ 3576954 h 6695708"/>
                  <a:gd name="connsiteX80" fmla="*/ 181777 w 3302697"/>
                  <a:gd name="connsiteY80" fmla="*/ 3446779 h 6695708"/>
                  <a:gd name="connsiteX81" fmla="*/ 299252 w 3302697"/>
                  <a:gd name="connsiteY81" fmla="*/ 3237228 h 6695708"/>
                  <a:gd name="connsiteX82" fmla="*/ 308777 w 3302697"/>
                  <a:gd name="connsiteY82" fmla="*/ 3240404 h 6695708"/>
                  <a:gd name="connsiteX83" fmla="*/ 448477 w 3302697"/>
                  <a:gd name="connsiteY83" fmla="*/ 2973704 h 6695708"/>
                  <a:gd name="connsiteX84" fmla="*/ 575477 w 3302697"/>
                  <a:gd name="connsiteY84" fmla="*/ 2783204 h 6695708"/>
                  <a:gd name="connsiteX85" fmla="*/ 677077 w 3302697"/>
                  <a:gd name="connsiteY85" fmla="*/ 2605404 h 6695708"/>
                  <a:gd name="connsiteX86" fmla="*/ 816777 w 3302697"/>
                  <a:gd name="connsiteY86" fmla="*/ 2338704 h 6695708"/>
                  <a:gd name="connsiteX87" fmla="*/ 1032677 w 3302697"/>
                  <a:gd name="connsiteY87" fmla="*/ 2097404 h 6695708"/>
                  <a:gd name="connsiteX88" fmla="*/ 1146977 w 3302697"/>
                  <a:gd name="connsiteY88" fmla="*/ 1868804 h 6695708"/>
                  <a:gd name="connsiteX89" fmla="*/ 1210477 w 3302697"/>
                  <a:gd name="connsiteY89" fmla="*/ 1551304 h 6695708"/>
                  <a:gd name="connsiteX90" fmla="*/ 1185077 w 3302697"/>
                  <a:gd name="connsiteY90" fmla="*/ 1398904 h 6695708"/>
                  <a:gd name="connsiteX91" fmla="*/ 1159677 w 3302697"/>
                  <a:gd name="connsiteY91" fmla="*/ 1297304 h 6695708"/>
                  <a:gd name="connsiteX92" fmla="*/ 1096177 w 3302697"/>
                  <a:gd name="connsiteY92" fmla="*/ 1043304 h 6695708"/>
                  <a:gd name="connsiteX93" fmla="*/ 1096177 w 3302697"/>
                  <a:gd name="connsiteY93" fmla="*/ 878204 h 6695708"/>
                  <a:gd name="connsiteX94" fmla="*/ 1134277 w 3302697"/>
                  <a:gd name="connsiteY94" fmla="*/ 814704 h 6695708"/>
                  <a:gd name="connsiteX95" fmla="*/ 1083477 w 3302697"/>
                  <a:gd name="connsiteY95" fmla="*/ 751204 h 6695708"/>
                  <a:gd name="connsiteX96" fmla="*/ 981877 w 3302697"/>
                  <a:gd name="connsiteY96" fmla="*/ 624204 h 6695708"/>
                  <a:gd name="connsiteX97" fmla="*/ 956477 w 3302697"/>
                  <a:gd name="connsiteY97" fmla="*/ 319404 h 6695708"/>
                  <a:gd name="connsiteX0" fmla="*/ 956698 w 3302918"/>
                  <a:gd name="connsiteY0" fmla="*/ 319404 h 6695708"/>
                  <a:gd name="connsiteX1" fmla="*/ 1172598 w 3302918"/>
                  <a:gd name="connsiteY1" fmla="*/ 90804 h 6695708"/>
                  <a:gd name="connsiteX2" fmla="*/ 1553598 w 3302918"/>
                  <a:gd name="connsiteY2" fmla="*/ 1904 h 6695708"/>
                  <a:gd name="connsiteX3" fmla="*/ 1813948 w 3302918"/>
                  <a:gd name="connsiteY3" fmla="*/ 163829 h 6695708"/>
                  <a:gd name="connsiteX4" fmla="*/ 1906023 w 3302918"/>
                  <a:gd name="connsiteY4" fmla="*/ 297179 h 6695708"/>
                  <a:gd name="connsiteX5" fmla="*/ 1950473 w 3302918"/>
                  <a:gd name="connsiteY5" fmla="*/ 408304 h 6695708"/>
                  <a:gd name="connsiteX6" fmla="*/ 2156848 w 3302918"/>
                  <a:gd name="connsiteY6" fmla="*/ 525778 h 6695708"/>
                  <a:gd name="connsiteX7" fmla="*/ 2321948 w 3302918"/>
                  <a:gd name="connsiteY7" fmla="*/ 687704 h 6695708"/>
                  <a:gd name="connsiteX8" fmla="*/ 2496573 w 3302918"/>
                  <a:gd name="connsiteY8" fmla="*/ 970279 h 6695708"/>
                  <a:gd name="connsiteX9" fmla="*/ 2521973 w 3302918"/>
                  <a:gd name="connsiteY9" fmla="*/ 1294129 h 6695708"/>
                  <a:gd name="connsiteX10" fmla="*/ 2458473 w 3302918"/>
                  <a:gd name="connsiteY10" fmla="*/ 1494154 h 6695708"/>
                  <a:gd name="connsiteX11" fmla="*/ 2394973 w 3302918"/>
                  <a:gd name="connsiteY11" fmla="*/ 1611629 h 6695708"/>
                  <a:gd name="connsiteX12" fmla="*/ 2369573 w 3302918"/>
                  <a:gd name="connsiteY12" fmla="*/ 1700529 h 6695708"/>
                  <a:gd name="connsiteX13" fmla="*/ 2417198 w 3302918"/>
                  <a:gd name="connsiteY13" fmla="*/ 1830704 h 6695708"/>
                  <a:gd name="connsiteX14" fmla="*/ 2417198 w 3302918"/>
                  <a:gd name="connsiteY14" fmla="*/ 1830704 h 6695708"/>
                  <a:gd name="connsiteX15" fmla="*/ 2410848 w 3302918"/>
                  <a:gd name="connsiteY15" fmla="*/ 1875154 h 6695708"/>
                  <a:gd name="connsiteX16" fmla="*/ 2369573 w 3302918"/>
                  <a:gd name="connsiteY16" fmla="*/ 1884679 h 6695708"/>
                  <a:gd name="connsiteX17" fmla="*/ 2334648 w 3302918"/>
                  <a:gd name="connsiteY17" fmla="*/ 1887854 h 6695708"/>
                  <a:gd name="connsiteX18" fmla="*/ 2321948 w 3302918"/>
                  <a:gd name="connsiteY18" fmla="*/ 1925954 h 6695708"/>
                  <a:gd name="connsiteX19" fmla="*/ 2321948 w 3302918"/>
                  <a:gd name="connsiteY19" fmla="*/ 1976754 h 6695708"/>
                  <a:gd name="connsiteX20" fmla="*/ 2290198 w 3302918"/>
                  <a:gd name="connsiteY20" fmla="*/ 1995804 h 6695708"/>
                  <a:gd name="connsiteX21" fmla="*/ 2242573 w 3302918"/>
                  <a:gd name="connsiteY21" fmla="*/ 1992629 h 6695708"/>
                  <a:gd name="connsiteX22" fmla="*/ 2239398 w 3302918"/>
                  <a:gd name="connsiteY22" fmla="*/ 2024379 h 6695708"/>
                  <a:gd name="connsiteX23" fmla="*/ 2239398 w 3302918"/>
                  <a:gd name="connsiteY23" fmla="*/ 2056129 h 6695708"/>
                  <a:gd name="connsiteX24" fmla="*/ 2169548 w 3302918"/>
                  <a:gd name="connsiteY24" fmla="*/ 2075179 h 6695708"/>
                  <a:gd name="connsiteX25" fmla="*/ 2112398 w 3302918"/>
                  <a:gd name="connsiteY25" fmla="*/ 2116454 h 6695708"/>
                  <a:gd name="connsiteX26" fmla="*/ 2074298 w 3302918"/>
                  <a:gd name="connsiteY26" fmla="*/ 2208529 h 6695708"/>
                  <a:gd name="connsiteX27" fmla="*/ 1975873 w 3302918"/>
                  <a:gd name="connsiteY27" fmla="*/ 2237104 h 6695708"/>
                  <a:gd name="connsiteX28" fmla="*/ 1845698 w 3302918"/>
                  <a:gd name="connsiteY28" fmla="*/ 2122804 h 6695708"/>
                  <a:gd name="connsiteX29" fmla="*/ 1763148 w 3302918"/>
                  <a:gd name="connsiteY29" fmla="*/ 2062479 h 6695708"/>
                  <a:gd name="connsiteX30" fmla="*/ 1709173 w 3302918"/>
                  <a:gd name="connsiteY30" fmla="*/ 2087879 h 6695708"/>
                  <a:gd name="connsiteX31" fmla="*/ 1702823 w 3302918"/>
                  <a:gd name="connsiteY31" fmla="*/ 2246629 h 6695708"/>
                  <a:gd name="connsiteX32" fmla="*/ 1832998 w 3302918"/>
                  <a:gd name="connsiteY32" fmla="*/ 2402204 h 6695708"/>
                  <a:gd name="connsiteX33" fmla="*/ 2125098 w 3302918"/>
                  <a:gd name="connsiteY33" fmla="*/ 2580004 h 6695708"/>
                  <a:gd name="connsiteX34" fmla="*/ 2407673 w 3302918"/>
                  <a:gd name="connsiteY34" fmla="*/ 2757804 h 6695708"/>
                  <a:gd name="connsiteX35" fmla="*/ 2483873 w 3302918"/>
                  <a:gd name="connsiteY35" fmla="*/ 2919729 h 6695708"/>
                  <a:gd name="connsiteX36" fmla="*/ 2471173 w 3302918"/>
                  <a:gd name="connsiteY36" fmla="*/ 3088004 h 6695708"/>
                  <a:gd name="connsiteX37" fmla="*/ 2420373 w 3302918"/>
                  <a:gd name="connsiteY37" fmla="*/ 3161029 h 6695708"/>
                  <a:gd name="connsiteX38" fmla="*/ 2642623 w 3302918"/>
                  <a:gd name="connsiteY38" fmla="*/ 3291204 h 6695708"/>
                  <a:gd name="connsiteX39" fmla="*/ 3026798 w 3302918"/>
                  <a:gd name="connsiteY39" fmla="*/ 3554729 h 6695708"/>
                  <a:gd name="connsiteX40" fmla="*/ 3261748 w 3302918"/>
                  <a:gd name="connsiteY40" fmla="*/ 3970654 h 6695708"/>
                  <a:gd name="connsiteX41" fmla="*/ 3293498 w 3302918"/>
                  <a:gd name="connsiteY41" fmla="*/ 4475479 h 6695708"/>
                  <a:gd name="connsiteX42" fmla="*/ 3156973 w 3302918"/>
                  <a:gd name="connsiteY42" fmla="*/ 4897754 h 6695708"/>
                  <a:gd name="connsiteX43" fmla="*/ 3014098 w 3302918"/>
                  <a:gd name="connsiteY43" fmla="*/ 5161279 h 6695708"/>
                  <a:gd name="connsiteX44" fmla="*/ 2947423 w 3302918"/>
                  <a:gd name="connsiteY44" fmla="*/ 5329554 h 6695708"/>
                  <a:gd name="connsiteX45" fmla="*/ 2937898 w 3302918"/>
                  <a:gd name="connsiteY45" fmla="*/ 5710554 h 6695708"/>
                  <a:gd name="connsiteX46" fmla="*/ 2998223 w 3302918"/>
                  <a:gd name="connsiteY46" fmla="*/ 6082029 h 6695708"/>
                  <a:gd name="connsiteX47" fmla="*/ 3055373 w 3302918"/>
                  <a:gd name="connsiteY47" fmla="*/ 6348728 h 6695708"/>
                  <a:gd name="connsiteX48" fmla="*/ 3093473 w 3302918"/>
                  <a:gd name="connsiteY48" fmla="*/ 6482079 h 6695708"/>
                  <a:gd name="connsiteX49" fmla="*/ 3131573 w 3302918"/>
                  <a:gd name="connsiteY49" fmla="*/ 6675754 h 6695708"/>
                  <a:gd name="connsiteX50" fmla="*/ 2928373 w 3302918"/>
                  <a:gd name="connsiteY50" fmla="*/ 6691629 h 6695708"/>
                  <a:gd name="connsiteX51" fmla="*/ 1286898 w 3302918"/>
                  <a:gd name="connsiteY51" fmla="*/ 6694803 h 6695708"/>
                  <a:gd name="connsiteX52" fmla="*/ 1467873 w 3302918"/>
                  <a:gd name="connsiteY52" fmla="*/ 6694804 h 6695708"/>
                  <a:gd name="connsiteX53" fmla="*/ 1172598 w 3302918"/>
                  <a:gd name="connsiteY53" fmla="*/ 6685279 h 6695708"/>
                  <a:gd name="connsiteX54" fmla="*/ 1144023 w 3302918"/>
                  <a:gd name="connsiteY54" fmla="*/ 6659878 h 6695708"/>
                  <a:gd name="connsiteX55" fmla="*/ 1121798 w 3302918"/>
                  <a:gd name="connsiteY55" fmla="*/ 6555104 h 6695708"/>
                  <a:gd name="connsiteX56" fmla="*/ 1086873 w 3302918"/>
                  <a:gd name="connsiteY56" fmla="*/ 6326504 h 6695708"/>
                  <a:gd name="connsiteX57" fmla="*/ 1045598 w 3302918"/>
                  <a:gd name="connsiteY57" fmla="*/ 5907404 h 6695708"/>
                  <a:gd name="connsiteX58" fmla="*/ 1083698 w 3302918"/>
                  <a:gd name="connsiteY58" fmla="*/ 5564504 h 6695708"/>
                  <a:gd name="connsiteX59" fmla="*/ 1134498 w 3302918"/>
                  <a:gd name="connsiteY59" fmla="*/ 5367654 h 6695708"/>
                  <a:gd name="connsiteX60" fmla="*/ 1217048 w 3302918"/>
                  <a:gd name="connsiteY60" fmla="*/ 5234304 h 6695708"/>
                  <a:gd name="connsiteX61" fmla="*/ 1229748 w 3302918"/>
                  <a:gd name="connsiteY61" fmla="*/ 5132704 h 6695708"/>
                  <a:gd name="connsiteX62" fmla="*/ 1194823 w 3302918"/>
                  <a:gd name="connsiteY62" fmla="*/ 5100954 h 6695708"/>
                  <a:gd name="connsiteX63" fmla="*/ 1191648 w 3302918"/>
                  <a:gd name="connsiteY63" fmla="*/ 5164454 h 6695708"/>
                  <a:gd name="connsiteX64" fmla="*/ 1191648 w 3302918"/>
                  <a:gd name="connsiteY64" fmla="*/ 5218429 h 6695708"/>
                  <a:gd name="connsiteX65" fmla="*/ 1166248 w 3302918"/>
                  <a:gd name="connsiteY65" fmla="*/ 5266054 h 6695708"/>
                  <a:gd name="connsiteX66" fmla="*/ 1124973 w 3302918"/>
                  <a:gd name="connsiteY66" fmla="*/ 5215254 h 6695708"/>
                  <a:gd name="connsiteX67" fmla="*/ 1118623 w 3302918"/>
                  <a:gd name="connsiteY67" fmla="*/ 5135879 h 6695708"/>
                  <a:gd name="connsiteX68" fmla="*/ 1140848 w 3302918"/>
                  <a:gd name="connsiteY68" fmla="*/ 5021579 h 6695708"/>
                  <a:gd name="connsiteX69" fmla="*/ 1175773 w 3302918"/>
                  <a:gd name="connsiteY69" fmla="*/ 4948554 h 6695708"/>
                  <a:gd name="connsiteX70" fmla="*/ 1194823 w 3302918"/>
                  <a:gd name="connsiteY70" fmla="*/ 4846954 h 6695708"/>
                  <a:gd name="connsiteX71" fmla="*/ 1147198 w 3302918"/>
                  <a:gd name="connsiteY71" fmla="*/ 4726304 h 6695708"/>
                  <a:gd name="connsiteX72" fmla="*/ 956698 w 3302918"/>
                  <a:gd name="connsiteY72" fmla="*/ 4586604 h 6695708"/>
                  <a:gd name="connsiteX73" fmla="*/ 639198 w 3302918"/>
                  <a:gd name="connsiteY73" fmla="*/ 4332604 h 6695708"/>
                  <a:gd name="connsiteX74" fmla="*/ 410598 w 3302918"/>
                  <a:gd name="connsiteY74" fmla="*/ 4180204 h 6695708"/>
                  <a:gd name="connsiteX75" fmla="*/ 181998 w 3302918"/>
                  <a:gd name="connsiteY75" fmla="*/ 4002404 h 6695708"/>
                  <a:gd name="connsiteX76" fmla="*/ 29598 w 3302918"/>
                  <a:gd name="connsiteY76" fmla="*/ 3850004 h 6695708"/>
                  <a:gd name="connsiteX77" fmla="*/ 1023 w 3302918"/>
                  <a:gd name="connsiteY77" fmla="*/ 3761104 h 6695708"/>
                  <a:gd name="connsiteX78" fmla="*/ 16898 w 3302918"/>
                  <a:gd name="connsiteY78" fmla="*/ 3678554 h 6695708"/>
                  <a:gd name="connsiteX79" fmla="*/ 112148 w 3302918"/>
                  <a:gd name="connsiteY79" fmla="*/ 3548379 h 6695708"/>
                  <a:gd name="connsiteX80" fmla="*/ 181998 w 3302918"/>
                  <a:gd name="connsiteY80" fmla="*/ 3446779 h 6695708"/>
                  <a:gd name="connsiteX81" fmla="*/ 299473 w 3302918"/>
                  <a:gd name="connsiteY81" fmla="*/ 3237228 h 6695708"/>
                  <a:gd name="connsiteX82" fmla="*/ 308998 w 3302918"/>
                  <a:gd name="connsiteY82" fmla="*/ 3240404 h 6695708"/>
                  <a:gd name="connsiteX83" fmla="*/ 448698 w 3302918"/>
                  <a:gd name="connsiteY83" fmla="*/ 2973704 h 6695708"/>
                  <a:gd name="connsiteX84" fmla="*/ 575698 w 3302918"/>
                  <a:gd name="connsiteY84" fmla="*/ 2783204 h 6695708"/>
                  <a:gd name="connsiteX85" fmla="*/ 677298 w 3302918"/>
                  <a:gd name="connsiteY85" fmla="*/ 2605404 h 6695708"/>
                  <a:gd name="connsiteX86" fmla="*/ 816998 w 3302918"/>
                  <a:gd name="connsiteY86" fmla="*/ 2338704 h 6695708"/>
                  <a:gd name="connsiteX87" fmla="*/ 1032898 w 3302918"/>
                  <a:gd name="connsiteY87" fmla="*/ 2097404 h 6695708"/>
                  <a:gd name="connsiteX88" fmla="*/ 1147198 w 3302918"/>
                  <a:gd name="connsiteY88" fmla="*/ 1868804 h 6695708"/>
                  <a:gd name="connsiteX89" fmla="*/ 1210698 w 3302918"/>
                  <a:gd name="connsiteY89" fmla="*/ 1551304 h 6695708"/>
                  <a:gd name="connsiteX90" fmla="*/ 1185298 w 3302918"/>
                  <a:gd name="connsiteY90" fmla="*/ 1398904 h 6695708"/>
                  <a:gd name="connsiteX91" fmla="*/ 1159898 w 3302918"/>
                  <a:gd name="connsiteY91" fmla="*/ 1297304 h 6695708"/>
                  <a:gd name="connsiteX92" fmla="*/ 1096398 w 3302918"/>
                  <a:gd name="connsiteY92" fmla="*/ 1043304 h 6695708"/>
                  <a:gd name="connsiteX93" fmla="*/ 1096398 w 3302918"/>
                  <a:gd name="connsiteY93" fmla="*/ 878204 h 6695708"/>
                  <a:gd name="connsiteX94" fmla="*/ 1134498 w 3302918"/>
                  <a:gd name="connsiteY94" fmla="*/ 814704 h 6695708"/>
                  <a:gd name="connsiteX95" fmla="*/ 1083698 w 3302918"/>
                  <a:gd name="connsiteY95" fmla="*/ 751204 h 6695708"/>
                  <a:gd name="connsiteX96" fmla="*/ 982098 w 3302918"/>
                  <a:gd name="connsiteY96" fmla="*/ 624204 h 6695708"/>
                  <a:gd name="connsiteX97" fmla="*/ 956698 w 3302918"/>
                  <a:gd name="connsiteY97" fmla="*/ 319404 h 6695708"/>
                  <a:gd name="connsiteX0" fmla="*/ 956698 w 3302918"/>
                  <a:gd name="connsiteY0" fmla="*/ 319404 h 6695708"/>
                  <a:gd name="connsiteX1" fmla="*/ 1172598 w 3302918"/>
                  <a:gd name="connsiteY1" fmla="*/ 90804 h 6695708"/>
                  <a:gd name="connsiteX2" fmla="*/ 1553598 w 3302918"/>
                  <a:gd name="connsiteY2" fmla="*/ 1904 h 6695708"/>
                  <a:gd name="connsiteX3" fmla="*/ 1813948 w 3302918"/>
                  <a:gd name="connsiteY3" fmla="*/ 163829 h 6695708"/>
                  <a:gd name="connsiteX4" fmla="*/ 1906023 w 3302918"/>
                  <a:gd name="connsiteY4" fmla="*/ 297179 h 6695708"/>
                  <a:gd name="connsiteX5" fmla="*/ 1950473 w 3302918"/>
                  <a:gd name="connsiteY5" fmla="*/ 408304 h 6695708"/>
                  <a:gd name="connsiteX6" fmla="*/ 2156848 w 3302918"/>
                  <a:gd name="connsiteY6" fmla="*/ 525778 h 6695708"/>
                  <a:gd name="connsiteX7" fmla="*/ 2321948 w 3302918"/>
                  <a:gd name="connsiteY7" fmla="*/ 687704 h 6695708"/>
                  <a:gd name="connsiteX8" fmla="*/ 2496573 w 3302918"/>
                  <a:gd name="connsiteY8" fmla="*/ 970279 h 6695708"/>
                  <a:gd name="connsiteX9" fmla="*/ 2521973 w 3302918"/>
                  <a:gd name="connsiteY9" fmla="*/ 1294129 h 6695708"/>
                  <a:gd name="connsiteX10" fmla="*/ 2458473 w 3302918"/>
                  <a:gd name="connsiteY10" fmla="*/ 1494154 h 6695708"/>
                  <a:gd name="connsiteX11" fmla="*/ 2394973 w 3302918"/>
                  <a:gd name="connsiteY11" fmla="*/ 1611629 h 6695708"/>
                  <a:gd name="connsiteX12" fmla="*/ 2369573 w 3302918"/>
                  <a:gd name="connsiteY12" fmla="*/ 1700529 h 6695708"/>
                  <a:gd name="connsiteX13" fmla="*/ 2417198 w 3302918"/>
                  <a:gd name="connsiteY13" fmla="*/ 1830704 h 6695708"/>
                  <a:gd name="connsiteX14" fmla="*/ 2417198 w 3302918"/>
                  <a:gd name="connsiteY14" fmla="*/ 1830704 h 6695708"/>
                  <a:gd name="connsiteX15" fmla="*/ 2410848 w 3302918"/>
                  <a:gd name="connsiteY15" fmla="*/ 1875154 h 6695708"/>
                  <a:gd name="connsiteX16" fmla="*/ 2369573 w 3302918"/>
                  <a:gd name="connsiteY16" fmla="*/ 1884679 h 6695708"/>
                  <a:gd name="connsiteX17" fmla="*/ 2334648 w 3302918"/>
                  <a:gd name="connsiteY17" fmla="*/ 1887854 h 6695708"/>
                  <a:gd name="connsiteX18" fmla="*/ 2321948 w 3302918"/>
                  <a:gd name="connsiteY18" fmla="*/ 1925954 h 6695708"/>
                  <a:gd name="connsiteX19" fmla="*/ 2321948 w 3302918"/>
                  <a:gd name="connsiteY19" fmla="*/ 1976754 h 6695708"/>
                  <a:gd name="connsiteX20" fmla="*/ 2290198 w 3302918"/>
                  <a:gd name="connsiteY20" fmla="*/ 1995804 h 6695708"/>
                  <a:gd name="connsiteX21" fmla="*/ 2242573 w 3302918"/>
                  <a:gd name="connsiteY21" fmla="*/ 1992629 h 6695708"/>
                  <a:gd name="connsiteX22" fmla="*/ 2239398 w 3302918"/>
                  <a:gd name="connsiteY22" fmla="*/ 2024379 h 6695708"/>
                  <a:gd name="connsiteX23" fmla="*/ 2239398 w 3302918"/>
                  <a:gd name="connsiteY23" fmla="*/ 2056129 h 6695708"/>
                  <a:gd name="connsiteX24" fmla="*/ 2169548 w 3302918"/>
                  <a:gd name="connsiteY24" fmla="*/ 2075179 h 6695708"/>
                  <a:gd name="connsiteX25" fmla="*/ 2112398 w 3302918"/>
                  <a:gd name="connsiteY25" fmla="*/ 2116454 h 6695708"/>
                  <a:gd name="connsiteX26" fmla="*/ 2074298 w 3302918"/>
                  <a:gd name="connsiteY26" fmla="*/ 2208529 h 6695708"/>
                  <a:gd name="connsiteX27" fmla="*/ 1975873 w 3302918"/>
                  <a:gd name="connsiteY27" fmla="*/ 2237104 h 6695708"/>
                  <a:gd name="connsiteX28" fmla="*/ 1845698 w 3302918"/>
                  <a:gd name="connsiteY28" fmla="*/ 2122804 h 6695708"/>
                  <a:gd name="connsiteX29" fmla="*/ 1763148 w 3302918"/>
                  <a:gd name="connsiteY29" fmla="*/ 2062479 h 6695708"/>
                  <a:gd name="connsiteX30" fmla="*/ 1709173 w 3302918"/>
                  <a:gd name="connsiteY30" fmla="*/ 2087879 h 6695708"/>
                  <a:gd name="connsiteX31" fmla="*/ 1702823 w 3302918"/>
                  <a:gd name="connsiteY31" fmla="*/ 2246629 h 6695708"/>
                  <a:gd name="connsiteX32" fmla="*/ 1832998 w 3302918"/>
                  <a:gd name="connsiteY32" fmla="*/ 2402204 h 6695708"/>
                  <a:gd name="connsiteX33" fmla="*/ 2125098 w 3302918"/>
                  <a:gd name="connsiteY33" fmla="*/ 2580004 h 6695708"/>
                  <a:gd name="connsiteX34" fmla="*/ 2407673 w 3302918"/>
                  <a:gd name="connsiteY34" fmla="*/ 2757804 h 6695708"/>
                  <a:gd name="connsiteX35" fmla="*/ 2483873 w 3302918"/>
                  <a:gd name="connsiteY35" fmla="*/ 2919729 h 6695708"/>
                  <a:gd name="connsiteX36" fmla="*/ 2471173 w 3302918"/>
                  <a:gd name="connsiteY36" fmla="*/ 3088004 h 6695708"/>
                  <a:gd name="connsiteX37" fmla="*/ 2420373 w 3302918"/>
                  <a:gd name="connsiteY37" fmla="*/ 3161029 h 6695708"/>
                  <a:gd name="connsiteX38" fmla="*/ 2642623 w 3302918"/>
                  <a:gd name="connsiteY38" fmla="*/ 3291204 h 6695708"/>
                  <a:gd name="connsiteX39" fmla="*/ 3026798 w 3302918"/>
                  <a:gd name="connsiteY39" fmla="*/ 3554729 h 6695708"/>
                  <a:gd name="connsiteX40" fmla="*/ 3261748 w 3302918"/>
                  <a:gd name="connsiteY40" fmla="*/ 3970654 h 6695708"/>
                  <a:gd name="connsiteX41" fmla="*/ 3293498 w 3302918"/>
                  <a:gd name="connsiteY41" fmla="*/ 4475479 h 6695708"/>
                  <a:gd name="connsiteX42" fmla="*/ 3156973 w 3302918"/>
                  <a:gd name="connsiteY42" fmla="*/ 4897754 h 6695708"/>
                  <a:gd name="connsiteX43" fmla="*/ 3014098 w 3302918"/>
                  <a:gd name="connsiteY43" fmla="*/ 5161279 h 6695708"/>
                  <a:gd name="connsiteX44" fmla="*/ 2947423 w 3302918"/>
                  <a:gd name="connsiteY44" fmla="*/ 5329554 h 6695708"/>
                  <a:gd name="connsiteX45" fmla="*/ 2937898 w 3302918"/>
                  <a:gd name="connsiteY45" fmla="*/ 5710554 h 6695708"/>
                  <a:gd name="connsiteX46" fmla="*/ 2998223 w 3302918"/>
                  <a:gd name="connsiteY46" fmla="*/ 6082029 h 6695708"/>
                  <a:gd name="connsiteX47" fmla="*/ 3055373 w 3302918"/>
                  <a:gd name="connsiteY47" fmla="*/ 6348728 h 6695708"/>
                  <a:gd name="connsiteX48" fmla="*/ 3093473 w 3302918"/>
                  <a:gd name="connsiteY48" fmla="*/ 6482079 h 6695708"/>
                  <a:gd name="connsiteX49" fmla="*/ 3131573 w 3302918"/>
                  <a:gd name="connsiteY49" fmla="*/ 6675754 h 6695708"/>
                  <a:gd name="connsiteX50" fmla="*/ 2928373 w 3302918"/>
                  <a:gd name="connsiteY50" fmla="*/ 6691629 h 6695708"/>
                  <a:gd name="connsiteX51" fmla="*/ 1286898 w 3302918"/>
                  <a:gd name="connsiteY51" fmla="*/ 6694803 h 6695708"/>
                  <a:gd name="connsiteX52" fmla="*/ 1467873 w 3302918"/>
                  <a:gd name="connsiteY52" fmla="*/ 6694804 h 6695708"/>
                  <a:gd name="connsiteX53" fmla="*/ 1172598 w 3302918"/>
                  <a:gd name="connsiteY53" fmla="*/ 6685279 h 6695708"/>
                  <a:gd name="connsiteX54" fmla="*/ 1144023 w 3302918"/>
                  <a:gd name="connsiteY54" fmla="*/ 6659878 h 6695708"/>
                  <a:gd name="connsiteX55" fmla="*/ 1121798 w 3302918"/>
                  <a:gd name="connsiteY55" fmla="*/ 6555104 h 6695708"/>
                  <a:gd name="connsiteX56" fmla="*/ 1086873 w 3302918"/>
                  <a:gd name="connsiteY56" fmla="*/ 6326504 h 6695708"/>
                  <a:gd name="connsiteX57" fmla="*/ 1045598 w 3302918"/>
                  <a:gd name="connsiteY57" fmla="*/ 5907404 h 6695708"/>
                  <a:gd name="connsiteX58" fmla="*/ 1083698 w 3302918"/>
                  <a:gd name="connsiteY58" fmla="*/ 5564504 h 6695708"/>
                  <a:gd name="connsiteX59" fmla="*/ 1134498 w 3302918"/>
                  <a:gd name="connsiteY59" fmla="*/ 5367654 h 6695708"/>
                  <a:gd name="connsiteX60" fmla="*/ 1217048 w 3302918"/>
                  <a:gd name="connsiteY60" fmla="*/ 5234304 h 6695708"/>
                  <a:gd name="connsiteX61" fmla="*/ 1229748 w 3302918"/>
                  <a:gd name="connsiteY61" fmla="*/ 5132704 h 6695708"/>
                  <a:gd name="connsiteX62" fmla="*/ 1194823 w 3302918"/>
                  <a:gd name="connsiteY62" fmla="*/ 5100954 h 6695708"/>
                  <a:gd name="connsiteX63" fmla="*/ 1191648 w 3302918"/>
                  <a:gd name="connsiteY63" fmla="*/ 5164454 h 6695708"/>
                  <a:gd name="connsiteX64" fmla="*/ 1191648 w 3302918"/>
                  <a:gd name="connsiteY64" fmla="*/ 5218429 h 6695708"/>
                  <a:gd name="connsiteX65" fmla="*/ 1166248 w 3302918"/>
                  <a:gd name="connsiteY65" fmla="*/ 5266054 h 6695708"/>
                  <a:gd name="connsiteX66" fmla="*/ 1124973 w 3302918"/>
                  <a:gd name="connsiteY66" fmla="*/ 5215254 h 6695708"/>
                  <a:gd name="connsiteX67" fmla="*/ 1118623 w 3302918"/>
                  <a:gd name="connsiteY67" fmla="*/ 5135879 h 6695708"/>
                  <a:gd name="connsiteX68" fmla="*/ 1140848 w 3302918"/>
                  <a:gd name="connsiteY68" fmla="*/ 5021579 h 6695708"/>
                  <a:gd name="connsiteX69" fmla="*/ 1175773 w 3302918"/>
                  <a:gd name="connsiteY69" fmla="*/ 4948554 h 6695708"/>
                  <a:gd name="connsiteX70" fmla="*/ 1194823 w 3302918"/>
                  <a:gd name="connsiteY70" fmla="*/ 4846954 h 6695708"/>
                  <a:gd name="connsiteX71" fmla="*/ 1147198 w 3302918"/>
                  <a:gd name="connsiteY71" fmla="*/ 4726304 h 6695708"/>
                  <a:gd name="connsiteX72" fmla="*/ 956698 w 3302918"/>
                  <a:gd name="connsiteY72" fmla="*/ 4586604 h 6695708"/>
                  <a:gd name="connsiteX73" fmla="*/ 639198 w 3302918"/>
                  <a:gd name="connsiteY73" fmla="*/ 4332604 h 6695708"/>
                  <a:gd name="connsiteX74" fmla="*/ 410598 w 3302918"/>
                  <a:gd name="connsiteY74" fmla="*/ 4180204 h 6695708"/>
                  <a:gd name="connsiteX75" fmla="*/ 181998 w 3302918"/>
                  <a:gd name="connsiteY75" fmla="*/ 4002404 h 6695708"/>
                  <a:gd name="connsiteX76" fmla="*/ 29598 w 3302918"/>
                  <a:gd name="connsiteY76" fmla="*/ 3850004 h 6695708"/>
                  <a:gd name="connsiteX77" fmla="*/ 1023 w 3302918"/>
                  <a:gd name="connsiteY77" fmla="*/ 3761104 h 6695708"/>
                  <a:gd name="connsiteX78" fmla="*/ 16898 w 3302918"/>
                  <a:gd name="connsiteY78" fmla="*/ 3678554 h 6695708"/>
                  <a:gd name="connsiteX79" fmla="*/ 112148 w 3302918"/>
                  <a:gd name="connsiteY79" fmla="*/ 3548379 h 6695708"/>
                  <a:gd name="connsiteX80" fmla="*/ 181998 w 3302918"/>
                  <a:gd name="connsiteY80" fmla="*/ 3446779 h 6695708"/>
                  <a:gd name="connsiteX81" fmla="*/ 299473 w 3302918"/>
                  <a:gd name="connsiteY81" fmla="*/ 3237228 h 6695708"/>
                  <a:gd name="connsiteX82" fmla="*/ 366148 w 3302918"/>
                  <a:gd name="connsiteY82" fmla="*/ 3132454 h 6695708"/>
                  <a:gd name="connsiteX83" fmla="*/ 448698 w 3302918"/>
                  <a:gd name="connsiteY83" fmla="*/ 2973704 h 6695708"/>
                  <a:gd name="connsiteX84" fmla="*/ 575698 w 3302918"/>
                  <a:gd name="connsiteY84" fmla="*/ 2783204 h 6695708"/>
                  <a:gd name="connsiteX85" fmla="*/ 677298 w 3302918"/>
                  <a:gd name="connsiteY85" fmla="*/ 2605404 h 6695708"/>
                  <a:gd name="connsiteX86" fmla="*/ 816998 w 3302918"/>
                  <a:gd name="connsiteY86" fmla="*/ 2338704 h 6695708"/>
                  <a:gd name="connsiteX87" fmla="*/ 1032898 w 3302918"/>
                  <a:gd name="connsiteY87" fmla="*/ 2097404 h 6695708"/>
                  <a:gd name="connsiteX88" fmla="*/ 1147198 w 3302918"/>
                  <a:gd name="connsiteY88" fmla="*/ 1868804 h 6695708"/>
                  <a:gd name="connsiteX89" fmla="*/ 1210698 w 3302918"/>
                  <a:gd name="connsiteY89" fmla="*/ 1551304 h 6695708"/>
                  <a:gd name="connsiteX90" fmla="*/ 1185298 w 3302918"/>
                  <a:gd name="connsiteY90" fmla="*/ 1398904 h 6695708"/>
                  <a:gd name="connsiteX91" fmla="*/ 1159898 w 3302918"/>
                  <a:gd name="connsiteY91" fmla="*/ 1297304 h 6695708"/>
                  <a:gd name="connsiteX92" fmla="*/ 1096398 w 3302918"/>
                  <a:gd name="connsiteY92" fmla="*/ 1043304 h 6695708"/>
                  <a:gd name="connsiteX93" fmla="*/ 1096398 w 3302918"/>
                  <a:gd name="connsiteY93" fmla="*/ 878204 h 6695708"/>
                  <a:gd name="connsiteX94" fmla="*/ 1134498 w 3302918"/>
                  <a:gd name="connsiteY94" fmla="*/ 814704 h 6695708"/>
                  <a:gd name="connsiteX95" fmla="*/ 1083698 w 3302918"/>
                  <a:gd name="connsiteY95" fmla="*/ 751204 h 6695708"/>
                  <a:gd name="connsiteX96" fmla="*/ 982098 w 3302918"/>
                  <a:gd name="connsiteY96" fmla="*/ 624204 h 6695708"/>
                  <a:gd name="connsiteX97" fmla="*/ 956698 w 3302918"/>
                  <a:gd name="connsiteY97" fmla="*/ 319404 h 6695708"/>
                  <a:gd name="connsiteX0" fmla="*/ 956698 w 3302918"/>
                  <a:gd name="connsiteY0" fmla="*/ 319404 h 6695708"/>
                  <a:gd name="connsiteX1" fmla="*/ 1172598 w 3302918"/>
                  <a:gd name="connsiteY1" fmla="*/ 90804 h 6695708"/>
                  <a:gd name="connsiteX2" fmla="*/ 1553598 w 3302918"/>
                  <a:gd name="connsiteY2" fmla="*/ 1904 h 6695708"/>
                  <a:gd name="connsiteX3" fmla="*/ 1813948 w 3302918"/>
                  <a:gd name="connsiteY3" fmla="*/ 163829 h 6695708"/>
                  <a:gd name="connsiteX4" fmla="*/ 1906023 w 3302918"/>
                  <a:gd name="connsiteY4" fmla="*/ 297179 h 6695708"/>
                  <a:gd name="connsiteX5" fmla="*/ 1950473 w 3302918"/>
                  <a:gd name="connsiteY5" fmla="*/ 408304 h 6695708"/>
                  <a:gd name="connsiteX6" fmla="*/ 2156848 w 3302918"/>
                  <a:gd name="connsiteY6" fmla="*/ 525778 h 6695708"/>
                  <a:gd name="connsiteX7" fmla="*/ 2321948 w 3302918"/>
                  <a:gd name="connsiteY7" fmla="*/ 687704 h 6695708"/>
                  <a:gd name="connsiteX8" fmla="*/ 2496573 w 3302918"/>
                  <a:gd name="connsiteY8" fmla="*/ 970279 h 6695708"/>
                  <a:gd name="connsiteX9" fmla="*/ 2521973 w 3302918"/>
                  <a:gd name="connsiteY9" fmla="*/ 1294129 h 6695708"/>
                  <a:gd name="connsiteX10" fmla="*/ 2458473 w 3302918"/>
                  <a:gd name="connsiteY10" fmla="*/ 1494154 h 6695708"/>
                  <a:gd name="connsiteX11" fmla="*/ 2394973 w 3302918"/>
                  <a:gd name="connsiteY11" fmla="*/ 1611629 h 6695708"/>
                  <a:gd name="connsiteX12" fmla="*/ 2369573 w 3302918"/>
                  <a:gd name="connsiteY12" fmla="*/ 1700529 h 6695708"/>
                  <a:gd name="connsiteX13" fmla="*/ 2417198 w 3302918"/>
                  <a:gd name="connsiteY13" fmla="*/ 1830704 h 6695708"/>
                  <a:gd name="connsiteX14" fmla="*/ 2417198 w 3302918"/>
                  <a:gd name="connsiteY14" fmla="*/ 1830704 h 6695708"/>
                  <a:gd name="connsiteX15" fmla="*/ 2410848 w 3302918"/>
                  <a:gd name="connsiteY15" fmla="*/ 1875154 h 6695708"/>
                  <a:gd name="connsiteX16" fmla="*/ 2369573 w 3302918"/>
                  <a:gd name="connsiteY16" fmla="*/ 1884679 h 6695708"/>
                  <a:gd name="connsiteX17" fmla="*/ 2334648 w 3302918"/>
                  <a:gd name="connsiteY17" fmla="*/ 1887854 h 6695708"/>
                  <a:gd name="connsiteX18" fmla="*/ 2321948 w 3302918"/>
                  <a:gd name="connsiteY18" fmla="*/ 1925954 h 6695708"/>
                  <a:gd name="connsiteX19" fmla="*/ 2321948 w 3302918"/>
                  <a:gd name="connsiteY19" fmla="*/ 1976754 h 6695708"/>
                  <a:gd name="connsiteX20" fmla="*/ 2290198 w 3302918"/>
                  <a:gd name="connsiteY20" fmla="*/ 1995804 h 6695708"/>
                  <a:gd name="connsiteX21" fmla="*/ 2242573 w 3302918"/>
                  <a:gd name="connsiteY21" fmla="*/ 1992629 h 6695708"/>
                  <a:gd name="connsiteX22" fmla="*/ 2239398 w 3302918"/>
                  <a:gd name="connsiteY22" fmla="*/ 2024379 h 6695708"/>
                  <a:gd name="connsiteX23" fmla="*/ 2239398 w 3302918"/>
                  <a:gd name="connsiteY23" fmla="*/ 2056129 h 6695708"/>
                  <a:gd name="connsiteX24" fmla="*/ 2169548 w 3302918"/>
                  <a:gd name="connsiteY24" fmla="*/ 2075179 h 6695708"/>
                  <a:gd name="connsiteX25" fmla="*/ 2112398 w 3302918"/>
                  <a:gd name="connsiteY25" fmla="*/ 2116454 h 6695708"/>
                  <a:gd name="connsiteX26" fmla="*/ 2074298 w 3302918"/>
                  <a:gd name="connsiteY26" fmla="*/ 2208529 h 6695708"/>
                  <a:gd name="connsiteX27" fmla="*/ 1975873 w 3302918"/>
                  <a:gd name="connsiteY27" fmla="*/ 2237104 h 6695708"/>
                  <a:gd name="connsiteX28" fmla="*/ 1845698 w 3302918"/>
                  <a:gd name="connsiteY28" fmla="*/ 2122804 h 6695708"/>
                  <a:gd name="connsiteX29" fmla="*/ 1763148 w 3302918"/>
                  <a:gd name="connsiteY29" fmla="*/ 2062479 h 6695708"/>
                  <a:gd name="connsiteX30" fmla="*/ 1709173 w 3302918"/>
                  <a:gd name="connsiteY30" fmla="*/ 2087879 h 6695708"/>
                  <a:gd name="connsiteX31" fmla="*/ 1702823 w 3302918"/>
                  <a:gd name="connsiteY31" fmla="*/ 2246629 h 6695708"/>
                  <a:gd name="connsiteX32" fmla="*/ 1832998 w 3302918"/>
                  <a:gd name="connsiteY32" fmla="*/ 2402204 h 6695708"/>
                  <a:gd name="connsiteX33" fmla="*/ 2125098 w 3302918"/>
                  <a:gd name="connsiteY33" fmla="*/ 2580004 h 6695708"/>
                  <a:gd name="connsiteX34" fmla="*/ 2407673 w 3302918"/>
                  <a:gd name="connsiteY34" fmla="*/ 2757804 h 6695708"/>
                  <a:gd name="connsiteX35" fmla="*/ 2483873 w 3302918"/>
                  <a:gd name="connsiteY35" fmla="*/ 2919729 h 6695708"/>
                  <a:gd name="connsiteX36" fmla="*/ 2471173 w 3302918"/>
                  <a:gd name="connsiteY36" fmla="*/ 3088004 h 6695708"/>
                  <a:gd name="connsiteX37" fmla="*/ 2420373 w 3302918"/>
                  <a:gd name="connsiteY37" fmla="*/ 3161029 h 6695708"/>
                  <a:gd name="connsiteX38" fmla="*/ 2642623 w 3302918"/>
                  <a:gd name="connsiteY38" fmla="*/ 3291204 h 6695708"/>
                  <a:gd name="connsiteX39" fmla="*/ 3026798 w 3302918"/>
                  <a:gd name="connsiteY39" fmla="*/ 3554729 h 6695708"/>
                  <a:gd name="connsiteX40" fmla="*/ 3261748 w 3302918"/>
                  <a:gd name="connsiteY40" fmla="*/ 3970654 h 6695708"/>
                  <a:gd name="connsiteX41" fmla="*/ 3293498 w 3302918"/>
                  <a:gd name="connsiteY41" fmla="*/ 4475479 h 6695708"/>
                  <a:gd name="connsiteX42" fmla="*/ 3156973 w 3302918"/>
                  <a:gd name="connsiteY42" fmla="*/ 4897754 h 6695708"/>
                  <a:gd name="connsiteX43" fmla="*/ 3014098 w 3302918"/>
                  <a:gd name="connsiteY43" fmla="*/ 5161279 h 6695708"/>
                  <a:gd name="connsiteX44" fmla="*/ 2947423 w 3302918"/>
                  <a:gd name="connsiteY44" fmla="*/ 5329554 h 6695708"/>
                  <a:gd name="connsiteX45" fmla="*/ 2937898 w 3302918"/>
                  <a:gd name="connsiteY45" fmla="*/ 5710554 h 6695708"/>
                  <a:gd name="connsiteX46" fmla="*/ 2998223 w 3302918"/>
                  <a:gd name="connsiteY46" fmla="*/ 6082029 h 6695708"/>
                  <a:gd name="connsiteX47" fmla="*/ 3055373 w 3302918"/>
                  <a:gd name="connsiteY47" fmla="*/ 6348728 h 6695708"/>
                  <a:gd name="connsiteX48" fmla="*/ 3093473 w 3302918"/>
                  <a:gd name="connsiteY48" fmla="*/ 6482079 h 6695708"/>
                  <a:gd name="connsiteX49" fmla="*/ 3131573 w 3302918"/>
                  <a:gd name="connsiteY49" fmla="*/ 6675754 h 6695708"/>
                  <a:gd name="connsiteX50" fmla="*/ 2928373 w 3302918"/>
                  <a:gd name="connsiteY50" fmla="*/ 6691629 h 6695708"/>
                  <a:gd name="connsiteX51" fmla="*/ 1286898 w 3302918"/>
                  <a:gd name="connsiteY51" fmla="*/ 6694803 h 6695708"/>
                  <a:gd name="connsiteX52" fmla="*/ 1467873 w 3302918"/>
                  <a:gd name="connsiteY52" fmla="*/ 6694804 h 6695708"/>
                  <a:gd name="connsiteX53" fmla="*/ 1172598 w 3302918"/>
                  <a:gd name="connsiteY53" fmla="*/ 6685279 h 6695708"/>
                  <a:gd name="connsiteX54" fmla="*/ 1144023 w 3302918"/>
                  <a:gd name="connsiteY54" fmla="*/ 6659878 h 6695708"/>
                  <a:gd name="connsiteX55" fmla="*/ 1121798 w 3302918"/>
                  <a:gd name="connsiteY55" fmla="*/ 6555104 h 6695708"/>
                  <a:gd name="connsiteX56" fmla="*/ 1086873 w 3302918"/>
                  <a:gd name="connsiteY56" fmla="*/ 6326504 h 6695708"/>
                  <a:gd name="connsiteX57" fmla="*/ 1045598 w 3302918"/>
                  <a:gd name="connsiteY57" fmla="*/ 5907404 h 6695708"/>
                  <a:gd name="connsiteX58" fmla="*/ 1083698 w 3302918"/>
                  <a:gd name="connsiteY58" fmla="*/ 5564504 h 6695708"/>
                  <a:gd name="connsiteX59" fmla="*/ 1134498 w 3302918"/>
                  <a:gd name="connsiteY59" fmla="*/ 5367654 h 6695708"/>
                  <a:gd name="connsiteX60" fmla="*/ 1217048 w 3302918"/>
                  <a:gd name="connsiteY60" fmla="*/ 5234304 h 6695708"/>
                  <a:gd name="connsiteX61" fmla="*/ 1229748 w 3302918"/>
                  <a:gd name="connsiteY61" fmla="*/ 5132704 h 6695708"/>
                  <a:gd name="connsiteX62" fmla="*/ 1194823 w 3302918"/>
                  <a:gd name="connsiteY62" fmla="*/ 5100954 h 6695708"/>
                  <a:gd name="connsiteX63" fmla="*/ 1191648 w 3302918"/>
                  <a:gd name="connsiteY63" fmla="*/ 5164454 h 6695708"/>
                  <a:gd name="connsiteX64" fmla="*/ 1191648 w 3302918"/>
                  <a:gd name="connsiteY64" fmla="*/ 5218429 h 6695708"/>
                  <a:gd name="connsiteX65" fmla="*/ 1166248 w 3302918"/>
                  <a:gd name="connsiteY65" fmla="*/ 5266054 h 6695708"/>
                  <a:gd name="connsiteX66" fmla="*/ 1124973 w 3302918"/>
                  <a:gd name="connsiteY66" fmla="*/ 5215254 h 6695708"/>
                  <a:gd name="connsiteX67" fmla="*/ 1118623 w 3302918"/>
                  <a:gd name="connsiteY67" fmla="*/ 5135879 h 6695708"/>
                  <a:gd name="connsiteX68" fmla="*/ 1140848 w 3302918"/>
                  <a:gd name="connsiteY68" fmla="*/ 5021579 h 6695708"/>
                  <a:gd name="connsiteX69" fmla="*/ 1175773 w 3302918"/>
                  <a:gd name="connsiteY69" fmla="*/ 4948554 h 6695708"/>
                  <a:gd name="connsiteX70" fmla="*/ 1194823 w 3302918"/>
                  <a:gd name="connsiteY70" fmla="*/ 4846954 h 6695708"/>
                  <a:gd name="connsiteX71" fmla="*/ 1147198 w 3302918"/>
                  <a:gd name="connsiteY71" fmla="*/ 4726304 h 6695708"/>
                  <a:gd name="connsiteX72" fmla="*/ 956698 w 3302918"/>
                  <a:gd name="connsiteY72" fmla="*/ 4586604 h 6695708"/>
                  <a:gd name="connsiteX73" fmla="*/ 639198 w 3302918"/>
                  <a:gd name="connsiteY73" fmla="*/ 4332604 h 6695708"/>
                  <a:gd name="connsiteX74" fmla="*/ 410598 w 3302918"/>
                  <a:gd name="connsiteY74" fmla="*/ 4180204 h 6695708"/>
                  <a:gd name="connsiteX75" fmla="*/ 181998 w 3302918"/>
                  <a:gd name="connsiteY75" fmla="*/ 4002404 h 6695708"/>
                  <a:gd name="connsiteX76" fmla="*/ 29598 w 3302918"/>
                  <a:gd name="connsiteY76" fmla="*/ 3850004 h 6695708"/>
                  <a:gd name="connsiteX77" fmla="*/ 1023 w 3302918"/>
                  <a:gd name="connsiteY77" fmla="*/ 3761104 h 6695708"/>
                  <a:gd name="connsiteX78" fmla="*/ 16898 w 3302918"/>
                  <a:gd name="connsiteY78" fmla="*/ 3678554 h 6695708"/>
                  <a:gd name="connsiteX79" fmla="*/ 112148 w 3302918"/>
                  <a:gd name="connsiteY79" fmla="*/ 3548379 h 6695708"/>
                  <a:gd name="connsiteX80" fmla="*/ 181998 w 3302918"/>
                  <a:gd name="connsiteY80" fmla="*/ 3446779 h 6695708"/>
                  <a:gd name="connsiteX81" fmla="*/ 270898 w 3302918"/>
                  <a:gd name="connsiteY81" fmla="*/ 3294378 h 6695708"/>
                  <a:gd name="connsiteX82" fmla="*/ 366148 w 3302918"/>
                  <a:gd name="connsiteY82" fmla="*/ 3132454 h 6695708"/>
                  <a:gd name="connsiteX83" fmla="*/ 448698 w 3302918"/>
                  <a:gd name="connsiteY83" fmla="*/ 2973704 h 6695708"/>
                  <a:gd name="connsiteX84" fmla="*/ 575698 w 3302918"/>
                  <a:gd name="connsiteY84" fmla="*/ 2783204 h 6695708"/>
                  <a:gd name="connsiteX85" fmla="*/ 677298 w 3302918"/>
                  <a:gd name="connsiteY85" fmla="*/ 2605404 h 6695708"/>
                  <a:gd name="connsiteX86" fmla="*/ 816998 w 3302918"/>
                  <a:gd name="connsiteY86" fmla="*/ 2338704 h 6695708"/>
                  <a:gd name="connsiteX87" fmla="*/ 1032898 w 3302918"/>
                  <a:gd name="connsiteY87" fmla="*/ 2097404 h 6695708"/>
                  <a:gd name="connsiteX88" fmla="*/ 1147198 w 3302918"/>
                  <a:gd name="connsiteY88" fmla="*/ 1868804 h 6695708"/>
                  <a:gd name="connsiteX89" fmla="*/ 1210698 w 3302918"/>
                  <a:gd name="connsiteY89" fmla="*/ 1551304 h 6695708"/>
                  <a:gd name="connsiteX90" fmla="*/ 1185298 w 3302918"/>
                  <a:gd name="connsiteY90" fmla="*/ 1398904 h 6695708"/>
                  <a:gd name="connsiteX91" fmla="*/ 1159898 w 3302918"/>
                  <a:gd name="connsiteY91" fmla="*/ 1297304 h 6695708"/>
                  <a:gd name="connsiteX92" fmla="*/ 1096398 w 3302918"/>
                  <a:gd name="connsiteY92" fmla="*/ 1043304 h 6695708"/>
                  <a:gd name="connsiteX93" fmla="*/ 1096398 w 3302918"/>
                  <a:gd name="connsiteY93" fmla="*/ 878204 h 6695708"/>
                  <a:gd name="connsiteX94" fmla="*/ 1134498 w 3302918"/>
                  <a:gd name="connsiteY94" fmla="*/ 814704 h 6695708"/>
                  <a:gd name="connsiteX95" fmla="*/ 1083698 w 3302918"/>
                  <a:gd name="connsiteY95" fmla="*/ 751204 h 6695708"/>
                  <a:gd name="connsiteX96" fmla="*/ 982098 w 3302918"/>
                  <a:gd name="connsiteY96" fmla="*/ 624204 h 6695708"/>
                  <a:gd name="connsiteX97" fmla="*/ 956698 w 3302918"/>
                  <a:gd name="connsiteY97" fmla="*/ 319404 h 6695708"/>
                  <a:gd name="connsiteX0" fmla="*/ 956698 w 3302918"/>
                  <a:gd name="connsiteY0" fmla="*/ 319404 h 6695708"/>
                  <a:gd name="connsiteX1" fmla="*/ 1172598 w 3302918"/>
                  <a:gd name="connsiteY1" fmla="*/ 90804 h 6695708"/>
                  <a:gd name="connsiteX2" fmla="*/ 1553598 w 3302918"/>
                  <a:gd name="connsiteY2" fmla="*/ 1904 h 6695708"/>
                  <a:gd name="connsiteX3" fmla="*/ 1813948 w 3302918"/>
                  <a:gd name="connsiteY3" fmla="*/ 163829 h 6695708"/>
                  <a:gd name="connsiteX4" fmla="*/ 1906023 w 3302918"/>
                  <a:gd name="connsiteY4" fmla="*/ 297179 h 6695708"/>
                  <a:gd name="connsiteX5" fmla="*/ 1950473 w 3302918"/>
                  <a:gd name="connsiteY5" fmla="*/ 408304 h 6695708"/>
                  <a:gd name="connsiteX6" fmla="*/ 2156848 w 3302918"/>
                  <a:gd name="connsiteY6" fmla="*/ 525778 h 6695708"/>
                  <a:gd name="connsiteX7" fmla="*/ 2321948 w 3302918"/>
                  <a:gd name="connsiteY7" fmla="*/ 687704 h 6695708"/>
                  <a:gd name="connsiteX8" fmla="*/ 2496573 w 3302918"/>
                  <a:gd name="connsiteY8" fmla="*/ 970279 h 6695708"/>
                  <a:gd name="connsiteX9" fmla="*/ 2521973 w 3302918"/>
                  <a:gd name="connsiteY9" fmla="*/ 1294129 h 6695708"/>
                  <a:gd name="connsiteX10" fmla="*/ 2458473 w 3302918"/>
                  <a:gd name="connsiteY10" fmla="*/ 1494154 h 6695708"/>
                  <a:gd name="connsiteX11" fmla="*/ 2394973 w 3302918"/>
                  <a:gd name="connsiteY11" fmla="*/ 1611629 h 6695708"/>
                  <a:gd name="connsiteX12" fmla="*/ 2369573 w 3302918"/>
                  <a:gd name="connsiteY12" fmla="*/ 1700529 h 6695708"/>
                  <a:gd name="connsiteX13" fmla="*/ 2417198 w 3302918"/>
                  <a:gd name="connsiteY13" fmla="*/ 1830704 h 6695708"/>
                  <a:gd name="connsiteX14" fmla="*/ 2417198 w 3302918"/>
                  <a:gd name="connsiteY14" fmla="*/ 1830704 h 6695708"/>
                  <a:gd name="connsiteX15" fmla="*/ 2410848 w 3302918"/>
                  <a:gd name="connsiteY15" fmla="*/ 1875154 h 6695708"/>
                  <a:gd name="connsiteX16" fmla="*/ 2369573 w 3302918"/>
                  <a:gd name="connsiteY16" fmla="*/ 1884679 h 6695708"/>
                  <a:gd name="connsiteX17" fmla="*/ 2334648 w 3302918"/>
                  <a:gd name="connsiteY17" fmla="*/ 1887854 h 6695708"/>
                  <a:gd name="connsiteX18" fmla="*/ 2321948 w 3302918"/>
                  <a:gd name="connsiteY18" fmla="*/ 1925954 h 6695708"/>
                  <a:gd name="connsiteX19" fmla="*/ 2321948 w 3302918"/>
                  <a:gd name="connsiteY19" fmla="*/ 1976754 h 6695708"/>
                  <a:gd name="connsiteX20" fmla="*/ 2290198 w 3302918"/>
                  <a:gd name="connsiteY20" fmla="*/ 1995804 h 6695708"/>
                  <a:gd name="connsiteX21" fmla="*/ 2242573 w 3302918"/>
                  <a:gd name="connsiteY21" fmla="*/ 1992629 h 6695708"/>
                  <a:gd name="connsiteX22" fmla="*/ 2239398 w 3302918"/>
                  <a:gd name="connsiteY22" fmla="*/ 2024379 h 6695708"/>
                  <a:gd name="connsiteX23" fmla="*/ 2239398 w 3302918"/>
                  <a:gd name="connsiteY23" fmla="*/ 2056129 h 6695708"/>
                  <a:gd name="connsiteX24" fmla="*/ 2169548 w 3302918"/>
                  <a:gd name="connsiteY24" fmla="*/ 2075179 h 6695708"/>
                  <a:gd name="connsiteX25" fmla="*/ 2112398 w 3302918"/>
                  <a:gd name="connsiteY25" fmla="*/ 2116454 h 6695708"/>
                  <a:gd name="connsiteX26" fmla="*/ 2074298 w 3302918"/>
                  <a:gd name="connsiteY26" fmla="*/ 2208529 h 6695708"/>
                  <a:gd name="connsiteX27" fmla="*/ 1975873 w 3302918"/>
                  <a:gd name="connsiteY27" fmla="*/ 2237104 h 6695708"/>
                  <a:gd name="connsiteX28" fmla="*/ 1845698 w 3302918"/>
                  <a:gd name="connsiteY28" fmla="*/ 2122804 h 6695708"/>
                  <a:gd name="connsiteX29" fmla="*/ 1763148 w 3302918"/>
                  <a:gd name="connsiteY29" fmla="*/ 2062479 h 6695708"/>
                  <a:gd name="connsiteX30" fmla="*/ 1709173 w 3302918"/>
                  <a:gd name="connsiteY30" fmla="*/ 2087879 h 6695708"/>
                  <a:gd name="connsiteX31" fmla="*/ 1702823 w 3302918"/>
                  <a:gd name="connsiteY31" fmla="*/ 2246629 h 6695708"/>
                  <a:gd name="connsiteX32" fmla="*/ 1832998 w 3302918"/>
                  <a:gd name="connsiteY32" fmla="*/ 2402204 h 6695708"/>
                  <a:gd name="connsiteX33" fmla="*/ 2125098 w 3302918"/>
                  <a:gd name="connsiteY33" fmla="*/ 2580004 h 6695708"/>
                  <a:gd name="connsiteX34" fmla="*/ 2407673 w 3302918"/>
                  <a:gd name="connsiteY34" fmla="*/ 2757804 h 6695708"/>
                  <a:gd name="connsiteX35" fmla="*/ 2483873 w 3302918"/>
                  <a:gd name="connsiteY35" fmla="*/ 2919729 h 6695708"/>
                  <a:gd name="connsiteX36" fmla="*/ 2471173 w 3302918"/>
                  <a:gd name="connsiteY36" fmla="*/ 3088004 h 6695708"/>
                  <a:gd name="connsiteX37" fmla="*/ 2420373 w 3302918"/>
                  <a:gd name="connsiteY37" fmla="*/ 3161029 h 6695708"/>
                  <a:gd name="connsiteX38" fmla="*/ 2642623 w 3302918"/>
                  <a:gd name="connsiteY38" fmla="*/ 3291204 h 6695708"/>
                  <a:gd name="connsiteX39" fmla="*/ 3026798 w 3302918"/>
                  <a:gd name="connsiteY39" fmla="*/ 3554729 h 6695708"/>
                  <a:gd name="connsiteX40" fmla="*/ 3261748 w 3302918"/>
                  <a:gd name="connsiteY40" fmla="*/ 3970654 h 6695708"/>
                  <a:gd name="connsiteX41" fmla="*/ 3293498 w 3302918"/>
                  <a:gd name="connsiteY41" fmla="*/ 4475479 h 6695708"/>
                  <a:gd name="connsiteX42" fmla="*/ 3156973 w 3302918"/>
                  <a:gd name="connsiteY42" fmla="*/ 4897754 h 6695708"/>
                  <a:gd name="connsiteX43" fmla="*/ 3014098 w 3302918"/>
                  <a:gd name="connsiteY43" fmla="*/ 5161279 h 6695708"/>
                  <a:gd name="connsiteX44" fmla="*/ 2947423 w 3302918"/>
                  <a:gd name="connsiteY44" fmla="*/ 5329554 h 6695708"/>
                  <a:gd name="connsiteX45" fmla="*/ 2937898 w 3302918"/>
                  <a:gd name="connsiteY45" fmla="*/ 5710554 h 6695708"/>
                  <a:gd name="connsiteX46" fmla="*/ 2998223 w 3302918"/>
                  <a:gd name="connsiteY46" fmla="*/ 6082029 h 6695708"/>
                  <a:gd name="connsiteX47" fmla="*/ 3055373 w 3302918"/>
                  <a:gd name="connsiteY47" fmla="*/ 6348728 h 6695708"/>
                  <a:gd name="connsiteX48" fmla="*/ 3093473 w 3302918"/>
                  <a:gd name="connsiteY48" fmla="*/ 6482079 h 6695708"/>
                  <a:gd name="connsiteX49" fmla="*/ 3131573 w 3302918"/>
                  <a:gd name="connsiteY49" fmla="*/ 6675754 h 6695708"/>
                  <a:gd name="connsiteX50" fmla="*/ 2928373 w 3302918"/>
                  <a:gd name="connsiteY50" fmla="*/ 6691629 h 6695708"/>
                  <a:gd name="connsiteX51" fmla="*/ 1286898 w 3302918"/>
                  <a:gd name="connsiteY51" fmla="*/ 6694803 h 6695708"/>
                  <a:gd name="connsiteX52" fmla="*/ 1467873 w 3302918"/>
                  <a:gd name="connsiteY52" fmla="*/ 6694804 h 6695708"/>
                  <a:gd name="connsiteX53" fmla="*/ 1172598 w 3302918"/>
                  <a:gd name="connsiteY53" fmla="*/ 6685279 h 6695708"/>
                  <a:gd name="connsiteX54" fmla="*/ 1144023 w 3302918"/>
                  <a:gd name="connsiteY54" fmla="*/ 6659878 h 6695708"/>
                  <a:gd name="connsiteX55" fmla="*/ 1121798 w 3302918"/>
                  <a:gd name="connsiteY55" fmla="*/ 6555104 h 6695708"/>
                  <a:gd name="connsiteX56" fmla="*/ 1086873 w 3302918"/>
                  <a:gd name="connsiteY56" fmla="*/ 6326504 h 6695708"/>
                  <a:gd name="connsiteX57" fmla="*/ 1045598 w 3302918"/>
                  <a:gd name="connsiteY57" fmla="*/ 5907404 h 6695708"/>
                  <a:gd name="connsiteX58" fmla="*/ 1083698 w 3302918"/>
                  <a:gd name="connsiteY58" fmla="*/ 5564504 h 6695708"/>
                  <a:gd name="connsiteX59" fmla="*/ 1134498 w 3302918"/>
                  <a:gd name="connsiteY59" fmla="*/ 5367654 h 6695708"/>
                  <a:gd name="connsiteX60" fmla="*/ 1217048 w 3302918"/>
                  <a:gd name="connsiteY60" fmla="*/ 5234304 h 6695708"/>
                  <a:gd name="connsiteX61" fmla="*/ 1229748 w 3302918"/>
                  <a:gd name="connsiteY61" fmla="*/ 5132704 h 6695708"/>
                  <a:gd name="connsiteX62" fmla="*/ 1194823 w 3302918"/>
                  <a:gd name="connsiteY62" fmla="*/ 5100954 h 6695708"/>
                  <a:gd name="connsiteX63" fmla="*/ 1191648 w 3302918"/>
                  <a:gd name="connsiteY63" fmla="*/ 5164454 h 6695708"/>
                  <a:gd name="connsiteX64" fmla="*/ 1191648 w 3302918"/>
                  <a:gd name="connsiteY64" fmla="*/ 5218429 h 6695708"/>
                  <a:gd name="connsiteX65" fmla="*/ 1166248 w 3302918"/>
                  <a:gd name="connsiteY65" fmla="*/ 5266054 h 6695708"/>
                  <a:gd name="connsiteX66" fmla="*/ 1124973 w 3302918"/>
                  <a:gd name="connsiteY66" fmla="*/ 5215254 h 6695708"/>
                  <a:gd name="connsiteX67" fmla="*/ 1118623 w 3302918"/>
                  <a:gd name="connsiteY67" fmla="*/ 5135879 h 6695708"/>
                  <a:gd name="connsiteX68" fmla="*/ 1140848 w 3302918"/>
                  <a:gd name="connsiteY68" fmla="*/ 5021579 h 6695708"/>
                  <a:gd name="connsiteX69" fmla="*/ 1175773 w 3302918"/>
                  <a:gd name="connsiteY69" fmla="*/ 4948554 h 6695708"/>
                  <a:gd name="connsiteX70" fmla="*/ 1194823 w 3302918"/>
                  <a:gd name="connsiteY70" fmla="*/ 4846954 h 6695708"/>
                  <a:gd name="connsiteX71" fmla="*/ 1147198 w 3302918"/>
                  <a:gd name="connsiteY71" fmla="*/ 4726304 h 6695708"/>
                  <a:gd name="connsiteX72" fmla="*/ 956698 w 3302918"/>
                  <a:gd name="connsiteY72" fmla="*/ 4586604 h 6695708"/>
                  <a:gd name="connsiteX73" fmla="*/ 639198 w 3302918"/>
                  <a:gd name="connsiteY73" fmla="*/ 4332604 h 6695708"/>
                  <a:gd name="connsiteX74" fmla="*/ 410598 w 3302918"/>
                  <a:gd name="connsiteY74" fmla="*/ 4180204 h 6695708"/>
                  <a:gd name="connsiteX75" fmla="*/ 181998 w 3302918"/>
                  <a:gd name="connsiteY75" fmla="*/ 4002404 h 6695708"/>
                  <a:gd name="connsiteX76" fmla="*/ 29598 w 3302918"/>
                  <a:gd name="connsiteY76" fmla="*/ 3850004 h 6695708"/>
                  <a:gd name="connsiteX77" fmla="*/ 1023 w 3302918"/>
                  <a:gd name="connsiteY77" fmla="*/ 3761104 h 6695708"/>
                  <a:gd name="connsiteX78" fmla="*/ 16898 w 3302918"/>
                  <a:gd name="connsiteY78" fmla="*/ 3678554 h 6695708"/>
                  <a:gd name="connsiteX79" fmla="*/ 112148 w 3302918"/>
                  <a:gd name="connsiteY79" fmla="*/ 3548379 h 6695708"/>
                  <a:gd name="connsiteX80" fmla="*/ 181998 w 3302918"/>
                  <a:gd name="connsiteY80" fmla="*/ 3446779 h 6695708"/>
                  <a:gd name="connsiteX81" fmla="*/ 270898 w 3302918"/>
                  <a:gd name="connsiteY81" fmla="*/ 3294378 h 6695708"/>
                  <a:gd name="connsiteX82" fmla="*/ 366148 w 3302918"/>
                  <a:gd name="connsiteY82" fmla="*/ 3132454 h 6695708"/>
                  <a:gd name="connsiteX83" fmla="*/ 448698 w 3302918"/>
                  <a:gd name="connsiteY83" fmla="*/ 2973704 h 6695708"/>
                  <a:gd name="connsiteX84" fmla="*/ 591573 w 3302918"/>
                  <a:gd name="connsiteY84" fmla="*/ 2745104 h 6695708"/>
                  <a:gd name="connsiteX85" fmla="*/ 677298 w 3302918"/>
                  <a:gd name="connsiteY85" fmla="*/ 2605404 h 6695708"/>
                  <a:gd name="connsiteX86" fmla="*/ 816998 w 3302918"/>
                  <a:gd name="connsiteY86" fmla="*/ 2338704 h 6695708"/>
                  <a:gd name="connsiteX87" fmla="*/ 1032898 w 3302918"/>
                  <a:gd name="connsiteY87" fmla="*/ 2097404 h 6695708"/>
                  <a:gd name="connsiteX88" fmla="*/ 1147198 w 3302918"/>
                  <a:gd name="connsiteY88" fmla="*/ 1868804 h 6695708"/>
                  <a:gd name="connsiteX89" fmla="*/ 1210698 w 3302918"/>
                  <a:gd name="connsiteY89" fmla="*/ 1551304 h 6695708"/>
                  <a:gd name="connsiteX90" fmla="*/ 1185298 w 3302918"/>
                  <a:gd name="connsiteY90" fmla="*/ 1398904 h 6695708"/>
                  <a:gd name="connsiteX91" fmla="*/ 1159898 w 3302918"/>
                  <a:gd name="connsiteY91" fmla="*/ 1297304 h 6695708"/>
                  <a:gd name="connsiteX92" fmla="*/ 1096398 w 3302918"/>
                  <a:gd name="connsiteY92" fmla="*/ 1043304 h 6695708"/>
                  <a:gd name="connsiteX93" fmla="*/ 1096398 w 3302918"/>
                  <a:gd name="connsiteY93" fmla="*/ 878204 h 6695708"/>
                  <a:gd name="connsiteX94" fmla="*/ 1134498 w 3302918"/>
                  <a:gd name="connsiteY94" fmla="*/ 814704 h 6695708"/>
                  <a:gd name="connsiteX95" fmla="*/ 1083698 w 3302918"/>
                  <a:gd name="connsiteY95" fmla="*/ 751204 h 6695708"/>
                  <a:gd name="connsiteX96" fmla="*/ 982098 w 3302918"/>
                  <a:gd name="connsiteY96" fmla="*/ 624204 h 6695708"/>
                  <a:gd name="connsiteX97" fmla="*/ 956698 w 3302918"/>
                  <a:gd name="connsiteY97" fmla="*/ 319404 h 669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302918" h="6695708">
                    <a:moveTo>
                      <a:pt x="956698" y="319404"/>
                    </a:moveTo>
                    <a:cubicBezTo>
                      <a:pt x="988448" y="230504"/>
                      <a:pt x="1073115" y="143721"/>
                      <a:pt x="1172598" y="90804"/>
                    </a:cubicBezTo>
                    <a:cubicBezTo>
                      <a:pt x="1272081" y="37887"/>
                      <a:pt x="1446706" y="-10267"/>
                      <a:pt x="1553598" y="1904"/>
                    </a:cubicBezTo>
                    <a:cubicBezTo>
                      <a:pt x="1660490" y="14075"/>
                      <a:pt x="1755211" y="114617"/>
                      <a:pt x="1813948" y="163829"/>
                    </a:cubicBezTo>
                    <a:cubicBezTo>
                      <a:pt x="1872686" y="213042"/>
                      <a:pt x="1886973" y="261196"/>
                      <a:pt x="1906023" y="297179"/>
                    </a:cubicBezTo>
                    <a:cubicBezTo>
                      <a:pt x="1925073" y="333162"/>
                      <a:pt x="1908669" y="370204"/>
                      <a:pt x="1950473" y="408304"/>
                    </a:cubicBezTo>
                    <a:cubicBezTo>
                      <a:pt x="1992277" y="446404"/>
                      <a:pt x="2112398" y="491911"/>
                      <a:pt x="2156848" y="525778"/>
                    </a:cubicBezTo>
                    <a:cubicBezTo>
                      <a:pt x="2201298" y="559645"/>
                      <a:pt x="2265327" y="613621"/>
                      <a:pt x="2321948" y="687704"/>
                    </a:cubicBezTo>
                    <a:cubicBezTo>
                      <a:pt x="2378569" y="761787"/>
                      <a:pt x="2463236" y="869208"/>
                      <a:pt x="2496573" y="970279"/>
                    </a:cubicBezTo>
                    <a:cubicBezTo>
                      <a:pt x="2529911" y="1071350"/>
                      <a:pt x="2528323" y="1206817"/>
                      <a:pt x="2521973" y="1294129"/>
                    </a:cubicBezTo>
                    <a:cubicBezTo>
                      <a:pt x="2515623" y="1381442"/>
                      <a:pt x="2479640" y="1441237"/>
                      <a:pt x="2458473" y="1494154"/>
                    </a:cubicBezTo>
                    <a:cubicBezTo>
                      <a:pt x="2437306" y="1547071"/>
                      <a:pt x="2409790" y="1577233"/>
                      <a:pt x="2394973" y="1611629"/>
                    </a:cubicBezTo>
                    <a:cubicBezTo>
                      <a:pt x="2380156" y="1646025"/>
                      <a:pt x="2365869" y="1664017"/>
                      <a:pt x="2369573" y="1700529"/>
                    </a:cubicBezTo>
                    <a:cubicBezTo>
                      <a:pt x="2373277" y="1737041"/>
                      <a:pt x="2409261" y="1809008"/>
                      <a:pt x="2417198" y="1830704"/>
                    </a:cubicBezTo>
                    <a:lnTo>
                      <a:pt x="2417198" y="1830704"/>
                    </a:lnTo>
                    <a:cubicBezTo>
                      <a:pt x="2416140" y="1838112"/>
                      <a:pt x="2418786" y="1866158"/>
                      <a:pt x="2410848" y="1875154"/>
                    </a:cubicBezTo>
                    <a:cubicBezTo>
                      <a:pt x="2402911" y="1884150"/>
                      <a:pt x="2382273" y="1882562"/>
                      <a:pt x="2369573" y="1884679"/>
                    </a:cubicBezTo>
                    <a:cubicBezTo>
                      <a:pt x="2356873" y="1886796"/>
                      <a:pt x="2342586" y="1880975"/>
                      <a:pt x="2334648" y="1887854"/>
                    </a:cubicBezTo>
                    <a:cubicBezTo>
                      <a:pt x="2326710" y="1894733"/>
                      <a:pt x="2324065" y="1911137"/>
                      <a:pt x="2321948" y="1925954"/>
                    </a:cubicBezTo>
                    <a:cubicBezTo>
                      <a:pt x="2319831" y="1940771"/>
                      <a:pt x="2327240" y="1965112"/>
                      <a:pt x="2321948" y="1976754"/>
                    </a:cubicBezTo>
                    <a:cubicBezTo>
                      <a:pt x="2316656" y="1988396"/>
                      <a:pt x="2303427" y="1993158"/>
                      <a:pt x="2290198" y="1995804"/>
                    </a:cubicBezTo>
                    <a:cubicBezTo>
                      <a:pt x="2276969" y="1998450"/>
                      <a:pt x="2251040" y="1987866"/>
                      <a:pt x="2242573" y="1992629"/>
                    </a:cubicBezTo>
                    <a:cubicBezTo>
                      <a:pt x="2234106" y="1997392"/>
                      <a:pt x="2239927" y="2013796"/>
                      <a:pt x="2239398" y="2024379"/>
                    </a:cubicBezTo>
                    <a:cubicBezTo>
                      <a:pt x="2238869" y="2034962"/>
                      <a:pt x="2251040" y="2047662"/>
                      <a:pt x="2239398" y="2056129"/>
                    </a:cubicBezTo>
                    <a:cubicBezTo>
                      <a:pt x="2227756" y="2064596"/>
                      <a:pt x="2190715" y="2065125"/>
                      <a:pt x="2169548" y="2075179"/>
                    </a:cubicBezTo>
                    <a:cubicBezTo>
                      <a:pt x="2148381" y="2085233"/>
                      <a:pt x="2128273" y="2094229"/>
                      <a:pt x="2112398" y="2116454"/>
                    </a:cubicBezTo>
                    <a:cubicBezTo>
                      <a:pt x="2096523" y="2138679"/>
                      <a:pt x="2097052" y="2188421"/>
                      <a:pt x="2074298" y="2208529"/>
                    </a:cubicBezTo>
                    <a:cubicBezTo>
                      <a:pt x="2051544" y="2228637"/>
                      <a:pt x="2013973" y="2251391"/>
                      <a:pt x="1975873" y="2237104"/>
                    </a:cubicBezTo>
                    <a:cubicBezTo>
                      <a:pt x="1937773" y="2222817"/>
                      <a:pt x="1881152" y="2151908"/>
                      <a:pt x="1845698" y="2122804"/>
                    </a:cubicBezTo>
                    <a:cubicBezTo>
                      <a:pt x="1810244" y="2093700"/>
                      <a:pt x="1785902" y="2068300"/>
                      <a:pt x="1763148" y="2062479"/>
                    </a:cubicBezTo>
                    <a:cubicBezTo>
                      <a:pt x="1740394" y="2056658"/>
                      <a:pt x="1719227" y="2057187"/>
                      <a:pt x="1709173" y="2087879"/>
                    </a:cubicBezTo>
                    <a:cubicBezTo>
                      <a:pt x="1699119" y="2118571"/>
                      <a:pt x="1682186" y="2194242"/>
                      <a:pt x="1702823" y="2246629"/>
                    </a:cubicBezTo>
                    <a:cubicBezTo>
                      <a:pt x="1723461" y="2299017"/>
                      <a:pt x="1762619" y="2346642"/>
                      <a:pt x="1832998" y="2402204"/>
                    </a:cubicBezTo>
                    <a:cubicBezTo>
                      <a:pt x="1903377" y="2457766"/>
                      <a:pt x="2029319" y="2520737"/>
                      <a:pt x="2125098" y="2580004"/>
                    </a:cubicBezTo>
                    <a:cubicBezTo>
                      <a:pt x="2220877" y="2639271"/>
                      <a:pt x="2347877" y="2701183"/>
                      <a:pt x="2407673" y="2757804"/>
                    </a:cubicBezTo>
                    <a:cubicBezTo>
                      <a:pt x="2467469" y="2814425"/>
                      <a:pt x="2473290" y="2864696"/>
                      <a:pt x="2483873" y="2919729"/>
                    </a:cubicBezTo>
                    <a:cubicBezTo>
                      <a:pt x="2494456" y="2974762"/>
                      <a:pt x="2481756" y="3047787"/>
                      <a:pt x="2471173" y="3088004"/>
                    </a:cubicBezTo>
                    <a:cubicBezTo>
                      <a:pt x="2460590" y="3128221"/>
                      <a:pt x="2391798" y="3127162"/>
                      <a:pt x="2420373" y="3161029"/>
                    </a:cubicBezTo>
                    <a:cubicBezTo>
                      <a:pt x="2448948" y="3194896"/>
                      <a:pt x="2541552" y="3225587"/>
                      <a:pt x="2642623" y="3291204"/>
                    </a:cubicBezTo>
                    <a:cubicBezTo>
                      <a:pt x="2743694" y="3356821"/>
                      <a:pt x="2923610" y="3441487"/>
                      <a:pt x="3026798" y="3554729"/>
                    </a:cubicBezTo>
                    <a:cubicBezTo>
                      <a:pt x="3129986" y="3667971"/>
                      <a:pt x="3217298" y="3817196"/>
                      <a:pt x="3261748" y="3970654"/>
                    </a:cubicBezTo>
                    <a:cubicBezTo>
                      <a:pt x="3306198" y="4124112"/>
                      <a:pt x="3310961" y="4320962"/>
                      <a:pt x="3293498" y="4475479"/>
                    </a:cubicBezTo>
                    <a:cubicBezTo>
                      <a:pt x="3276035" y="4629996"/>
                      <a:pt x="3203540" y="4783454"/>
                      <a:pt x="3156973" y="4897754"/>
                    </a:cubicBezTo>
                    <a:cubicBezTo>
                      <a:pt x="3110406" y="5012054"/>
                      <a:pt x="3049023" y="5089312"/>
                      <a:pt x="3014098" y="5161279"/>
                    </a:cubicBezTo>
                    <a:cubicBezTo>
                      <a:pt x="2979173" y="5233246"/>
                      <a:pt x="2960123" y="5238008"/>
                      <a:pt x="2947423" y="5329554"/>
                    </a:cubicBezTo>
                    <a:cubicBezTo>
                      <a:pt x="2934723" y="5421100"/>
                      <a:pt x="2929431" y="5585142"/>
                      <a:pt x="2937898" y="5710554"/>
                    </a:cubicBezTo>
                    <a:cubicBezTo>
                      <a:pt x="2946365" y="5835967"/>
                      <a:pt x="2978644" y="5975667"/>
                      <a:pt x="2998223" y="6082029"/>
                    </a:cubicBezTo>
                    <a:cubicBezTo>
                      <a:pt x="3017802" y="6188391"/>
                      <a:pt x="3052727" y="6303749"/>
                      <a:pt x="3055373" y="6348728"/>
                    </a:cubicBezTo>
                    <a:cubicBezTo>
                      <a:pt x="3058019" y="6393707"/>
                      <a:pt x="3080773" y="6427575"/>
                      <a:pt x="3093473" y="6482079"/>
                    </a:cubicBezTo>
                    <a:cubicBezTo>
                      <a:pt x="3106173" y="6536583"/>
                      <a:pt x="3159090" y="6640829"/>
                      <a:pt x="3131573" y="6675754"/>
                    </a:cubicBezTo>
                    <a:cubicBezTo>
                      <a:pt x="3104056" y="6710679"/>
                      <a:pt x="3235819" y="6688454"/>
                      <a:pt x="2928373" y="6691629"/>
                    </a:cubicBezTo>
                    <a:lnTo>
                      <a:pt x="1286898" y="6694803"/>
                    </a:lnTo>
                    <a:cubicBezTo>
                      <a:pt x="1336640" y="6690570"/>
                      <a:pt x="1486923" y="6696391"/>
                      <a:pt x="1467873" y="6694804"/>
                    </a:cubicBezTo>
                    <a:cubicBezTo>
                      <a:pt x="1448823" y="6693217"/>
                      <a:pt x="1226573" y="6691100"/>
                      <a:pt x="1172598" y="6685279"/>
                    </a:cubicBezTo>
                    <a:cubicBezTo>
                      <a:pt x="1118623" y="6679458"/>
                      <a:pt x="1152490" y="6681574"/>
                      <a:pt x="1144023" y="6659878"/>
                    </a:cubicBezTo>
                    <a:cubicBezTo>
                      <a:pt x="1135556" y="6638182"/>
                      <a:pt x="1131323" y="6610666"/>
                      <a:pt x="1121798" y="6555104"/>
                    </a:cubicBezTo>
                    <a:cubicBezTo>
                      <a:pt x="1112273" y="6499542"/>
                      <a:pt x="1099573" y="6434454"/>
                      <a:pt x="1086873" y="6326504"/>
                    </a:cubicBezTo>
                    <a:cubicBezTo>
                      <a:pt x="1074173" y="6218554"/>
                      <a:pt x="1046127" y="6034404"/>
                      <a:pt x="1045598" y="5907404"/>
                    </a:cubicBezTo>
                    <a:cubicBezTo>
                      <a:pt x="1045069" y="5780404"/>
                      <a:pt x="1068881" y="5654462"/>
                      <a:pt x="1083698" y="5564504"/>
                    </a:cubicBezTo>
                    <a:cubicBezTo>
                      <a:pt x="1098515" y="5474546"/>
                      <a:pt x="1112273" y="5422687"/>
                      <a:pt x="1134498" y="5367654"/>
                    </a:cubicBezTo>
                    <a:cubicBezTo>
                      <a:pt x="1156723" y="5312621"/>
                      <a:pt x="1201173" y="5273462"/>
                      <a:pt x="1217048" y="5234304"/>
                    </a:cubicBezTo>
                    <a:cubicBezTo>
                      <a:pt x="1232923" y="5195146"/>
                      <a:pt x="1233452" y="5154929"/>
                      <a:pt x="1229748" y="5132704"/>
                    </a:cubicBezTo>
                    <a:cubicBezTo>
                      <a:pt x="1226044" y="5110479"/>
                      <a:pt x="1201173" y="5095662"/>
                      <a:pt x="1194823" y="5100954"/>
                    </a:cubicBezTo>
                    <a:cubicBezTo>
                      <a:pt x="1188473" y="5106246"/>
                      <a:pt x="1192177" y="5144875"/>
                      <a:pt x="1191648" y="5164454"/>
                    </a:cubicBezTo>
                    <a:cubicBezTo>
                      <a:pt x="1191119" y="5184033"/>
                      <a:pt x="1195881" y="5201496"/>
                      <a:pt x="1191648" y="5218429"/>
                    </a:cubicBezTo>
                    <a:cubicBezTo>
                      <a:pt x="1187415" y="5235362"/>
                      <a:pt x="1177360" y="5266583"/>
                      <a:pt x="1166248" y="5266054"/>
                    </a:cubicBezTo>
                    <a:cubicBezTo>
                      <a:pt x="1155136" y="5265525"/>
                      <a:pt x="1132910" y="5236950"/>
                      <a:pt x="1124973" y="5215254"/>
                    </a:cubicBezTo>
                    <a:cubicBezTo>
                      <a:pt x="1117036" y="5193558"/>
                      <a:pt x="1115977" y="5168158"/>
                      <a:pt x="1118623" y="5135879"/>
                    </a:cubicBezTo>
                    <a:cubicBezTo>
                      <a:pt x="1121269" y="5103600"/>
                      <a:pt x="1131323" y="5052800"/>
                      <a:pt x="1140848" y="5021579"/>
                    </a:cubicBezTo>
                    <a:cubicBezTo>
                      <a:pt x="1150373" y="4990358"/>
                      <a:pt x="1166777" y="4977658"/>
                      <a:pt x="1175773" y="4948554"/>
                    </a:cubicBezTo>
                    <a:cubicBezTo>
                      <a:pt x="1184769" y="4919450"/>
                      <a:pt x="1199585" y="4883996"/>
                      <a:pt x="1194823" y="4846954"/>
                    </a:cubicBezTo>
                    <a:cubicBezTo>
                      <a:pt x="1190061" y="4809912"/>
                      <a:pt x="1186886" y="4769696"/>
                      <a:pt x="1147198" y="4726304"/>
                    </a:cubicBezTo>
                    <a:cubicBezTo>
                      <a:pt x="1107511" y="4682912"/>
                      <a:pt x="956698" y="4586604"/>
                      <a:pt x="956698" y="4586604"/>
                    </a:cubicBezTo>
                    <a:cubicBezTo>
                      <a:pt x="872031" y="4520987"/>
                      <a:pt x="730215" y="4400337"/>
                      <a:pt x="639198" y="4332604"/>
                    </a:cubicBezTo>
                    <a:cubicBezTo>
                      <a:pt x="548181" y="4264871"/>
                      <a:pt x="486798" y="4235237"/>
                      <a:pt x="410598" y="4180204"/>
                    </a:cubicBezTo>
                    <a:cubicBezTo>
                      <a:pt x="334398" y="4125171"/>
                      <a:pt x="245498" y="4057437"/>
                      <a:pt x="181998" y="4002404"/>
                    </a:cubicBezTo>
                    <a:cubicBezTo>
                      <a:pt x="118498" y="3947371"/>
                      <a:pt x="59760" y="3890221"/>
                      <a:pt x="29598" y="3850004"/>
                    </a:cubicBezTo>
                    <a:cubicBezTo>
                      <a:pt x="-564" y="3809787"/>
                      <a:pt x="3140" y="3789679"/>
                      <a:pt x="1023" y="3761104"/>
                    </a:cubicBezTo>
                    <a:cubicBezTo>
                      <a:pt x="-1094" y="3732529"/>
                      <a:pt x="-1623" y="3714008"/>
                      <a:pt x="16898" y="3678554"/>
                    </a:cubicBezTo>
                    <a:cubicBezTo>
                      <a:pt x="35419" y="3643100"/>
                      <a:pt x="84631" y="3587008"/>
                      <a:pt x="112148" y="3548379"/>
                    </a:cubicBezTo>
                    <a:cubicBezTo>
                      <a:pt x="139665" y="3509750"/>
                      <a:pt x="155540" y="3489112"/>
                      <a:pt x="181998" y="3446779"/>
                    </a:cubicBezTo>
                    <a:cubicBezTo>
                      <a:pt x="208456" y="3404446"/>
                      <a:pt x="249731" y="3328774"/>
                      <a:pt x="270898" y="3294378"/>
                    </a:cubicBezTo>
                    <a:cubicBezTo>
                      <a:pt x="292065" y="3259982"/>
                      <a:pt x="336515" y="3185900"/>
                      <a:pt x="366148" y="3132454"/>
                    </a:cubicBezTo>
                    <a:cubicBezTo>
                      <a:pt x="395781" y="3079008"/>
                      <a:pt x="411127" y="3038262"/>
                      <a:pt x="448698" y="2973704"/>
                    </a:cubicBezTo>
                    <a:cubicBezTo>
                      <a:pt x="486269" y="2909146"/>
                      <a:pt x="553473" y="2806487"/>
                      <a:pt x="591573" y="2745104"/>
                    </a:cubicBezTo>
                    <a:cubicBezTo>
                      <a:pt x="629673" y="2683721"/>
                      <a:pt x="639727" y="2673137"/>
                      <a:pt x="677298" y="2605404"/>
                    </a:cubicBezTo>
                    <a:cubicBezTo>
                      <a:pt x="714869" y="2537671"/>
                      <a:pt x="757731" y="2423371"/>
                      <a:pt x="816998" y="2338704"/>
                    </a:cubicBezTo>
                    <a:cubicBezTo>
                      <a:pt x="876265" y="2254037"/>
                      <a:pt x="977865" y="2175721"/>
                      <a:pt x="1032898" y="2097404"/>
                    </a:cubicBezTo>
                    <a:cubicBezTo>
                      <a:pt x="1087931" y="2019087"/>
                      <a:pt x="1117565" y="1959821"/>
                      <a:pt x="1147198" y="1868804"/>
                    </a:cubicBezTo>
                    <a:cubicBezTo>
                      <a:pt x="1176831" y="1777787"/>
                      <a:pt x="1204348" y="1629621"/>
                      <a:pt x="1210698" y="1551304"/>
                    </a:cubicBezTo>
                    <a:cubicBezTo>
                      <a:pt x="1217048" y="1472987"/>
                      <a:pt x="1193765" y="1441237"/>
                      <a:pt x="1185298" y="1398904"/>
                    </a:cubicBezTo>
                    <a:cubicBezTo>
                      <a:pt x="1176831" y="1356571"/>
                      <a:pt x="1159898" y="1297304"/>
                      <a:pt x="1159898" y="1297304"/>
                    </a:cubicBezTo>
                    <a:cubicBezTo>
                      <a:pt x="1145081" y="1238037"/>
                      <a:pt x="1106981" y="1113154"/>
                      <a:pt x="1096398" y="1043304"/>
                    </a:cubicBezTo>
                    <a:cubicBezTo>
                      <a:pt x="1085815" y="973454"/>
                      <a:pt x="1090048" y="916304"/>
                      <a:pt x="1096398" y="878204"/>
                    </a:cubicBezTo>
                    <a:cubicBezTo>
                      <a:pt x="1102748" y="840104"/>
                      <a:pt x="1136615" y="835871"/>
                      <a:pt x="1134498" y="814704"/>
                    </a:cubicBezTo>
                    <a:cubicBezTo>
                      <a:pt x="1132381" y="793537"/>
                      <a:pt x="1083698" y="751204"/>
                      <a:pt x="1083698" y="751204"/>
                    </a:cubicBezTo>
                    <a:cubicBezTo>
                      <a:pt x="1058298" y="719454"/>
                      <a:pt x="1007498" y="691937"/>
                      <a:pt x="982098" y="624204"/>
                    </a:cubicBezTo>
                    <a:cubicBezTo>
                      <a:pt x="956698" y="556471"/>
                      <a:pt x="924948" y="408304"/>
                      <a:pt x="956698" y="319404"/>
                    </a:cubicBezTo>
                    <a:close/>
                  </a:path>
                </a:pathLst>
              </a:custGeom>
              <a:grpFill/>
              <a:ln w="28575" cmpd="sng">
                <a:solidFill>
                  <a:schemeClr val="accent1"/>
                </a:solidFill>
              </a:ln>
              <a:effectLst>
                <a:glow rad="12700">
                  <a:schemeClr val="accent3">
                    <a:satMod val="175000"/>
                    <a:alpha val="15000"/>
                  </a:schemeClr>
                </a:glow>
                <a:outerShdw blurRad="43180" dist="23000" dir="5400000" rotWithShape="0">
                  <a:srgbClr val="000000">
                    <a:alpha val="1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18" name="Freeform 19">
                <a:extLst>
                  <a:ext uri="{FF2B5EF4-FFF2-40B4-BE49-F238E27FC236}">
                    <a16:creationId xmlns:a16="http://schemas.microsoft.com/office/drawing/2014/main" id="{C55EDE3D-7BF4-A040-A392-F4AA57B1D07A}"/>
                  </a:ext>
                </a:extLst>
              </p:cNvPr>
              <p:cNvSpPr/>
              <p:nvPr/>
            </p:nvSpPr>
            <p:spPr>
              <a:xfrm>
                <a:off x="1860097" y="3220543"/>
                <a:ext cx="1207025" cy="1582864"/>
              </a:xfrm>
              <a:custGeom>
                <a:avLst/>
                <a:gdLst>
                  <a:gd name="connsiteX0" fmla="*/ 23 w 1219295"/>
                  <a:gd name="connsiteY0" fmla="*/ 640257 h 1582864"/>
                  <a:gd name="connsiteX1" fmla="*/ 127023 w 1219295"/>
                  <a:gd name="connsiteY1" fmla="*/ 494207 h 1582864"/>
                  <a:gd name="connsiteX2" fmla="*/ 301648 w 1219295"/>
                  <a:gd name="connsiteY2" fmla="*/ 275132 h 1582864"/>
                  <a:gd name="connsiteX3" fmla="*/ 422298 w 1219295"/>
                  <a:gd name="connsiteY3" fmla="*/ 125907 h 1582864"/>
                  <a:gd name="connsiteX4" fmla="*/ 511198 w 1219295"/>
                  <a:gd name="connsiteY4" fmla="*/ 2082 h 1582864"/>
                  <a:gd name="connsiteX5" fmla="*/ 590573 w 1219295"/>
                  <a:gd name="connsiteY5" fmla="*/ 62407 h 1582864"/>
                  <a:gd name="connsiteX6" fmla="*/ 774723 w 1219295"/>
                  <a:gd name="connsiteY6" fmla="*/ 240207 h 1582864"/>
                  <a:gd name="connsiteX7" fmla="*/ 971573 w 1219295"/>
                  <a:gd name="connsiteY7" fmla="*/ 516432 h 1582864"/>
                  <a:gd name="connsiteX8" fmla="*/ 1104923 w 1219295"/>
                  <a:gd name="connsiteY8" fmla="*/ 741857 h 1582864"/>
                  <a:gd name="connsiteX9" fmla="*/ 1190648 w 1219295"/>
                  <a:gd name="connsiteY9" fmla="*/ 951407 h 1582864"/>
                  <a:gd name="connsiteX10" fmla="*/ 1219223 w 1219295"/>
                  <a:gd name="connsiteY10" fmla="*/ 1192707 h 1582864"/>
                  <a:gd name="connsiteX11" fmla="*/ 1184298 w 1219295"/>
                  <a:gd name="connsiteY11" fmla="*/ 1380032 h 1582864"/>
                  <a:gd name="connsiteX12" fmla="*/ 1143023 w 1219295"/>
                  <a:gd name="connsiteY12" fmla="*/ 1465757 h 1582864"/>
                  <a:gd name="connsiteX13" fmla="*/ 1079523 w 1219295"/>
                  <a:gd name="connsiteY13" fmla="*/ 1580057 h 1582864"/>
                  <a:gd name="connsiteX14" fmla="*/ 1022373 w 1219295"/>
                  <a:gd name="connsiteY14" fmla="*/ 1535607 h 1582864"/>
                  <a:gd name="connsiteX15" fmla="*/ 784248 w 1219295"/>
                  <a:gd name="connsiteY15" fmla="*/ 1402257 h 1582864"/>
                  <a:gd name="connsiteX16" fmla="*/ 615973 w 1219295"/>
                  <a:gd name="connsiteY16" fmla="*/ 1272082 h 1582864"/>
                  <a:gd name="connsiteX17" fmla="*/ 479448 w 1219295"/>
                  <a:gd name="connsiteY17" fmla="*/ 1145082 h 1582864"/>
                  <a:gd name="connsiteX18" fmla="*/ 333398 w 1219295"/>
                  <a:gd name="connsiteY18" fmla="*/ 986332 h 1582864"/>
                  <a:gd name="connsiteX19" fmla="*/ 219098 w 1219295"/>
                  <a:gd name="connsiteY19" fmla="*/ 840282 h 1582864"/>
                  <a:gd name="connsiteX20" fmla="*/ 136548 w 1219295"/>
                  <a:gd name="connsiteY20" fmla="*/ 729157 h 1582864"/>
                  <a:gd name="connsiteX21" fmla="*/ 23 w 1219295"/>
                  <a:gd name="connsiteY21" fmla="*/ 640257 h 1582864"/>
                  <a:gd name="connsiteX0" fmla="*/ 199 w 1219471"/>
                  <a:gd name="connsiteY0" fmla="*/ 640257 h 1582864"/>
                  <a:gd name="connsiteX1" fmla="*/ 127199 w 1219471"/>
                  <a:gd name="connsiteY1" fmla="*/ 494207 h 1582864"/>
                  <a:gd name="connsiteX2" fmla="*/ 301824 w 1219471"/>
                  <a:gd name="connsiteY2" fmla="*/ 275132 h 1582864"/>
                  <a:gd name="connsiteX3" fmla="*/ 422474 w 1219471"/>
                  <a:gd name="connsiteY3" fmla="*/ 125907 h 1582864"/>
                  <a:gd name="connsiteX4" fmla="*/ 511374 w 1219471"/>
                  <a:gd name="connsiteY4" fmla="*/ 2082 h 1582864"/>
                  <a:gd name="connsiteX5" fmla="*/ 590749 w 1219471"/>
                  <a:gd name="connsiteY5" fmla="*/ 62407 h 1582864"/>
                  <a:gd name="connsiteX6" fmla="*/ 774899 w 1219471"/>
                  <a:gd name="connsiteY6" fmla="*/ 240207 h 1582864"/>
                  <a:gd name="connsiteX7" fmla="*/ 971749 w 1219471"/>
                  <a:gd name="connsiteY7" fmla="*/ 516432 h 1582864"/>
                  <a:gd name="connsiteX8" fmla="*/ 1105099 w 1219471"/>
                  <a:gd name="connsiteY8" fmla="*/ 741857 h 1582864"/>
                  <a:gd name="connsiteX9" fmla="*/ 1190824 w 1219471"/>
                  <a:gd name="connsiteY9" fmla="*/ 951407 h 1582864"/>
                  <a:gd name="connsiteX10" fmla="*/ 1219399 w 1219471"/>
                  <a:gd name="connsiteY10" fmla="*/ 1192707 h 1582864"/>
                  <a:gd name="connsiteX11" fmla="*/ 1184474 w 1219471"/>
                  <a:gd name="connsiteY11" fmla="*/ 1380032 h 1582864"/>
                  <a:gd name="connsiteX12" fmla="*/ 1143199 w 1219471"/>
                  <a:gd name="connsiteY12" fmla="*/ 1465757 h 1582864"/>
                  <a:gd name="connsiteX13" fmla="*/ 1079699 w 1219471"/>
                  <a:gd name="connsiteY13" fmla="*/ 1580057 h 1582864"/>
                  <a:gd name="connsiteX14" fmla="*/ 1022549 w 1219471"/>
                  <a:gd name="connsiteY14" fmla="*/ 1535607 h 1582864"/>
                  <a:gd name="connsiteX15" fmla="*/ 784424 w 1219471"/>
                  <a:gd name="connsiteY15" fmla="*/ 1402257 h 1582864"/>
                  <a:gd name="connsiteX16" fmla="*/ 616149 w 1219471"/>
                  <a:gd name="connsiteY16" fmla="*/ 1272082 h 1582864"/>
                  <a:gd name="connsiteX17" fmla="*/ 479624 w 1219471"/>
                  <a:gd name="connsiteY17" fmla="*/ 1145082 h 1582864"/>
                  <a:gd name="connsiteX18" fmla="*/ 333574 w 1219471"/>
                  <a:gd name="connsiteY18" fmla="*/ 986332 h 1582864"/>
                  <a:gd name="connsiteX19" fmla="*/ 219274 w 1219471"/>
                  <a:gd name="connsiteY19" fmla="*/ 840282 h 1582864"/>
                  <a:gd name="connsiteX20" fmla="*/ 155774 w 1219471"/>
                  <a:gd name="connsiteY20" fmla="*/ 764082 h 1582864"/>
                  <a:gd name="connsiteX21" fmla="*/ 199 w 1219471"/>
                  <a:gd name="connsiteY21" fmla="*/ 640257 h 1582864"/>
                  <a:gd name="connsiteX0" fmla="*/ 199 w 1219471"/>
                  <a:gd name="connsiteY0" fmla="*/ 640257 h 1582864"/>
                  <a:gd name="connsiteX1" fmla="*/ 127199 w 1219471"/>
                  <a:gd name="connsiteY1" fmla="*/ 494207 h 1582864"/>
                  <a:gd name="connsiteX2" fmla="*/ 301824 w 1219471"/>
                  <a:gd name="connsiteY2" fmla="*/ 275132 h 1582864"/>
                  <a:gd name="connsiteX3" fmla="*/ 422474 w 1219471"/>
                  <a:gd name="connsiteY3" fmla="*/ 125907 h 1582864"/>
                  <a:gd name="connsiteX4" fmla="*/ 511374 w 1219471"/>
                  <a:gd name="connsiteY4" fmla="*/ 2082 h 1582864"/>
                  <a:gd name="connsiteX5" fmla="*/ 590749 w 1219471"/>
                  <a:gd name="connsiteY5" fmla="*/ 62407 h 1582864"/>
                  <a:gd name="connsiteX6" fmla="*/ 774899 w 1219471"/>
                  <a:gd name="connsiteY6" fmla="*/ 240207 h 1582864"/>
                  <a:gd name="connsiteX7" fmla="*/ 971749 w 1219471"/>
                  <a:gd name="connsiteY7" fmla="*/ 516432 h 1582864"/>
                  <a:gd name="connsiteX8" fmla="*/ 1105099 w 1219471"/>
                  <a:gd name="connsiteY8" fmla="*/ 741857 h 1582864"/>
                  <a:gd name="connsiteX9" fmla="*/ 1190824 w 1219471"/>
                  <a:gd name="connsiteY9" fmla="*/ 951407 h 1582864"/>
                  <a:gd name="connsiteX10" fmla="*/ 1219399 w 1219471"/>
                  <a:gd name="connsiteY10" fmla="*/ 1192707 h 1582864"/>
                  <a:gd name="connsiteX11" fmla="*/ 1184474 w 1219471"/>
                  <a:gd name="connsiteY11" fmla="*/ 1380032 h 1582864"/>
                  <a:gd name="connsiteX12" fmla="*/ 1143199 w 1219471"/>
                  <a:gd name="connsiteY12" fmla="*/ 1465757 h 1582864"/>
                  <a:gd name="connsiteX13" fmla="*/ 1079699 w 1219471"/>
                  <a:gd name="connsiteY13" fmla="*/ 1580057 h 1582864"/>
                  <a:gd name="connsiteX14" fmla="*/ 1022549 w 1219471"/>
                  <a:gd name="connsiteY14" fmla="*/ 1535607 h 1582864"/>
                  <a:gd name="connsiteX15" fmla="*/ 784424 w 1219471"/>
                  <a:gd name="connsiteY15" fmla="*/ 1402257 h 1582864"/>
                  <a:gd name="connsiteX16" fmla="*/ 616149 w 1219471"/>
                  <a:gd name="connsiteY16" fmla="*/ 1272082 h 1582864"/>
                  <a:gd name="connsiteX17" fmla="*/ 479624 w 1219471"/>
                  <a:gd name="connsiteY17" fmla="*/ 1145082 h 1582864"/>
                  <a:gd name="connsiteX18" fmla="*/ 333574 w 1219471"/>
                  <a:gd name="connsiteY18" fmla="*/ 986332 h 1582864"/>
                  <a:gd name="connsiteX19" fmla="*/ 257374 w 1219471"/>
                  <a:gd name="connsiteY19" fmla="*/ 887907 h 1582864"/>
                  <a:gd name="connsiteX20" fmla="*/ 155774 w 1219471"/>
                  <a:gd name="connsiteY20" fmla="*/ 764082 h 1582864"/>
                  <a:gd name="connsiteX21" fmla="*/ 199 w 1219471"/>
                  <a:gd name="connsiteY21" fmla="*/ 640257 h 1582864"/>
                  <a:gd name="connsiteX0" fmla="*/ 228 w 1206800"/>
                  <a:gd name="connsiteY0" fmla="*/ 646607 h 1582864"/>
                  <a:gd name="connsiteX1" fmla="*/ 114528 w 1206800"/>
                  <a:gd name="connsiteY1" fmla="*/ 494207 h 1582864"/>
                  <a:gd name="connsiteX2" fmla="*/ 289153 w 1206800"/>
                  <a:gd name="connsiteY2" fmla="*/ 275132 h 1582864"/>
                  <a:gd name="connsiteX3" fmla="*/ 409803 w 1206800"/>
                  <a:gd name="connsiteY3" fmla="*/ 125907 h 1582864"/>
                  <a:gd name="connsiteX4" fmla="*/ 498703 w 1206800"/>
                  <a:gd name="connsiteY4" fmla="*/ 2082 h 1582864"/>
                  <a:gd name="connsiteX5" fmla="*/ 578078 w 1206800"/>
                  <a:gd name="connsiteY5" fmla="*/ 62407 h 1582864"/>
                  <a:gd name="connsiteX6" fmla="*/ 762228 w 1206800"/>
                  <a:gd name="connsiteY6" fmla="*/ 240207 h 1582864"/>
                  <a:gd name="connsiteX7" fmla="*/ 959078 w 1206800"/>
                  <a:gd name="connsiteY7" fmla="*/ 516432 h 1582864"/>
                  <a:gd name="connsiteX8" fmla="*/ 1092428 w 1206800"/>
                  <a:gd name="connsiteY8" fmla="*/ 741857 h 1582864"/>
                  <a:gd name="connsiteX9" fmla="*/ 1178153 w 1206800"/>
                  <a:gd name="connsiteY9" fmla="*/ 951407 h 1582864"/>
                  <a:gd name="connsiteX10" fmla="*/ 1206728 w 1206800"/>
                  <a:gd name="connsiteY10" fmla="*/ 1192707 h 1582864"/>
                  <a:gd name="connsiteX11" fmla="*/ 1171803 w 1206800"/>
                  <a:gd name="connsiteY11" fmla="*/ 1380032 h 1582864"/>
                  <a:gd name="connsiteX12" fmla="*/ 1130528 w 1206800"/>
                  <a:gd name="connsiteY12" fmla="*/ 1465757 h 1582864"/>
                  <a:gd name="connsiteX13" fmla="*/ 1067028 w 1206800"/>
                  <a:gd name="connsiteY13" fmla="*/ 1580057 h 1582864"/>
                  <a:gd name="connsiteX14" fmla="*/ 1009878 w 1206800"/>
                  <a:gd name="connsiteY14" fmla="*/ 1535607 h 1582864"/>
                  <a:gd name="connsiteX15" fmla="*/ 771753 w 1206800"/>
                  <a:gd name="connsiteY15" fmla="*/ 1402257 h 1582864"/>
                  <a:gd name="connsiteX16" fmla="*/ 603478 w 1206800"/>
                  <a:gd name="connsiteY16" fmla="*/ 1272082 h 1582864"/>
                  <a:gd name="connsiteX17" fmla="*/ 466953 w 1206800"/>
                  <a:gd name="connsiteY17" fmla="*/ 1145082 h 1582864"/>
                  <a:gd name="connsiteX18" fmla="*/ 320903 w 1206800"/>
                  <a:gd name="connsiteY18" fmla="*/ 986332 h 1582864"/>
                  <a:gd name="connsiteX19" fmla="*/ 244703 w 1206800"/>
                  <a:gd name="connsiteY19" fmla="*/ 887907 h 1582864"/>
                  <a:gd name="connsiteX20" fmla="*/ 143103 w 1206800"/>
                  <a:gd name="connsiteY20" fmla="*/ 764082 h 1582864"/>
                  <a:gd name="connsiteX21" fmla="*/ 228 w 1206800"/>
                  <a:gd name="connsiteY21" fmla="*/ 646607 h 1582864"/>
                  <a:gd name="connsiteX0" fmla="*/ 519 w 1207091"/>
                  <a:gd name="connsiteY0" fmla="*/ 646607 h 1582864"/>
                  <a:gd name="connsiteX1" fmla="*/ 114819 w 1207091"/>
                  <a:gd name="connsiteY1" fmla="*/ 494207 h 1582864"/>
                  <a:gd name="connsiteX2" fmla="*/ 289444 w 1207091"/>
                  <a:gd name="connsiteY2" fmla="*/ 275132 h 1582864"/>
                  <a:gd name="connsiteX3" fmla="*/ 410094 w 1207091"/>
                  <a:gd name="connsiteY3" fmla="*/ 125907 h 1582864"/>
                  <a:gd name="connsiteX4" fmla="*/ 498994 w 1207091"/>
                  <a:gd name="connsiteY4" fmla="*/ 2082 h 1582864"/>
                  <a:gd name="connsiteX5" fmla="*/ 578369 w 1207091"/>
                  <a:gd name="connsiteY5" fmla="*/ 62407 h 1582864"/>
                  <a:gd name="connsiteX6" fmla="*/ 762519 w 1207091"/>
                  <a:gd name="connsiteY6" fmla="*/ 240207 h 1582864"/>
                  <a:gd name="connsiteX7" fmla="*/ 959369 w 1207091"/>
                  <a:gd name="connsiteY7" fmla="*/ 516432 h 1582864"/>
                  <a:gd name="connsiteX8" fmla="*/ 1092719 w 1207091"/>
                  <a:gd name="connsiteY8" fmla="*/ 741857 h 1582864"/>
                  <a:gd name="connsiteX9" fmla="*/ 1178444 w 1207091"/>
                  <a:gd name="connsiteY9" fmla="*/ 951407 h 1582864"/>
                  <a:gd name="connsiteX10" fmla="*/ 1207019 w 1207091"/>
                  <a:gd name="connsiteY10" fmla="*/ 1192707 h 1582864"/>
                  <a:gd name="connsiteX11" fmla="*/ 1172094 w 1207091"/>
                  <a:gd name="connsiteY11" fmla="*/ 1380032 h 1582864"/>
                  <a:gd name="connsiteX12" fmla="*/ 1130819 w 1207091"/>
                  <a:gd name="connsiteY12" fmla="*/ 1465757 h 1582864"/>
                  <a:gd name="connsiteX13" fmla="*/ 1067319 w 1207091"/>
                  <a:gd name="connsiteY13" fmla="*/ 1580057 h 1582864"/>
                  <a:gd name="connsiteX14" fmla="*/ 1010169 w 1207091"/>
                  <a:gd name="connsiteY14" fmla="*/ 1535607 h 1582864"/>
                  <a:gd name="connsiteX15" fmla="*/ 772044 w 1207091"/>
                  <a:gd name="connsiteY15" fmla="*/ 1402257 h 1582864"/>
                  <a:gd name="connsiteX16" fmla="*/ 603769 w 1207091"/>
                  <a:gd name="connsiteY16" fmla="*/ 1272082 h 1582864"/>
                  <a:gd name="connsiteX17" fmla="*/ 467244 w 1207091"/>
                  <a:gd name="connsiteY17" fmla="*/ 1145082 h 1582864"/>
                  <a:gd name="connsiteX18" fmla="*/ 321194 w 1207091"/>
                  <a:gd name="connsiteY18" fmla="*/ 986332 h 1582864"/>
                  <a:gd name="connsiteX19" fmla="*/ 244994 w 1207091"/>
                  <a:gd name="connsiteY19" fmla="*/ 887907 h 1582864"/>
                  <a:gd name="connsiteX20" fmla="*/ 159269 w 1207091"/>
                  <a:gd name="connsiteY20" fmla="*/ 776782 h 1582864"/>
                  <a:gd name="connsiteX21" fmla="*/ 519 w 1207091"/>
                  <a:gd name="connsiteY21" fmla="*/ 646607 h 1582864"/>
                  <a:gd name="connsiteX0" fmla="*/ 519 w 1207091"/>
                  <a:gd name="connsiteY0" fmla="*/ 646607 h 1582864"/>
                  <a:gd name="connsiteX1" fmla="*/ 114819 w 1207091"/>
                  <a:gd name="connsiteY1" fmla="*/ 494207 h 1582864"/>
                  <a:gd name="connsiteX2" fmla="*/ 289444 w 1207091"/>
                  <a:gd name="connsiteY2" fmla="*/ 275132 h 1582864"/>
                  <a:gd name="connsiteX3" fmla="*/ 410094 w 1207091"/>
                  <a:gd name="connsiteY3" fmla="*/ 125907 h 1582864"/>
                  <a:gd name="connsiteX4" fmla="*/ 498994 w 1207091"/>
                  <a:gd name="connsiteY4" fmla="*/ 2082 h 1582864"/>
                  <a:gd name="connsiteX5" fmla="*/ 578369 w 1207091"/>
                  <a:gd name="connsiteY5" fmla="*/ 62407 h 1582864"/>
                  <a:gd name="connsiteX6" fmla="*/ 762519 w 1207091"/>
                  <a:gd name="connsiteY6" fmla="*/ 240207 h 1582864"/>
                  <a:gd name="connsiteX7" fmla="*/ 959369 w 1207091"/>
                  <a:gd name="connsiteY7" fmla="*/ 516432 h 1582864"/>
                  <a:gd name="connsiteX8" fmla="*/ 1092719 w 1207091"/>
                  <a:gd name="connsiteY8" fmla="*/ 741857 h 1582864"/>
                  <a:gd name="connsiteX9" fmla="*/ 1178444 w 1207091"/>
                  <a:gd name="connsiteY9" fmla="*/ 951407 h 1582864"/>
                  <a:gd name="connsiteX10" fmla="*/ 1207019 w 1207091"/>
                  <a:gd name="connsiteY10" fmla="*/ 1192707 h 1582864"/>
                  <a:gd name="connsiteX11" fmla="*/ 1172094 w 1207091"/>
                  <a:gd name="connsiteY11" fmla="*/ 1380032 h 1582864"/>
                  <a:gd name="connsiteX12" fmla="*/ 1130819 w 1207091"/>
                  <a:gd name="connsiteY12" fmla="*/ 1465757 h 1582864"/>
                  <a:gd name="connsiteX13" fmla="*/ 1067319 w 1207091"/>
                  <a:gd name="connsiteY13" fmla="*/ 1580057 h 1582864"/>
                  <a:gd name="connsiteX14" fmla="*/ 1010169 w 1207091"/>
                  <a:gd name="connsiteY14" fmla="*/ 1535607 h 1582864"/>
                  <a:gd name="connsiteX15" fmla="*/ 772044 w 1207091"/>
                  <a:gd name="connsiteY15" fmla="*/ 1402257 h 1582864"/>
                  <a:gd name="connsiteX16" fmla="*/ 603769 w 1207091"/>
                  <a:gd name="connsiteY16" fmla="*/ 1272082 h 1582864"/>
                  <a:gd name="connsiteX17" fmla="*/ 467244 w 1207091"/>
                  <a:gd name="connsiteY17" fmla="*/ 1145082 h 1582864"/>
                  <a:gd name="connsiteX18" fmla="*/ 321194 w 1207091"/>
                  <a:gd name="connsiteY18" fmla="*/ 986332 h 1582864"/>
                  <a:gd name="connsiteX19" fmla="*/ 260869 w 1207091"/>
                  <a:gd name="connsiteY19" fmla="*/ 910132 h 1582864"/>
                  <a:gd name="connsiteX20" fmla="*/ 159269 w 1207091"/>
                  <a:gd name="connsiteY20" fmla="*/ 776782 h 1582864"/>
                  <a:gd name="connsiteX21" fmla="*/ 519 w 1207091"/>
                  <a:gd name="connsiteY21" fmla="*/ 646607 h 1582864"/>
                  <a:gd name="connsiteX0" fmla="*/ 519 w 1207091"/>
                  <a:gd name="connsiteY0" fmla="*/ 646607 h 1582864"/>
                  <a:gd name="connsiteX1" fmla="*/ 114819 w 1207091"/>
                  <a:gd name="connsiteY1" fmla="*/ 494207 h 1582864"/>
                  <a:gd name="connsiteX2" fmla="*/ 289444 w 1207091"/>
                  <a:gd name="connsiteY2" fmla="*/ 275132 h 1582864"/>
                  <a:gd name="connsiteX3" fmla="*/ 410094 w 1207091"/>
                  <a:gd name="connsiteY3" fmla="*/ 125907 h 1582864"/>
                  <a:gd name="connsiteX4" fmla="*/ 498994 w 1207091"/>
                  <a:gd name="connsiteY4" fmla="*/ 2082 h 1582864"/>
                  <a:gd name="connsiteX5" fmla="*/ 578369 w 1207091"/>
                  <a:gd name="connsiteY5" fmla="*/ 62407 h 1582864"/>
                  <a:gd name="connsiteX6" fmla="*/ 762519 w 1207091"/>
                  <a:gd name="connsiteY6" fmla="*/ 240207 h 1582864"/>
                  <a:gd name="connsiteX7" fmla="*/ 959369 w 1207091"/>
                  <a:gd name="connsiteY7" fmla="*/ 516432 h 1582864"/>
                  <a:gd name="connsiteX8" fmla="*/ 1092719 w 1207091"/>
                  <a:gd name="connsiteY8" fmla="*/ 741857 h 1582864"/>
                  <a:gd name="connsiteX9" fmla="*/ 1178444 w 1207091"/>
                  <a:gd name="connsiteY9" fmla="*/ 951407 h 1582864"/>
                  <a:gd name="connsiteX10" fmla="*/ 1207019 w 1207091"/>
                  <a:gd name="connsiteY10" fmla="*/ 1192707 h 1582864"/>
                  <a:gd name="connsiteX11" fmla="*/ 1172094 w 1207091"/>
                  <a:gd name="connsiteY11" fmla="*/ 1380032 h 1582864"/>
                  <a:gd name="connsiteX12" fmla="*/ 1130819 w 1207091"/>
                  <a:gd name="connsiteY12" fmla="*/ 1465757 h 1582864"/>
                  <a:gd name="connsiteX13" fmla="*/ 1067319 w 1207091"/>
                  <a:gd name="connsiteY13" fmla="*/ 1580057 h 1582864"/>
                  <a:gd name="connsiteX14" fmla="*/ 1010169 w 1207091"/>
                  <a:gd name="connsiteY14" fmla="*/ 1535607 h 1582864"/>
                  <a:gd name="connsiteX15" fmla="*/ 772044 w 1207091"/>
                  <a:gd name="connsiteY15" fmla="*/ 1402257 h 1582864"/>
                  <a:gd name="connsiteX16" fmla="*/ 603769 w 1207091"/>
                  <a:gd name="connsiteY16" fmla="*/ 1272082 h 1582864"/>
                  <a:gd name="connsiteX17" fmla="*/ 467244 w 1207091"/>
                  <a:gd name="connsiteY17" fmla="*/ 1145082 h 1582864"/>
                  <a:gd name="connsiteX18" fmla="*/ 356119 w 1207091"/>
                  <a:gd name="connsiteY18" fmla="*/ 1024432 h 1582864"/>
                  <a:gd name="connsiteX19" fmla="*/ 260869 w 1207091"/>
                  <a:gd name="connsiteY19" fmla="*/ 910132 h 1582864"/>
                  <a:gd name="connsiteX20" fmla="*/ 159269 w 1207091"/>
                  <a:gd name="connsiteY20" fmla="*/ 776782 h 1582864"/>
                  <a:gd name="connsiteX21" fmla="*/ 519 w 1207091"/>
                  <a:gd name="connsiteY21" fmla="*/ 646607 h 1582864"/>
                  <a:gd name="connsiteX0" fmla="*/ 519 w 1207091"/>
                  <a:gd name="connsiteY0" fmla="*/ 646607 h 1582864"/>
                  <a:gd name="connsiteX1" fmla="*/ 114819 w 1207091"/>
                  <a:gd name="connsiteY1" fmla="*/ 494207 h 1582864"/>
                  <a:gd name="connsiteX2" fmla="*/ 289444 w 1207091"/>
                  <a:gd name="connsiteY2" fmla="*/ 275132 h 1582864"/>
                  <a:gd name="connsiteX3" fmla="*/ 410094 w 1207091"/>
                  <a:gd name="connsiteY3" fmla="*/ 125907 h 1582864"/>
                  <a:gd name="connsiteX4" fmla="*/ 498994 w 1207091"/>
                  <a:gd name="connsiteY4" fmla="*/ 2082 h 1582864"/>
                  <a:gd name="connsiteX5" fmla="*/ 578369 w 1207091"/>
                  <a:gd name="connsiteY5" fmla="*/ 62407 h 1582864"/>
                  <a:gd name="connsiteX6" fmla="*/ 762519 w 1207091"/>
                  <a:gd name="connsiteY6" fmla="*/ 240207 h 1582864"/>
                  <a:gd name="connsiteX7" fmla="*/ 959369 w 1207091"/>
                  <a:gd name="connsiteY7" fmla="*/ 516432 h 1582864"/>
                  <a:gd name="connsiteX8" fmla="*/ 1092719 w 1207091"/>
                  <a:gd name="connsiteY8" fmla="*/ 741857 h 1582864"/>
                  <a:gd name="connsiteX9" fmla="*/ 1178444 w 1207091"/>
                  <a:gd name="connsiteY9" fmla="*/ 951407 h 1582864"/>
                  <a:gd name="connsiteX10" fmla="*/ 1207019 w 1207091"/>
                  <a:gd name="connsiteY10" fmla="*/ 1192707 h 1582864"/>
                  <a:gd name="connsiteX11" fmla="*/ 1172094 w 1207091"/>
                  <a:gd name="connsiteY11" fmla="*/ 1380032 h 1582864"/>
                  <a:gd name="connsiteX12" fmla="*/ 1130819 w 1207091"/>
                  <a:gd name="connsiteY12" fmla="*/ 1465757 h 1582864"/>
                  <a:gd name="connsiteX13" fmla="*/ 1067319 w 1207091"/>
                  <a:gd name="connsiteY13" fmla="*/ 1580057 h 1582864"/>
                  <a:gd name="connsiteX14" fmla="*/ 1010169 w 1207091"/>
                  <a:gd name="connsiteY14" fmla="*/ 1535607 h 1582864"/>
                  <a:gd name="connsiteX15" fmla="*/ 772044 w 1207091"/>
                  <a:gd name="connsiteY15" fmla="*/ 1402257 h 1582864"/>
                  <a:gd name="connsiteX16" fmla="*/ 603769 w 1207091"/>
                  <a:gd name="connsiteY16" fmla="*/ 1272082 h 1582864"/>
                  <a:gd name="connsiteX17" fmla="*/ 467244 w 1207091"/>
                  <a:gd name="connsiteY17" fmla="*/ 1145082 h 1582864"/>
                  <a:gd name="connsiteX18" fmla="*/ 356119 w 1207091"/>
                  <a:gd name="connsiteY18" fmla="*/ 1024432 h 1582864"/>
                  <a:gd name="connsiteX19" fmla="*/ 260869 w 1207091"/>
                  <a:gd name="connsiteY19" fmla="*/ 910132 h 1582864"/>
                  <a:gd name="connsiteX20" fmla="*/ 159269 w 1207091"/>
                  <a:gd name="connsiteY20" fmla="*/ 776782 h 1582864"/>
                  <a:gd name="connsiteX21" fmla="*/ 519 w 1207091"/>
                  <a:gd name="connsiteY21" fmla="*/ 646607 h 1582864"/>
                  <a:gd name="connsiteX0" fmla="*/ 453 w 1207025"/>
                  <a:gd name="connsiteY0" fmla="*/ 646607 h 1582864"/>
                  <a:gd name="connsiteX1" fmla="*/ 114753 w 1207025"/>
                  <a:gd name="connsiteY1" fmla="*/ 494207 h 1582864"/>
                  <a:gd name="connsiteX2" fmla="*/ 289378 w 1207025"/>
                  <a:gd name="connsiteY2" fmla="*/ 275132 h 1582864"/>
                  <a:gd name="connsiteX3" fmla="*/ 410028 w 1207025"/>
                  <a:gd name="connsiteY3" fmla="*/ 125907 h 1582864"/>
                  <a:gd name="connsiteX4" fmla="*/ 498928 w 1207025"/>
                  <a:gd name="connsiteY4" fmla="*/ 2082 h 1582864"/>
                  <a:gd name="connsiteX5" fmla="*/ 578303 w 1207025"/>
                  <a:gd name="connsiteY5" fmla="*/ 62407 h 1582864"/>
                  <a:gd name="connsiteX6" fmla="*/ 762453 w 1207025"/>
                  <a:gd name="connsiteY6" fmla="*/ 240207 h 1582864"/>
                  <a:gd name="connsiteX7" fmla="*/ 959303 w 1207025"/>
                  <a:gd name="connsiteY7" fmla="*/ 516432 h 1582864"/>
                  <a:gd name="connsiteX8" fmla="*/ 1092653 w 1207025"/>
                  <a:gd name="connsiteY8" fmla="*/ 741857 h 1582864"/>
                  <a:gd name="connsiteX9" fmla="*/ 1178378 w 1207025"/>
                  <a:gd name="connsiteY9" fmla="*/ 951407 h 1582864"/>
                  <a:gd name="connsiteX10" fmla="*/ 1206953 w 1207025"/>
                  <a:gd name="connsiteY10" fmla="*/ 1192707 h 1582864"/>
                  <a:gd name="connsiteX11" fmla="*/ 1172028 w 1207025"/>
                  <a:gd name="connsiteY11" fmla="*/ 1380032 h 1582864"/>
                  <a:gd name="connsiteX12" fmla="*/ 1130753 w 1207025"/>
                  <a:gd name="connsiteY12" fmla="*/ 1465757 h 1582864"/>
                  <a:gd name="connsiteX13" fmla="*/ 1067253 w 1207025"/>
                  <a:gd name="connsiteY13" fmla="*/ 1580057 h 1582864"/>
                  <a:gd name="connsiteX14" fmla="*/ 1010103 w 1207025"/>
                  <a:gd name="connsiteY14" fmla="*/ 1535607 h 1582864"/>
                  <a:gd name="connsiteX15" fmla="*/ 771978 w 1207025"/>
                  <a:gd name="connsiteY15" fmla="*/ 1402257 h 1582864"/>
                  <a:gd name="connsiteX16" fmla="*/ 603703 w 1207025"/>
                  <a:gd name="connsiteY16" fmla="*/ 1272082 h 1582864"/>
                  <a:gd name="connsiteX17" fmla="*/ 467178 w 1207025"/>
                  <a:gd name="connsiteY17" fmla="*/ 1145082 h 1582864"/>
                  <a:gd name="connsiteX18" fmla="*/ 356053 w 1207025"/>
                  <a:gd name="connsiteY18" fmla="*/ 1024432 h 1582864"/>
                  <a:gd name="connsiteX19" fmla="*/ 260803 w 1207025"/>
                  <a:gd name="connsiteY19" fmla="*/ 910132 h 1582864"/>
                  <a:gd name="connsiteX20" fmla="*/ 156028 w 1207025"/>
                  <a:gd name="connsiteY20" fmla="*/ 792657 h 1582864"/>
                  <a:gd name="connsiteX21" fmla="*/ 453 w 1207025"/>
                  <a:gd name="connsiteY21" fmla="*/ 646607 h 158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025" h="1582864">
                    <a:moveTo>
                      <a:pt x="453" y="646607"/>
                    </a:moveTo>
                    <a:cubicBezTo>
                      <a:pt x="-6426" y="596865"/>
                      <a:pt x="66599" y="556119"/>
                      <a:pt x="114753" y="494207"/>
                    </a:cubicBezTo>
                    <a:cubicBezTo>
                      <a:pt x="162907" y="432295"/>
                      <a:pt x="240166" y="336515"/>
                      <a:pt x="289378" y="275132"/>
                    </a:cubicBezTo>
                    <a:cubicBezTo>
                      <a:pt x="338591" y="213749"/>
                      <a:pt x="375103" y="171415"/>
                      <a:pt x="410028" y="125907"/>
                    </a:cubicBezTo>
                    <a:cubicBezTo>
                      <a:pt x="444953" y="80399"/>
                      <a:pt x="470882" y="12665"/>
                      <a:pt x="498928" y="2082"/>
                    </a:cubicBezTo>
                    <a:cubicBezTo>
                      <a:pt x="526974" y="-8501"/>
                      <a:pt x="534382" y="22719"/>
                      <a:pt x="578303" y="62407"/>
                    </a:cubicBezTo>
                    <a:cubicBezTo>
                      <a:pt x="622224" y="102094"/>
                      <a:pt x="698953" y="164536"/>
                      <a:pt x="762453" y="240207"/>
                    </a:cubicBezTo>
                    <a:cubicBezTo>
                      <a:pt x="825953" y="315878"/>
                      <a:pt x="904270" y="432824"/>
                      <a:pt x="959303" y="516432"/>
                    </a:cubicBezTo>
                    <a:cubicBezTo>
                      <a:pt x="1014336" y="600040"/>
                      <a:pt x="1056141" y="669361"/>
                      <a:pt x="1092653" y="741857"/>
                    </a:cubicBezTo>
                    <a:cubicBezTo>
                      <a:pt x="1129165" y="814353"/>
                      <a:pt x="1159328" y="876265"/>
                      <a:pt x="1178378" y="951407"/>
                    </a:cubicBezTo>
                    <a:cubicBezTo>
                      <a:pt x="1197428" y="1026549"/>
                      <a:pt x="1208011" y="1121270"/>
                      <a:pt x="1206953" y="1192707"/>
                    </a:cubicBezTo>
                    <a:cubicBezTo>
                      <a:pt x="1205895" y="1264144"/>
                      <a:pt x="1184728" y="1334524"/>
                      <a:pt x="1172028" y="1380032"/>
                    </a:cubicBezTo>
                    <a:cubicBezTo>
                      <a:pt x="1159328" y="1425540"/>
                      <a:pt x="1148215" y="1432420"/>
                      <a:pt x="1130753" y="1465757"/>
                    </a:cubicBezTo>
                    <a:cubicBezTo>
                      <a:pt x="1113291" y="1499094"/>
                      <a:pt x="1087361" y="1568415"/>
                      <a:pt x="1067253" y="1580057"/>
                    </a:cubicBezTo>
                    <a:cubicBezTo>
                      <a:pt x="1047145" y="1591699"/>
                      <a:pt x="1059316" y="1565240"/>
                      <a:pt x="1010103" y="1535607"/>
                    </a:cubicBezTo>
                    <a:cubicBezTo>
                      <a:pt x="960891" y="1505974"/>
                      <a:pt x="839711" y="1446178"/>
                      <a:pt x="771978" y="1402257"/>
                    </a:cubicBezTo>
                    <a:cubicBezTo>
                      <a:pt x="704245" y="1358336"/>
                      <a:pt x="654503" y="1314944"/>
                      <a:pt x="603703" y="1272082"/>
                    </a:cubicBezTo>
                    <a:cubicBezTo>
                      <a:pt x="552903" y="1229220"/>
                      <a:pt x="508453" y="1186357"/>
                      <a:pt x="467178" y="1145082"/>
                    </a:cubicBezTo>
                    <a:cubicBezTo>
                      <a:pt x="425903" y="1103807"/>
                      <a:pt x="390449" y="1063590"/>
                      <a:pt x="356053" y="1024432"/>
                    </a:cubicBezTo>
                    <a:cubicBezTo>
                      <a:pt x="321657" y="985274"/>
                      <a:pt x="293611" y="952995"/>
                      <a:pt x="260803" y="910132"/>
                    </a:cubicBezTo>
                    <a:cubicBezTo>
                      <a:pt x="227995" y="867270"/>
                      <a:pt x="199420" y="836578"/>
                      <a:pt x="156028" y="792657"/>
                    </a:cubicBezTo>
                    <a:cubicBezTo>
                      <a:pt x="112636" y="748736"/>
                      <a:pt x="7332" y="696349"/>
                      <a:pt x="453" y="646607"/>
                    </a:cubicBezTo>
                    <a:close/>
                  </a:path>
                </a:pathLst>
              </a:custGeom>
              <a:grpFill/>
              <a:ln w="28575" cmpd="sng">
                <a:solidFill>
                  <a:schemeClr val="accent1"/>
                </a:solidFill>
              </a:ln>
              <a:effectLst>
                <a:outerShdw blurRad="43180" dist="12700" dir="5400000" rotWithShape="0">
                  <a:srgbClr val="000000">
                    <a:alpha val="2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78" name="Group 20">
              <a:extLst>
                <a:ext uri="{FF2B5EF4-FFF2-40B4-BE49-F238E27FC236}">
                  <a16:creationId xmlns:a16="http://schemas.microsoft.com/office/drawing/2014/main" id="{E268940C-993D-EC4C-B199-379EACE46E90}"/>
                </a:ext>
              </a:extLst>
            </p:cNvPr>
            <p:cNvGrpSpPr/>
            <p:nvPr/>
          </p:nvGrpSpPr>
          <p:grpSpPr>
            <a:xfrm>
              <a:off x="1442189" y="2758156"/>
              <a:ext cx="1656000" cy="864000"/>
              <a:chOff x="-2647826" y="4232324"/>
              <a:chExt cx="1656000" cy="8640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5" name="Oval 21">
                <a:extLst>
                  <a:ext uri="{FF2B5EF4-FFF2-40B4-BE49-F238E27FC236}">
                    <a16:creationId xmlns:a16="http://schemas.microsoft.com/office/drawing/2014/main" id="{D5A90FAA-02F5-6746-B860-5D2A2B90A918}"/>
                  </a:ext>
                </a:extLst>
              </p:cNvPr>
              <p:cNvSpPr/>
              <p:nvPr/>
            </p:nvSpPr>
            <p:spPr>
              <a:xfrm>
                <a:off x="-2647826" y="4232324"/>
                <a:ext cx="1656000" cy="8640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16" name="TextBox 22">
                <a:extLst>
                  <a:ext uri="{FF2B5EF4-FFF2-40B4-BE49-F238E27FC236}">
                    <a16:creationId xmlns:a16="http://schemas.microsoft.com/office/drawing/2014/main" id="{69B7CDE9-1031-7442-8167-A2B13C7F2C73}"/>
                  </a:ext>
                </a:extLst>
              </p:cNvPr>
              <p:cNvSpPr txBox="1"/>
              <p:nvPr/>
            </p:nvSpPr>
            <p:spPr>
              <a:xfrm>
                <a:off x="-2255075" y="4393036"/>
                <a:ext cx="905890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2"/>
                    </a:solidFill>
                  </a:rPr>
                  <a:t>ART Drug </a:t>
                </a:r>
              </a:p>
              <a:p>
                <a:pPr algn="ctr"/>
                <a:r>
                  <a:rPr lang="en-US" sz="1400" dirty="0">
                    <a:solidFill>
                      <a:schemeClr val="bg2"/>
                    </a:solidFill>
                  </a:rPr>
                  <a:t>exposure</a:t>
                </a:r>
              </a:p>
            </p:txBody>
          </p:sp>
        </p:grpSp>
        <p:grpSp>
          <p:nvGrpSpPr>
            <p:cNvPr id="80" name="Group 35">
              <a:extLst>
                <a:ext uri="{FF2B5EF4-FFF2-40B4-BE49-F238E27FC236}">
                  <a16:creationId xmlns:a16="http://schemas.microsoft.com/office/drawing/2014/main" id="{F530DA5F-11C7-0F44-A572-73C887D23FAE}"/>
                </a:ext>
              </a:extLst>
            </p:cNvPr>
            <p:cNvGrpSpPr/>
            <p:nvPr/>
          </p:nvGrpSpPr>
          <p:grpSpPr>
            <a:xfrm>
              <a:off x="5529528" y="2609172"/>
              <a:ext cx="1368000" cy="1223246"/>
              <a:chOff x="1004863" y="6314307"/>
              <a:chExt cx="1346353" cy="1403898"/>
            </a:xfrm>
            <a:solidFill>
              <a:schemeClr val="accent5"/>
            </a:solidFill>
          </p:grpSpPr>
          <p:sp>
            <p:nvSpPr>
              <p:cNvPr id="113" name="Oval 36">
                <a:extLst>
                  <a:ext uri="{FF2B5EF4-FFF2-40B4-BE49-F238E27FC236}">
                    <a16:creationId xmlns:a16="http://schemas.microsoft.com/office/drawing/2014/main" id="{73A64355-99F5-AD4F-B9F3-07990BDEF6DE}"/>
                  </a:ext>
                </a:extLst>
              </p:cNvPr>
              <p:cNvSpPr/>
              <p:nvPr/>
            </p:nvSpPr>
            <p:spPr>
              <a:xfrm>
                <a:off x="1004863" y="6314307"/>
                <a:ext cx="1346353" cy="1403898"/>
              </a:xfrm>
              <a:prstGeom prst="ellipse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4" name="TextBox 37">
                <a:extLst>
                  <a:ext uri="{FF2B5EF4-FFF2-40B4-BE49-F238E27FC236}">
                    <a16:creationId xmlns:a16="http://schemas.microsoft.com/office/drawing/2014/main" id="{9FA00532-E843-4B40-B70C-42AB15D070CD}"/>
                  </a:ext>
                </a:extLst>
              </p:cNvPr>
              <p:cNvSpPr txBox="1"/>
              <p:nvPr/>
            </p:nvSpPr>
            <p:spPr>
              <a:xfrm>
                <a:off x="1538378" y="6669576"/>
                <a:ext cx="224742" cy="3532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81" name="TextBox 40">
              <a:extLst>
                <a:ext uri="{FF2B5EF4-FFF2-40B4-BE49-F238E27FC236}">
                  <a16:creationId xmlns:a16="http://schemas.microsoft.com/office/drawing/2014/main" id="{D1CB42CF-396A-7245-B794-D054A6B8F9EC}"/>
                </a:ext>
              </a:extLst>
            </p:cNvPr>
            <p:cNvSpPr txBox="1"/>
            <p:nvPr/>
          </p:nvSpPr>
          <p:spPr>
            <a:xfrm>
              <a:off x="5236417" y="3589201"/>
              <a:ext cx="224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grpSp>
          <p:nvGrpSpPr>
            <p:cNvPr id="82" name="Group 61">
              <a:extLst>
                <a:ext uri="{FF2B5EF4-FFF2-40B4-BE49-F238E27FC236}">
                  <a16:creationId xmlns:a16="http://schemas.microsoft.com/office/drawing/2014/main" id="{0BFA2E82-2B76-4349-9359-081B03886EB0}"/>
                </a:ext>
              </a:extLst>
            </p:cNvPr>
            <p:cNvGrpSpPr/>
            <p:nvPr/>
          </p:nvGrpSpPr>
          <p:grpSpPr>
            <a:xfrm>
              <a:off x="7304149" y="2357174"/>
              <a:ext cx="1172229" cy="1744831"/>
              <a:chOff x="981342" y="-1320800"/>
              <a:chExt cx="6226637" cy="926817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05" name="Freeform 62">
                <a:extLst>
                  <a:ext uri="{FF2B5EF4-FFF2-40B4-BE49-F238E27FC236}">
                    <a16:creationId xmlns:a16="http://schemas.microsoft.com/office/drawing/2014/main" id="{C57D684B-30C0-FD42-B8A9-1ADC627901D4}"/>
                  </a:ext>
                </a:extLst>
              </p:cNvPr>
              <p:cNvSpPr/>
              <p:nvPr/>
            </p:nvSpPr>
            <p:spPr>
              <a:xfrm>
                <a:off x="981342" y="-1320800"/>
                <a:ext cx="6226637" cy="9268177"/>
              </a:xfrm>
              <a:custGeom>
                <a:avLst/>
                <a:gdLst>
                  <a:gd name="connsiteX0" fmla="*/ 2659325 w 6226637"/>
                  <a:gd name="connsiteY0" fmla="*/ 626533 h 9268177"/>
                  <a:gd name="connsiteX1" fmla="*/ 2862525 w 6226637"/>
                  <a:gd name="connsiteY1" fmla="*/ 457200 h 9268177"/>
                  <a:gd name="connsiteX2" fmla="*/ 3116525 w 6226637"/>
                  <a:gd name="connsiteY2" fmla="*/ 220133 h 9268177"/>
                  <a:gd name="connsiteX3" fmla="*/ 3404391 w 6226637"/>
                  <a:gd name="connsiteY3" fmla="*/ 84667 h 9268177"/>
                  <a:gd name="connsiteX4" fmla="*/ 3607591 w 6226637"/>
                  <a:gd name="connsiteY4" fmla="*/ 84667 h 9268177"/>
                  <a:gd name="connsiteX5" fmla="*/ 3861591 w 6226637"/>
                  <a:gd name="connsiteY5" fmla="*/ 0 h 9268177"/>
                  <a:gd name="connsiteX6" fmla="*/ 4267991 w 6226637"/>
                  <a:gd name="connsiteY6" fmla="*/ 84667 h 9268177"/>
                  <a:gd name="connsiteX7" fmla="*/ 4403458 w 6226637"/>
                  <a:gd name="connsiteY7" fmla="*/ 220133 h 9268177"/>
                  <a:gd name="connsiteX8" fmla="*/ 4572791 w 6226637"/>
                  <a:gd name="connsiteY8" fmla="*/ 389467 h 9268177"/>
                  <a:gd name="connsiteX9" fmla="*/ 4674391 w 6226637"/>
                  <a:gd name="connsiteY9" fmla="*/ 558800 h 9268177"/>
                  <a:gd name="connsiteX10" fmla="*/ 4674391 w 6226637"/>
                  <a:gd name="connsiteY10" fmla="*/ 728133 h 9268177"/>
                  <a:gd name="connsiteX11" fmla="*/ 4775991 w 6226637"/>
                  <a:gd name="connsiteY11" fmla="*/ 829733 h 9268177"/>
                  <a:gd name="connsiteX12" fmla="*/ 4775991 w 6226637"/>
                  <a:gd name="connsiteY12" fmla="*/ 1049867 h 9268177"/>
                  <a:gd name="connsiteX13" fmla="*/ 4742125 w 6226637"/>
                  <a:gd name="connsiteY13" fmla="*/ 1320800 h 9268177"/>
                  <a:gd name="connsiteX14" fmla="*/ 4742125 w 6226637"/>
                  <a:gd name="connsiteY14" fmla="*/ 1473200 h 9268177"/>
                  <a:gd name="connsiteX15" fmla="*/ 4843725 w 6226637"/>
                  <a:gd name="connsiteY15" fmla="*/ 1608667 h 9268177"/>
                  <a:gd name="connsiteX16" fmla="*/ 4877591 w 6226637"/>
                  <a:gd name="connsiteY16" fmla="*/ 1981200 h 9268177"/>
                  <a:gd name="connsiteX17" fmla="*/ 4691325 w 6226637"/>
                  <a:gd name="connsiteY17" fmla="*/ 2235200 h 9268177"/>
                  <a:gd name="connsiteX18" fmla="*/ 4420391 w 6226637"/>
                  <a:gd name="connsiteY18" fmla="*/ 2421467 h 9268177"/>
                  <a:gd name="connsiteX19" fmla="*/ 4115591 w 6226637"/>
                  <a:gd name="connsiteY19" fmla="*/ 2421467 h 9268177"/>
                  <a:gd name="connsiteX20" fmla="*/ 4284925 w 6226637"/>
                  <a:gd name="connsiteY20" fmla="*/ 2506133 h 9268177"/>
                  <a:gd name="connsiteX21" fmla="*/ 4284925 w 6226637"/>
                  <a:gd name="connsiteY21" fmla="*/ 2573867 h 9268177"/>
                  <a:gd name="connsiteX22" fmla="*/ 4301858 w 6226637"/>
                  <a:gd name="connsiteY22" fmla="*/ 2709333 h 9268177"/>
                  <a:gd name="connsiteX23" fmla="*/ 4623591 w 6226637"/>
                  <a:gd name="connsiteY23" fmla="*/ 2709333 h 9268177"/>
                  <a:gd name="connsiteX24" fmla="*/ 4843725 w 6226637"/>
                  <a:gd name="connsiteY24" fmla="*/ 2861733 h 9268177"/>
                  <a:gd name="connsiteX25" fmla="*/ 5063858 w 6226637"/>
                  <a:gd name="connsiteY25" fmla="*/ 3251200 h 9268177"/>
                  <a:gd name="connsiteX26" fmla="*/ 5165458 w 6226637"/>
                  <a:gd name="connsiteY26" fmla="*/ 3505200 h 9268177"/>
                  <a:gd name="connsiteX27" fmla="*/ 5317858 w 6226637"/>
                  <a:gd name="connsiteY27" fmla="*/ 3589867 h 9268177"/>
                  <a:gd name="connsiteX28" fmla="*/ 5537991 w 6226637"/>
                  <a:gd name="connsiteY28" fmla="*/ 3979333 h 9268177"/>
                  <a:gd name="connsiteX29" fmla="*/ 5656525 w 6226637"/>
                  <a:gd name="connsiteY29" fmla="*/ 4233333 h 9268177"/>
                  <a:gd name="connsiteX30" fmla="*/ 5741191 w 6226637"/>
                  <a:gd name="connsiteY30" fmla="*/ 4334933 h 9268177"/>
                  <a:gd name="connsiteX31" fmla="*/ 5995191 w 6226637"/>
                  <a:gd name="connsiteY31" fmla="*/ 4402667 h 9268177"/>
                  <a:gd name="connsiteX32" fmla="*/ 6096791 w 6226637"/>
                  <a:gd name="connsiteY32" fmla="*/ 4470400 h 9268177"/>
                  <a:gd name="connsiteX33" fmla="*/ 6062925 w 6226637"/>
                  <a:gd name="connsiteY33" fmla="*/ 4572000 h 9268177"/>
                  <a:gd name="connsiteX34" fmla="*/ 5995191 w 6226637"/>
                  <a:gd name="connsiteY34" fmla="*/ 4639733 h 9268177"/>
                  <a:gd name="connsiteX35" fmla="*/ 6062925 w 6226637"/>
                  <a:gd name="connsiteY35" fmla="*/ 4741333 h 9268177"/>
                  <a:gd name="connsiteX36" fmla="*/ 6198391 w 6226637"/>
                  <a:gd name="connsiteY36" fmla="*/ 4842933 h 9268177"/>
                  <a:gd name="connsiteX37" fmla="*/ 6215325 w 6226637"/>
                  <a:gd name="connsiteY37" fmla="*/ 4961467 h 9268177"/>
                  <a:gd name="connsiteX38" fmla="*/ 6062925 w 6226637"/>
                  <a:gd name="connsiteY38" fmla="*/ 4995333 h 9268177"/>
                  <a:gd name="connsiteX39" fmla="*/ 5995191 w 6226637"/>
                  <a:gd name="connsiteY39" fmla="*/ 4961467 h 9268177"/>
                  <a:gd name="connsiteX40" fmla="*/ 5961325 w 6226637"/>
                  <a:gd name="connsiteY40" fmla="*/ 4927600 h 9268177"/>
                  <a:gd name="connsiteX41" fmla="*/ 5944391 w 6226637"/>
                  <a:gd name="connsiteY41" fmla="*/ 4978400 h 9268177"/>
                  <a:gd name="connsiteX42" fmla="*/ 5995191 w 6226637"/>
                  <a:gd name="connsiteY42" fmla="*/ 5063067 h 9268177"/>
                  <a:gd name="connsiteX43" fmla="*/ 6062925 w 6226637"/>
                  <a:gd name="connsiteY43" fmla="*/ 5181600 h 9268177"/>
                  <a:gd name="connsiteX44" fmla="*/ 6045991 w 6226637"/>
                  <a:gd name="connsiteY44" fmla="*/ 5232400 h 9268177"/>
                  <a:gd name="connsiteX45" fmla="*/ 5961325 w 6226637"/>
                  <a:gd name="connsiteY45" fmla="*/ 5198533 h 9268177"/>
                  <a:gd name="connsiteX46" fmla="*/ 5842791 w 6226637"/>
                  <a:gd name="connsiteY46" fmla="*/ 5113867 h 9268177"/>
                  <a:gd name="connsiteX47" fmla="*/ 5791991 w 6226637"/>
                  <a:gd name="connsiteY47" fmla="*/ 5046133 h 9268177"/>
                  <a:gd name="connsiteX48" fmla="*/ 5758125 w 6226637"/>
                  <a:gd name="connsiteY48" fmla="*/ 5147733 h 9268177"/>
                  <a:gd name="connsiteX49" fmla="*/ 5791991 w 6226637"/>
                  <a:gd name="connsiteY49" fmla="*/ 5283200 h 9268177"/>
                  <a:gd name="connsiteX50" fmla="*/ 5673458 w 6226637"/>
                  <a:gd name="connsiteY50" fmla="*/ 5283200 h 9268177"/>
                  <a:gd name="connsiteX51" fmla="*/ 5673458 w 6226637"/>
                  <a:gd name="connsiteY51" fmla="*/ 5232400 h 9268177"/>
                  <a:gd name="connsiteX52" fmla="*/ 5605725 w 6226637"/>
                  <a:gd name="connsiteY52" fmla="*/ 5012267 h 9268177"/>
                  <a:gd name="connsiteX53" fmla="*/ 5537991 w 6226637"/>
                  <a:gd name="connsiteY53" fmla="*/ 4995333 h 9268177"/>
                  <a:gd name="connsiteX54" fmla="*/ 5436391 w 6226637"/>
                  <a:gd name="connsiteY54" fmla="*/ 5130800 h 9268177"/>
                  <a:gd name="connsiteX55" fmla="*/ 5419458 w 6226637"/>
                  <a:gd name="connsiteY55" fmla="*/ 5063067 h 9268177"/>
                  <a:gd name="connsiteX56" fmla="*/ 5436391 w 6226637"/>
                  <a:gd name="connsiteY56" fmla="*/ 4826000 h 9268177"/>
                  <a:gd name="connsiteX57" fmla="*/ 5216258 w 6226637"/>
                  <a:gd name="connsiteY57" fmla="*/ 4504267 h 9268177"/>
                  <a:gd name="connsiteX58" fmla="*/ 4945325 w 6226637"/>
                  <a:gd name="connsiteY58" fmla="*/ 4216400 h 9268177"/>
                  <a:gd name="connsiteX59" fmla="*/ 4809858 w 6226637"/>
                  <a:gd name="connsiteY59" fmla="*/ 4064000 h 9268177"/>
                  <a:gd name="connsiteX60" fmla="*/ 4809858 w 6226637"/>
                  <a:gd name="connsiteY60" fmla="*/ 3877733 h 9268177"/>
                  <a:gd name="connsiteX61" fmla="*/ 4792925 w 6226637"/>
                  <a:gd name="connsiteY61" fmla="*/ 3860800 h 9268177"/>
                  <a:gd name="connsiteX62" fmla="*/ 4759058 w 6226637"/>
                  <a:gd name="connsiteY62" fmla="*/ 4165600 h 9268177"/>
                  <a:gd name="connsiteX63" fmla="*/ 4759058 w 6226637"/>
                  <a:gd name="connsiteY63" fmla="*/ 4538133 h 9268177"/>
                  <a:gd name="connsiteX64" fmla="*/ 4742125 w 6226637"/>
                  <a:gd name="connsiteY64" fmla="*/ 5080000 h 9268177"/>
                  <a:gd name="connsiteX65" fmla="*/ 4742125 w 6226637"/>
                  <a:gd name="connsiteY65" fmla="*/ 5452533 h 9268177"/>
                  <a:gd name="connsiteX66" fmla="*/ 4843725 w 6226637"/>
                  <a:gd name="connsiteY66" fmla="*/ 5588000 h 9268177"/>
                  <a:gd name="connsiteX67" fmla="*/ 5013058 w 6226637"/>
                  <a:gd name="connsiteY67" fmla="*/ 6096000 h 9268177"/>
                  <a:gd name="connsiteX68" fmla="*/ 5131591 w 6226637"/>
                  <a:gd name="connsiteY68" fmla="*/ 6756400 h 9268177"/>
                  <a:gd name="connsiteX69" fmla="*/ 5148525 w 6226637"/>
                  <a:gd name="connsiteY69" fmla="*/ 6976533 h 9268177"/>
                  <a:gd name="connsiteX70" fmla="*/ 5182391 w 6226637"/>
                  <a:gd name="connsiteY70" fmla="*/ 7721600 h 9268177"/>
                  <a:gd name="connsiteX71" fmla="*/ 5182391 w 6226637"/>
                  <a:gd name="connsiteY71" fmla="*/ 8077200 h 9268177"/>
                  <a:gd name="connsiteX72" fmla="*/ 5182391 w 6226637"/>
                  <a:gd name="connsiteY72" fmla="*/ 8246533 h 9268177"/>
                  <a:gd name="connsiteX73" fmla="*/ 5233191 w 6226637"/>
                  <a:gd name="connsiteY73" fmla="*/ 8415867 h 9268177"/>
                  <a:gd name="connsiteX74" fmla="*/ 5656525 w 6226637"/>
                  <a:gd name="connsiteY74" fmla="*/ 8517467 h 9268177"/>
                  <a:gd name="connsiteX75" fmla="*/ 5741191 w 6226637"/>
                  <a:gd name="connsiteY75" fmla="*/ 8602133 h 9268177"/>
                  <a:gd name="connsiteX76" fmla="*/ 5639591 w 6226637"/>
                  <a:gd name="connsiteY76" fmla="*/ 8856133 h 9268177"/>
                  <a:gd name="connsiteX77" fmla="*/ 5317858 w 6226637"/>
                  <a:gd name="connsiteY77" fmla="*/ 8890000 h 9268177"/>
                  <a:gd name="connsiteX78" fmla="*/ 4775991 w 6226637"/>
                  <a:gd name="connsiteY78" fmla="*/ 8805333 h 9268177"/>
                  <a:gd name="connsiteX79" fmla="*/ 4538925 w 6226637"/>
                  <a:gd name="connsiteY79" fmla="*/ 8822267 h 9268177"/>
                  <a:gd name="connsiteX80" fmla="*/ 4403458 w 6226637"/>
                  <a:gd name="connsiteY80" fmla="*/ 8602133 h 9268177"/>
                  <a:gd name="connsiteX81" fmla="*/ 4454258 w 6226637"/>
                  <a:gd name="connsiteY81" fmla="*/ 8415867 h 9268177"/>
                  <a:gd name="connsiteX82" fmla="*/ 4369591 w 6226637"/>
                  <a:gd name="connsiteY82" fmla="*/ 8043333 h 9268177"/>
                  <a:gd name="connsiteX83" fmla="*/ 4403458 w 6226637"/>
                  <a:gd name="connsiteY83" fmla="*/ 7315200 h 9268177"/>
                  <a:gd name="connsiteX84" fmla="*/ 4064791 w 6226637"/>
                  <a:gd name="connsiteY84" fmla="*/ 6468533 h 9268177"/>
                  <a:gd name="connsiteX85" fmla="*/ 4013991 w 6226637"/>
                  <a:gd name="connsiteY85" fmla="*/ 6248400 h 9268177"/>
                  <a:gd name="connsiteX86" fmla="*/ 3878525 w 6226637"/>
                  <a:gd name="connsiteY86" fmla="*/ 6333067 h 9268177"/>
                  <a:gd name="connsiteX87" fmla="*/ 3489058 w 6226637"/>
                  <a:gd name="connsiteY87" fmla="*/ 6316133 h 9268177"/>
                  <a:gd name="connsiteX88" fmla="*/ 3438258 w 6226637"/>
                  <a:gd name="connsiteY88" fmla="*/ 6282267 h 9268177"/>
                  <a:gd name="connsiteX89" fmla="*/ 3302791 w 6226637"/>
                  <a:gd name="connsiteY89" fmla="*/ 6671733 h 9268177"/>
                  <a:gd name="connsiteX90" fmla="*/ 3048791 w 6226637"/>
                  <a:gd name="connsiteY90" fmla="*/ 7095067 h 9268177"/>
                  <a:gd name="connsiteX91" fmla="*/ 3014925 w 6226637"/>
                  <a:gd name="connsiteY91" fmla="*/ 7653867 h 9268177"/>
                  <a:gd name="connsiteX92" fmla="*/ 3014925 w 6226637"/>
                  <a:gd name="connsiteY92" fmla="*/ 7992533 h 9268177"/>
                  <a:gd name="connsiteX93" fmla="*/ 2930258 w 6226637"/>
                  <a:gd name="connsiteY93" fmla="*/ 8432800 h 9268177"/>
                  <a:gd name="connsiteX94" fmla="*/ 2930258 w 6226637"/>
                  <a:gd name="connsiteY94" fmla="*/ 8737600 h 9268177"/>
                  <a:gd name="connsiteX95" fmla="*/ 2964125 w 6226637"/>
                  <a:gd name="connsiteY95" fmla="*/ 8991600 h 9268177"/>
                  <a:gd name="connsiteX96" fmla="*/ 2879458 w 6226637"/>
                  <a:gd name="connsiteY96" fmla="*/ 9127067 h 9268177"/>
                  <a:gd name="connsiteX97" fmla="*/ 2134391 w 6226637"/>
                  <a:gd name="connsiteY97" fmla="*/ 9245600 h 9268177"/>
                  <a:gd name="connsiteX98" fmla="*/ 1609458 w 6226637"/>
                  <a:gd name="connsiteY98" fmla="*/ 9262533 h 9268177"/>
                  <a:gd name="connsiteX99" fmla="*/ 1473991 w 6226637"/>
                  <a:gd name="connsiteY99" fmla="*/ 9177867 h 9268177"/>
                  <a:gd name="connsiteX100" fmla="*/ 1457058 w 6226637"/>
                  <a:gd name="connsiteY100" fmla="*/ 8940800 h 9268177"/>
                  <a:gd name="connsiteX101" fmla="*/ 1778791 w 6226637"/>
                  <a:gd name="connsiteY101" fmla="*/ 8771467 h 9268177"/>
                  <a:gd name="connsiteX102" fmla="*/ 2032791 w 6226637"/>
                  <a:gd name="connsiteY102" fmla="*/ 8619067 h 9268177"/>
                  <a:gd name="connsiteX103" fmla="*/ 2083591 w 6226637"/>
                  <a:gd name="connsiteY103" fmla="*/ 7975600 h 9268177"/>
                  <a:gd name="connsiteX104" fmla="*/ 2083591 w 6226637"/>
                  <a:gd name="connsiteY104" fmla="*/ 7399867 h 9268177"/>
                  <a:gd name="connsiteX105" fmla="*/ 2083591 w 6226637"/>
                  <a:gd name="connsiteY105" fmla="*/ 6993467 h 9268177"/>
                  <a:gd name="connsiteX106" fmla="*/ 2168258 w 6226637"/>
                  <a:gd name="connsiteY106" fmla="*/ 6891867 h 9268177"/>
                  <a:gd name="connsiteX107" fmla="*/ 2269858 w 6226637"/>
                  <a:gd name="connsiteY107" fmla="*/ 6197600 h 9268177"/>
                  <a:gd name="connsiteX108" fmla="*/ 2371458 w 6226637"/>
                  <a:gd name="connsiteY108" fmla="*/ 5723467 h 9268177"/>
                  <a:gd name="connsiteX109" fmla="*/ 2506925 w 6226637"/>
                  <a:gd name="connsiteY109" fmla="*/ 5367867 h 9268177"/>
                  <a:gd name="connsiteX110" fmla="*/ 2489991 w 6226637"/>
                  <a:gd name="connsiteY110" fmla="*/ 5283200 h 9268177"/>
                  <a:gd name="connsiteX111" fmla="*/ 2489991 w 6226637"/>
                  <a:gd name="connsiteY111" fmla="*/ 5164667 h 9268177"/>
                  <a:gd name="connsiteX112" fmla="*/ 2642391 w 6226637"/>
                  <a:gd name="connsiteY112" fmla="*/ 4995333 h 9268177"/>
                  <a:gd name="connsiteX113" fmla="*/ 2727058 w 6226637"/>
                  <a:gd name="connsiteY113" fmla="*/ 5029200 h 9268177"/>
                  <a:gd name="connsiteX114" fmla="*/ 2727058 w 6226637"/>
                  <a:gd name="connsiteY114" fmla="*/ 3962400 h 9268177"/>
                  <a:gd name="connsiteX115" fmla="*/ 2727058 w 6226637"/>
                  <a:gd name="connsiteY115" fmla="*/ 3776133 h 9268177"/>
                  <a:gd name="connsiteX116" fmla="*/ 2303725 w 6226637"/>
                  <a:gd name="connsiteY116" fmla="*/ 3877733 h 9268177"/>
                  <a:gd name="connsiteX117" fmla="*/ 2066658 w 6226637"/>
                  <a:gd name="connsiteY117" fmla="*/ 3877733 h 9268177"/>
                  <a:gd name="connsiteX118" fmla="*/ 1440125 w 6226637"/>
                  <a:gd name="connsiteY118" fmla="*/ 4216400 h 9268177"/>
                  <a:gd name="connsiteX119" fmla="*/ 1050658 w 6226637"/>
                  <a:gd name="connsiteY119" fmla="*/ 4402667 h 9268177"/>
                  <a:gd name="connsiteX120" fmla="*/ 1016791 w 6226637"/>
                  <a:gd name="connsiteY120" fmla="*/ 4504267 h 9268177"/>
                  <a:gd name="connsiteX121" fmla="*/ 932125 w 6226637"/>
                  <a:gd name="connsiteY121" fmla="*/ 4605867 h 9268177"/>
                  <a:gd name="connsiteX122" fmla="*/ 932125 w 6226637"/>
                  <a:gd name="connsiteY122" fmla="*/ 4859867 h 9268177"/>
                  <a:gd name="connsiteX123" fmla="*/ 813591 w 6226637"/>
                  <a:gd name="connsiteY123" fmla="*/ 4893733 h 9268177"/>
                  <a:gd name="connsiteX124" fmla="*/ 745858 w 6226637"/>
                  <a:gd name="connsiteY124" fmla="*/ 4876800 h 9268177"/>
                  <a:gd name="connsiteX125" fmla="*/ 745858 w 6226637"/>
                  <a:gd name="connsiteY125" fmla="*/ 4792133 h 9268177"/>
                  <a:gd name="connsiteX126" fmla="*/ 678125 w 6226637"/>
                  <a:gd name="connsiteY126" fmla="*/ 4792133 h 9268177"/>
                  <a:gd name="connsiteX127" fmla="*/ 644258 w 6226637"/>
                  <a:gd name="connsiteY127" fmla="*/ 4826000 h 9268177"/>
                  <a:gd name="connsiteX128" fmla="*/ 593458 w 6226637"/>
                  <a:gd name="connsiteY128" fmla="*/ 4893733 h 9268177"/>
                  <a:gd name="connsiteX129" fmla="*/ 559591 w 6226637"/>
                  <a:gd name="connsiteY129" fmla="*/ 4961467 h 9268177"/>
                  <a:gd name="connsiteX130" fmla="*/ 373325 w 6226637"/>
                  <a:gd name="connsiteY130" fmla="*/ 5029200 h 9268177"/>
                  <a:gd name="connsiteX131" fmla="*/ 373325 w 6226637"/>
                  <a:gd name="connsiteY131" fmla="*/ 4927600 h 9268177"/>
                  <a:gd name="connsiteX132" fmla="*/ 390258 w 6226637"/>
                  <a:gd name="connsiteY132" fmla="*/ 4826000 h 9268177"/>
                  <a:gd name="connsiteX133" fmla="*/ 322525 w 6226637"/>
                  <a:gd name="connsiteY133" fmla="*/ 4842933 h 9268177"/>
                  <a:gd name="connsiteX134" fmla="*/ 187058 w 6226637"/>
                  <a:gd name="connsiteY134" fmla="*/ 4910667 h 9268177"/>
                  <a:gd name="connsiteX135" fmla="*/ 85458 w 6226637"/>
                  <a:gd name="connsiteY135" fmla="*/ 4859867 h 9268177"/>
                  <a:gd name="connsiteX136" fmla="*/ 85458 w 6226637"/>
                  <a:gd name="connsiteY136" fmla="*/ 4741333 h 9268177"/>
                  <a:gd name="connsiteX137" fmla="*/ 237858 w 6226637"/>
                  <a:gd name="connsiteY137" fmla="*/ 4724400 h 9268177"/>
                  <a:gd name="connsiteX138" fmla="*/ 119325 w 6226637"/>
                  <a:gd name="connsiteY138" fmla="*/ 4690533 h 9268177"/>
                  <a:gd name="connsiteX139" fmla="*/ 17725 w 6226637"/>
                  <a:gd name="connsiteY139" fmla="*/ 4690533 h 9268177"/>
                  <a:gd name="connsiteX140" fmla="*/ 17725 w 6226637"/>
                  <a:gd name="connsiteY140" fmla="*/ 4572000 h 9268177"/>
                  <a:gd name="connsiteX141" fmla="*/ 102391 w 6226637"/>
                  <a:gd name="connsiteY141" fmla="*/ 4521200 h 9268177"/>
                  <a:gd name="connsiteX142" fmla="*/ 119325 w 6226637"/>
                  <a:gd name="connsiteY142" fmla="*/ 4453467 h 9268177"/>
                  <a:gd name="connsiteX143" fmla="*/ 791 w 6226637"/>
                  <a:gd name="connsiteY143" fmla="*/ 4368800 h 9268177"/>
                  <a:gd name="connsiteX144" fmla="*/ 187058 w 6226637"/>
                  <a:gd name="connsiteY144" fmla="*/ 4334933 h 9268177"/>
                  <a:gd name="connsiteX145" fmla="*/ 339458 w 6226637"/>
                  <a:gd name="connsiteY145" fmla="*/ 4334933 h 9268177"/>
                  <a:gd name="connsiteX146" fmla="*/ 695058 w 6226637"/>
                  <a:gd name="connsiteY146" fmla="*/ 4047067 h 9268177"/>
                  <a:gd name="connsiteX147" fmla="*/ 762791 w 6226637"/>
                  <a:gd name="connsiteY147" fmla="*/ 3962400 h 9268177"/>
                  <a:gd name="connsiteX148" fmla="*/ 830525 w 6226637"/>
                  <a:gd name="connsiteY148" fmla="*/ 3962400 h 9268177"/>
                  <a:gd name="connsiteX149" fmla="*/ 1321591 w 6226637"/>
                  <a:gd name="connsiteY149" fmla="*/ 3488267 h 9268177"/>
                  <a:gd name="connsiteX150" fmla="*/ 2168258 w 6226637"/>
                  <a:gd name="connsiteY150" fmla="*/ 3166533 h 9268177"/>
                  <a:gd name="connsiteX151" fmla="*/ 2456125 w 6226637"/>
                  <a:gd name="connsiteY151" fmla="*/ 2929467 h 9268177"/>
                  <a:gd name="connsiteX152" fmla="*/ 2794791 w 6226637"/>
                  <a:gd name="connsiteY152" fmla="*/ 2743200 h 9268177"/>
                  <a:gd name="connsiteX153" fmla="*/ 3150391 w 6226637"/>
                  <a:gd name="connsiteY153" fmla="*/ 2726267 h 9268177"/>
                  <a:gd name="connsiteX154" fmla="*/ 3319725 w 6226637"/>
                  <a:gd name="connsiteY154" fmla="*/ 2438400 h 9268177"/>
                  <a:gd name="connsiteX155" fmla="*/ 3184258 w 6226637"/>
                  <a:gd name="connsiteY155" fmla="*/ 2218267 h 9268177"/>
                  <a:gd name="connsiteX156" fmla="*/ 3133458 w 6226637"/>
                  <a:gd name="connsiteY156" fmla="*/ 2218267 h 9268177"/>
                  <a:gd name="connsiteX157" fmla="*/ 3048791 w 6226637"/>
                  <a:gd name="connsiteY157" fmla="*/ 2065867 h 9268177"/>
                  <a:gd name="connsiteX158" fmla="*/ 2879458 w 6226637"/>
                  <a:gd name="connsiteY158" fmla="*/ 1981200 h 9268177"/>
                  <a:gd name="connsiteX159" fmla="*/ 2540791 w 6226637"/>
                  <a:gd name="connsiteY159" fmla="*/ 1828800 h 9268177"/>
                  <a:gd name="connsiteX160" fmla="*/ 2422258 w 6226637"/>
                  <a:gd name="connsiteY160" fmla="*/ 1507067 h 9268177"/>
                  <a:gd name="connsiteX161" fmla="*/ 2405325 w 6226637"/>
                  <a:gd name="connsiteY161" fmla="*/ 1016000 h 9268177"/>
                  <a:gd name="connsiteX162" fmla="*/ 2405325 w 6226637"/>
                  <a:gd name="connsiteY162" fmla="*/ 829733 h 9268177"/>
                  <a:gd name="connsiteX163" fmla="*/ 2557725 w 6226637"/>
                  <a:gd name="connsiteY163" fmla="*/ 694267 h 9268177"/>
                  <a:gd name="connsiteX164" fmla="*/ 2710125 w 6226637"/>
                  <a:gd name="connsiteY164" fmla="*/ 575733 h 926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226637" h="9268177">
                    <a:moveTo>
                      <a:pt x="2659325" y="626533"/>
                    </a:moveTo>
                    <a:cubicBezTo>
                      <a:pt x="2722825" y="575733"/>
                      <a:pt x="2786325" y="524933"/>
                      <a:pt x="2862525" y="457200"/>
                    </a:cubicBezTo>
                    <a:cubicBezTo>
                      <a:pt x="2938725" y="389467"/>
                      <a:pt x="3026214" y="282222"/>
                      <a:pt x="3116525" y="220133"/>
                    </a:cubicBezTo>
                    <a:cubicBezTo>
                      <a:pt x="3206836" y="158044"/>
                      <a:pt x="3322547" y="107245"/>
                      <a:pt x="3404391" y="84667"/>
                    </a:cubicBezTo>
                    <a:cubicBezTo>
                      <a:pt x="3486235" y="62089"/>
                      <a:pt x="3531391" y="98778"/>
                      <a:pt x="3607591" y="84667"/>
                    </a:cubicBezTo>
                    <a:cubicBezTo>
                      <a:pt x="3683791" y="70556"/>
                      <a:pt x="3751524" y="0"/>
                      <a:pt x="3861591" y="0"/>
                    </a:cubicBezTo>
                    <a:cubicBezTo>
                      <a:pt x="3971658" y="0"/>
                      <a:pt x="4177680" y="47978"/>
                      <a:pt x="4267991" y="84667"/>
                    </a:cubicBezTo>
                    <a:cubicBezTo>
                      <a:pt x="4358302" y="121356"/>
                      <a:pt x="4403458" y="220133"/>
                      <a:pt x="4403458" y="220133"/>
                    </a:cubicBezTo>
                    <a:cubicBezTo>
                      <a:pt x="4454258" y="270933"/>
                      <a:pt x="4527636" y="333023"/>
                      <a:pt x="4572791" y="389467"/>
                    </a:cubicBezTo>
                    <a:cubicBezTo>
                      <a:pt x="4617946" y="445911"/>
                      <a:pt x="4657458" y="502356"/>
                      <a:pt x="4674391" y="558800"/>
                    </a:cubicBezTo>
                    <a:cubicBezTo>
                      <a:pt x="4691324" y="615244"/>
                      <a:pt x="4657458" y="682978"/>
                      <a:pt x="4674391" y="728133"/>
                    </a:cubicBezTo>
                    <a:cubicBezTo>
                      <a:pt x="4691324" y="773288"/>
                      <a:pt x="4759058" y="776111"/>
                      <a:pt x="4775991" y="829733"/>
                    </a:cubicBezTo>
                    <a:cubicBezTo>
                      <a:pt x="4792924" y="883355"/>
                      <a:pt x="4781635" y="968023"/>
                      <a:pt x="4775991" y="1049867"/>
                    </a:cubicBezTo>
                    <a:cubicBezTo>
                      <a:pt x="4770347" y="1131712"/>
                      <a:pt x="4747769" y="1250245"/>
                      <a:pt x="4742125" y="1320800"/>
                    </a:cubicBezTo>
                    <a:cubicBezTo>
                      <a:pt x="4736481" y="1391356"/>
                      <a:pt x="4725192" y="1425222"/>
                      <a:pt x="4742125" y="1473200"/>
                    </a:cubicBezTo>
                    <a:cubicBezTo>
                      <a:pt x="4759058" y="1521178"/>
                      <a:pt x="4821147" y="1524000"/>
                      <a:pt x="4843725" y="1608667"/>
                    </a:cubicBezTo>
                    <a:cubicBezTo>
                      <a:pt x="4866303" y="1693334"/>
                      <a:pt x="4902991" y="1876778"/>
                      <a:pt x="4877591" y="1981200"/>
                    </a:cubicBezTo>
                    <a:cubicBezTo>
                      <a:pt x="4852191" y="2085622"/>
                      <a:pt x="4767525" y="2161822"/>
                      <a:pt x="4691325" y="2235200"/>
                    </a:cubicBezTo>
                    <a:cubicBezTo>
                      <a:pt x="4615125" y="2308578"/>
                      <a:pt x="4516347" y="2390423"/>
                      <a:pt x="4420391" y="2421467"/>
                    </a:cubicBezTo>
                    <a:cubicBezTo>
                      <a:pt x="4324435" y="2452511"/>
                      <a:pt x="4138169" y="2407356"/>
                      <a:pt x="4115591" y="2421467"/>
                    </a:cubicBezTo>
                    <a:cubicBezTo>
                      <a:pt x="4093013" y="2435578"/>
                      <a:pt x="4256703" y="2480733"/>
                      <a:pt x="4284925" y="2506133"/>
                    </a:cubicBezTo>
                    <a:cubicBezTo>
                      <a:pt x="4313147" y="2531533"/>
                      <a:pt x="4282103" y="2540000"/>
                      <a:pt x="4284925" y="2573867"/>
                    </a:cubicBezTo>
                    <a:cubicBezTo>
                      <a:pt x="4287747" y="2607734"/>
                      <a:pt x="4245414" y="2686755"/>
                      <a:pt x="4301858" y="2709333"/>
                    </a:cubicBezTo>
                    <a:cubicBezTo>
                      <a:pt x="4358302" y="2731911"/>
                      <a:pt x="4533280" y="2683933"/>
                      <a:pt x="4623591" y="2709333"/>
                    </a:cubicBezTo>
                    <a:cubicBezTo>
                      <a:pt x="4713902" y="2734733"/>
                      <a:pt x="4770347" y="2771422"/>
                      <a:pt x="4843725" y="2861733"/>
                    </a:cubicBezTo>
                    <a:cubicBezTo>
                      <a:pt x="4917103" y="2952044"/>
                      <a:pt x="5010236" y="3143956"/>
                      <a:pt x="5063858" y="3251200"/>
                    </a:cubicBezTo>
                    <a:cubicBezTo>
                      <a:pt x="5117480" y="3358444"/>
                      <a:pt x="5123125" y="3448756"/>
                      <a:pt x="5165458" y="3505200"/>
                    </a:cubicBezTo>
                    <a:cubicBezTo>
                      <a:pt x="5207791" y="3561644"/>
                      <a:pt x="5255769" y="3510845"/>
                      <a:pt x="5317858" y="3589867"/>
                    </a:cubicBezTo>
                    <a:cubicBezTo>
                      <a:pt x="5379947" y="3668889"/>
                      <a:pt x="5481547" y="3872089"/>
                      <a:pt x="5537991" y="3979333"/>
                    </a:cubicBezTo>
                    <a:cubicBezTo>
                      <a:pt x="5594435" y="4086577"/>
                      <a:pt x="5622658" y="4174066"/>
                      <a:pt x="5656525" y="4233333"/>
                    </a:cubicBezTo>
                    <a:cubicBezTo>
                      <a:pt x="5690392" y="4292600"/>
                      <a:pt x="5684747" y="4306711"/>
                      <a:pt x="5741191" y="4334933"/>
                    </a:cubicBezTo>
                    <a:cubicBezTo>
                      <a:pt x="5797635" y="4363155"/>
                      <a:pt x="5935924" y="4380089"/>
                      <a:pt x="5995191" y="4402667"/>
                    </a:cubicBezTo>
                    <a:cubicBezTo>
                      <a:pt x="6054458" y="4425245"/>
                      <a:pt x="6085502" y="4442178"/>
                      <a:pt x="6096791" y="4470400"/>
                    </a:cubicBezTo>
                    <a:cubicBezTo>
                      <a:pt x="6108080" y="4498622"/>
                      <a:pt x="6079858" y="4543778"/>
                      <a:pt x="6062925" y="4572000"/>
                    </a:cubicBezTo>
                    <a:cubicBezTo>
                      <a:pt x="6045992" y="4600222"/>
                      <a:pt x="5995191" y="4611511"/>
                      <a:pt x="5995191" y="4639733"/>
                    </a:cubicBezTo>
                    <a:cubicBezTo>
                      <a:pt x="5995191" y="4667955"/>
                      <a:pt x="6029058" y="4707466"/>
                      <a:pt x="6062925" y="4741333"/>
                    </a:cubicBezTo>
                    <a:cubicBezTo>
                      <a:pt x="6096792" y="4775200"/>
                      <a:pt x="6172991" y="4806244"/>
                      <a:pt x="6198391" y="4842933"/>
                    </a:cubicBezTo>
                    <a:cubicBezTo>
                      <a:pt x="6223791" y="4879622"/>
                      <a:pt x="6237903" y="4936067"/>
                      <a:pt x="6215325" y="4961467"/>
                    </a:cubicBezTo>
                    <a:cubicBezTo>
                      <a:pt x="6192747" y="4986867"/>
                      <a:pt x="6099614" y="4995333"/>
                      <a:pt x="6062925" y="4995333"/>
                    </a:cubicBezTo>
                    <a:cubicBezTo>
                      <a:pt x="6026236" y="4995333"/>
                      <a:pt x="6012124" y="4972756"/>
                      <a:pt x="5995191" y="4961467"/>
                    </a:cubicBezTo>
                    <a:cubicBezTo>
                      <a:pt x="5978258" y="4950178"/>
                      <a:pt x="5969792" y="4924778"/>
                      <a:pt x="5961325" y="4927600"/>
                    </a:cubicBezTo>
                    <a:cubicBezTo>
                      <a:pt x="5952858" y="4930422"/>
                      <a:pt x="5938747" y="4955822"/>
                      <a:pt x="5944391" y="4978400"/>
                    </a:cubicBezTo>
                    <a:cubicBezTo>
                      <a:pt x="5950035" y="5000978"/>
                      <a:pt x="5975435" y="5029200"/>
                      <a:pt x="5995191" y="5063067"/>
                    </a:cubicBezTo>
                    <a:cubicBezTo>
                      <a:pt x="6014947" y="5096934"/>
                      <a:pt x="6054458" y="5153378"/>
                      <a:pt x="6062925" y="5181600"/>
                    </a:cubicBezTo>
                    <a:cubicBezTo>
                      <a:pt x="6071392" y="5209822"/>
                      <a:pt x="6062924" y="5229578"/>
                      <a:pt x="6045991" y="5232400"/>
                    </a:cubicBezTo>
                    <a:cubicBezTo>
                      <a:pt x="6029058" y="5235222"/>
                      <a:pt x="5995192" y="5218288"/>
                      <a:pt x="5961325" y="5198533"/>
                    </a:cubicBezTo>
                    <a:cubicBezTo>
                      <a:pt x="5927458" y="5178778"/>
                      <a:pt x="5871013" y="5139267"/>
                      <a:pt x="5842791" y="5113867"/>
                    </a:cubicBezTo>
                    <a:cubicBezTo>
                      <a:pt x="5814569" y="5088467"/>
                      <a:pt x="5806102" y="5040489"/>
                      <a:pt x="5791991" y="5046133"/>
                    </a:cubicBezTo>
                    <a:cubicBezTo>
                      <a:pt x="5777880" y="5051777"/>
                      <a:pt x="5758125" y="5108222"/>
                      <a:pt x="5758125" y="5147733"/>
                    </a:cubicBezTo>
                    <a:cubicBezTo>
                      <a:pt x="5758125" y="5187244"/>
                      <a:pt x="5806102" y="5260622"/>
                      <a:pt x="5791991" y="5283200"/>
                    </a:cubicBezTo>
                    <a:cubicBezTo>
                      <a:pt x="5777880" y="5305778"/>
                      <a:pt x="5693213" y="5291667"/>
                      <a:pt x="5673458" y="5283200"/>
                    </a:cubicBezTo>
                    <a:cubicBezTo>
                      <a:pt x="5653703" y="5274733"/>
                      <a:pt x="5684747" y="5277556"/>
                      <a:pt x="5673458" y="5232400"/>
                    </a:cubicBezTo>
                    <a:cubicBezTo>
                      <a:pt x="5662169" y="5187245"/>
                      <a:pt x="5628303" y="5051778"/>
                      <a:pt x="5605725" y="5012267"/>
                    </a:cubicBezTo>
                    <a:cubicBezTo>
                      <a:pt x="5583147" y="4972756"/>
                      <a:pt x="5566213" y="4975578"/>
                      <a:pt x="5537991" y="4995333"/>
                    </a:cubicBezTo>
                    <a:cubicBezTo>
                      <a:pt x="5509769" y="5015088"/>
                      <a:pt x="5456146" y="5119511"/>
                      <a:pt x="5436391" y="5130800"/>
                    </a:cubicBezTo>
                    <a:cubicBezTo>
                      <a:pt x="5416636" y="5142089"/>
                      <a:pt x="5419458" y="5113867"/>
                      <a:pt x="5419458" y="5063067"/>
                    </a:cubicBezTo>
                    <a:cubicBezTo>
                      <a:pt x="5419458" y="5012267"/>
                      <a:pt x="5470258" y="4919133"/>
                      <a:pt x="5436391" y="4826000"/>
                    </a:cubicBezTo>
                    <a:cubicBezTo>
                      <a:pt x="5402524" y="4732867"/>
                      <a:pt x="5298102" y="4605867"/>
                      <a:pt x="5216258" y="4504267"/>
                    </a:cubicBezTo>
                    <a:cubicBezTo>
                      <a:pt x="5134414" y="4402667"/>
                      <a:pt x="5013058" y="4289778"/>
                      <a:pt x="4945325" y="4216400"/>
                    </a:cubicBezTo>
                    <a:cubicBezTo>
                      <a:pt x="4877592" y="4143022"/>
                      <a:pt x="4832436" y="4120444"/>
                      <a:pt x="4809858" y="4064000"/>
                    </a:cubicBezTo>
                    <a:cubicBezTo>
                      <a:pt x="4787280" y="4007556"/>
                      <a:pt x="4812680" y="3911600"/>
                      <a:pt x="4809858" y="3877733"/>
                    </a:cubicBezTo>
                    <a:cubicBezTo>
                      <a:pt x="4807036" y="3843866"/>
                      <a:pt x="4801392" y="3812822"/>
                      <a:pt x="4792925" y="3860800"/>
                    </a:cubicBezTo>
                    <a:cubicBezTo>
                      <a:pt x="4784458" y="3908778"/>
                      <a:pt x="4764702" y="4052711"/>
                      <a:pt x="4759058" y="4165600"/>
                    </a:cubicBezTo>
                    <a:cubicBezTo>
                      <a:pt x="4753414" y="4278489"/>
                      <a:pt x="4761880" y="4385733"/>
                      <a:pt x="4759058" y="4538133"/>
                    </a:cubicBezTo>
                    <a:cubicBezTo>
                      <a:pt x="4756236" y="4690533"/>
                      <a:pt x="4744947" y="4927600"/>
                      <a:pt x="4742125" y="5080000"/>
                    </a:cubicBezTo>
                    <a:cubicBezTo>
                      <a:pt x="4739303" y="5232400"/>
                      <a:pt x="4725192" y="5367866"/>
                      <a:pt x="4742125" y="5452533"/>
                    </a:cubicBezTo>
                    <a:cubicBezTo>
                      <a:pt x="4759058" y="5537200"/>
                      <a:pt x="4798570" y="5480756"/>
                      <a:pt x="4843725" y="5588000"/>
                    </a:cubicBezTo>
                    <a:cubicBezTo>
                      <a:pt x="4888881" y="5695245"/>
                      <a:pt x="4965080" y="5901267"/>
                      <a:pt x="5013058" y="6096000"/>
                    </a:cubicBezTo>
                    <a:cubicBezTo>
                      <a:pt x="5061036" y="6290733"/>
                      <a:pt x="5109013" y="6609645"/>
                      <a:pt x="5131591" y="6756400"/>
                    </a:cubicBezTo>
                    <a:cubicBezTo>
                      <a:pt x="5154169" y="6903156"/>
                      <a:pt x="5140058" y="6815666"/>
                      <a:pt x="5148525" y="6976533"/>
                    </a:cubicBezTo>
                    <a:cubicBezTo>
                      <a:pt x="5156992" y="7137400"/>
                      <a:pt x="5176747" y="7538156"/>
                      <a:pt x="5182391" y="7721600"/>
                    </a:cubicBezTo>
                    <a:cubicBezTo>
                      <a:pt x="5188035" y="7905044"/>
                      <a:pt x="5182391" y="8077200"/>
                      <a:pt x="5182391" y="8077200"/>
                    </a:cubicBezTo>
                    <a:cubicBezTo>
                      <a:pt x="5182391" y="8164689"/>
                      <a:pt x="5173924" y="8190089"/>
                      <a:pt x="5182391" y="8246533"/>
                    </a:cubicBezTo>
                    <a:cubicBezTo>
                      <a:pt x="5190858" y="8302977"/>
                      <a:pt x="5154169" y="8370711"/>
                      <a:pt x="5233191" y="8415867"/>
                    </a:cubicBezTo>
                    <a:cubicBezTo>
                      <a:pt x="5312213" y="8461023"/>
                      <a:pt x="5571858" y="8486423"/>
                      <a:pt x="5656525" y="8517467"/>
                    </a:cubicBezTo>
                    <a:cubicBezTo>
                      <a:pt x="5741192" y="8548511"/>
                      <a:pt x="5744013" y="8545689"/>
                      <a:pt x="5741191" y="8602133"/>
                    </a:cubicBezTo>
                    <a:cubicBezTo>
                      <a:pt x="5738369" y="8658577"/>
                      <a:pt x="5710146" y="8808155"/>
                      <a:pt x="5639591" y="8856133"/>
                    </a:cubicBezTo>
                    <a:cubicBezTo>
                      <a:pt x="5569036" y="8904111"/>
                      <a:pt x="5461791" y="8898467"/>
                      <a:pt x="5317858" y="8890000"/>
                    </a:cubicBezTo>
                    <a:cubicBezTo>
                      <a:pt x="5173925" y="8881533"/>
                      <a:pt x="4905813" y="8816622"/>
                      <a:pt x="4775991" y="8805333"/>
                    </a:cubicBezTo>
                    <a:cubicBezTo>
                      <a:pt x="4646169" y="8794044"/>
                      <a:pt x="4601014" y="8856134"/>
                      <a:pt x="4538925" y="8822267"/>
                    </a:cubicBezTo>
                    <a:cubicBezTo>
                      <a:pt x="4476836" y="8788400"/>
                      <a:pt x="4417569" y="8669866"/>
                      <a:pt x="4403458" y="8602133"/>
                    </a:cubicBezTo>
                    <a:cubicBezTo>
                      <a:pt x="4389347" y="8534400"/>
                      <a:pt x="4459902" y="8509000"/>
                      <a:pt x="4454258" y="8415867"/>
                    </a:cubicBezTo>
                    <a:cubicBezTo>
                      <a:pt x="4448614" y="8322734"/>
                      <a:pt x="4378058" y="8226777"/>
                      <a:pt x="4369591" y="8043333"/>
                    </a:cubicBezTo>
                    <a:cubicBezTo>
                      <a:pt x="4361124" y="7859889"/>
                      <a:pt x="4454258" y="7577666"/>
                      <a:pt x="4403458" y="7315200"/>
                    </a:cubicBezTo>
                    <a:cubicBezTo>
                      <a:pt x="4352658" y="7052734"/>
                      <a:pt x="4129702" y="6646333"/>
                      <a:pt x="4064791" y="6468533"/>
                    </a:cubicBezTo>
                    <a:cubicBezTo>
                      <a:pt x="3999880" y="6290733"/>
                      <a:pt x="4045035" y="6270978"/>
                      <a:pt x="4013991" y="6248400"/>
                    </a:cubicBezTo>
                    <a:cubicBezTo>
                      <a:pt x="3982947" y="6225822"/>
                      <a:pt x="3966014" y="6321778"/>
                      <a:pt x="3878525" y="6333067"/>
                    </a:cubicBezTo>
                    <a:cubicBezTo>
                      <a:pt x="3791036" y="6344356"/>
                      <a:pt x="3562436" y="6324600"/>
                      <a:pt x="3489058" y="6316133"/>
                    </a:cubicBezTo>
                    <a:cubicBezTo>
                      <a:pt x="3415680" y="6307666"/>
                      <a:pt x="3469302" y="6223000"/>
                      <a:pt x="3438258" y="6282267"/>
                    </a:cubicBezTo>
                    <a:cubicBezTo>
                      <a:pt x="3407214" y="6341534"/>
                      <a:pt x="3367702" y="6536266"/>
                      <a:pt x="3302791" y="6671733"/>
                    </a:cubicBezTo>
                    <a:cubicBezTo>
                      <a:pt x="3237880" y="6807200"/>
                      <a:pt x="3096769" y="6931378"/>
                      <a:pt x="3048791" y="7095067"/>
                    </a:cubicBezTo>
                    <a:cubicBezTo>
                      <a:pt x="3000813" y="7258756"/>
                      <a:pt x="3020569" y="7504290"/>
                      <a:pt x="3014925" y="7653867"/>
                    </a:cubicBezTo>
                    <a:cubicBezTo>
                      <a:pt x="3009281" y="7803444"/>
                      <a:pt x="3029036" y="7862711"/>
                      <a:pt x="3014925" y="7992533"/>
                    </a:cubicBezTo>
                    <a:cubicBezTo>
                      <a:pt x="3000814" y="8122355"/>
                      <a:pt x="2944369" y="8308622"/>
                      <a:pt x="2930258" y="8432800"/>
                    </a:cubicBezTo>
                    <a:cubicBezTo>
                      <a:pt x="2916147" y="8556978"/>
                      <a:pt x="2924614" y="8644467"/>
                      <a:pt x="2930258" y="8737600"/>
                    </a:cubicBezTo>
                    <a:cubicBezTo>
                      <a:pt x="2935902" y="8830733"/>
                      <a:pt x="2972592" y="8926689"/>
                      <a:pt x="2964125" y="8991600"/>
                    </a:cubicBezTo>
                    <a:cubicBezTo>
                      <a:pt x="2955658" y="9056511"/>
                      <a:pt x="3017747" y="9084734"/>
                      <a:pt x="2879458" y="9127067"/>
                    </a:cubicBezTo>
                    <a:cubicBezTo>
                      <a:pt x="2741169" y="9169400"/>
                      <a:pt x="2346058" y="9223022"/>
                      <a:pt x="2134391" y="9245600"/>
                    </a:cubicBezTo>
                    <a:cubicBezTo>
                      <a:pt x="1922724" y="9268178"/>
                      <a:pt x="1719525" y="9273822"/>
                      <a:pt x="1609458" y="9262533"/>
                    </a:cubicBezTo>
                    <a:cubicBezTo>
                      <a:pt x="1499391" y="9251244"/>
                      <a:pt x="1499391" y="9231489"/>
                      <a:pt x="1473991" y="9177867"/>
                    </a:cubicBezTo>
                    <a:cubicBezTo>
                      <a:pt x="1448591" y="9124245"/>
                      <a:pt x="1406258" y="9008533"/>
                      <a:pt x="1457058" y="8940800"/>
                    </a:cubicBezTo>
                    <a:cubicBezTo>
                      <a:pt x="1507858" y="8873067"/>
                      <a:pt x="1682836" y="8825089"/>
                      <a:pt x="1778791" y="8771467"/>
                    </a:cubicBezTo>
                    <a:cubicBezTo>
                      <a:pt x="1874746" y="8717845"/>
                      <a:pt x="1981991" y="8751712"/>
                      <a:pt x="2032791" y="8619067"/>
                    </a:cubicBezTo>
                    <a:cubicBezTo>
                      <a:pt x="2083591" y="8486423"/>
                      <a:pt x="2075124" y="8178800"/>
                      <a:pt x="2083591" y="7975600"/>
                    </a:cubicBezTo>
                    <a:cubicBezTo>
                      <a:pt x="2092058" y="7772400"/>
                      <a:pt x="2083591" y="7399867"/>
                      <a:pt x="2083591" y="7399867"/>
                    </a:cubicBezTo>
                    <a:cubicBezTo>
                      <a:pt x="2083591" y="7236178"/>
                      <a:pt x="2069480" y="7078134"/>
                      <a:pt x="2083591" y="6993467"/>
                    </a:cubicBezTo>
                    <a:cubicBezTo>
                      <a:pt x="2097702" y="6908800"/>
                      <a:pt x="2137214" y="7024511"/>
                      <a:pt x="2168258" y="6891867"/>
                    </a:cubicBezTo>
                    <a:cubicBezTo>
                      <a:pt x="2199302" y="6759223"/>
                      <a:pt x="2235991" y="6392333"/>
                      <a:pt x="2269858" y="6197600"/>
                    </a:cubicBezTo>
                    <a:cubicBezTo>
                      <a:pt x="2303725" y="6002867"/>
                      <a:pt x="2331947" y="5861756"/>
                      <a:pt x="2371458" y="5723467"/>
                    </a:cubicBezTo>
                    <a:cubicBezTo>
                      <a:pt x="2410969" y="5585178"/>
                      <a:pt x="2487169" y="5441245"/>
                      <a:pt x="2506925" y="5367867"/>
                    </a:cubicBezTo>
                    <a:cubicBezTo>
                      <a:pt x="2526680" y="5294489"/>
                      <a:pt x="2492813" y="5317067"/>
                      <a:pt x="2489991" y="5283200"/>
                    </a:cubicBezTo>
                    <a:cubicBezTo>
                      <a:pt x="2487169" y="5249333"/>
                      <a:pt x="2464591" y="5212645"/>
                      <a:pt x="2489991" y="5164667"/>
                    </a:cubicBezTo>
                    <a:cubicBezTo>
                      <a:pt x="2515391" y="5116689"/>
                      <a:pt x="2602880" y="5017911"/>
                      <a:pt x="2642391" y="4995333"/>
                    </a:cubicBezTo>
                    <a:cubicBezTo>
                      <a:pt x="2681902" y="4972755"/>
                      <a:pt x="2712947" y="5201356"/>
                      <a:pt x="2727058" y="5029200"/>
                    </a:cubicBezTo>
                    <a:cubicBezTo>
                      <a:pt x="2741169" y="4857044"/>
                      <a:pt x="2727058" y="3962400"/>
                      <a:pt x="2727058" y="3962400"/>
                    </a:cubicBezTo>
                    <a:cubicBezTo>
                      <a:pt x="2727058" y="3753556"/>
                      <a:pt x="2797614" y="3790244"/>
                      <a:pt x="2727058" y="3776133"/>
                    </a:cubicBezTo>
                    <a:cubicBezTo>
                      <a:pt x="2656502" y="3762022"/>
                      <a:pt x="2413792" y="3860800"/>
                      <a:pt x="2303725" y="3877733"/>
                    </a:cubicBezTo>
                    <a:cubicBezTo>
                      <a:pt x="2193658" y="3894666"/>
                      <a:pt x="2210591" y="3821289"/>
                      <a:pt x="2066658" y="3877733"/>
                    </a:cubicBezTo>
                    <a:cubicBezTo>
                      <a:pt x="1922725" y="3934178"/>
                      <a:pt x="1609458" y="4128911"/>
                      <a:pt x="1440125" y="4216400"/>
                    </a:cubicBezTo>
                    <a:cubicBezTo>
                      <a:pt x="1270792" y="4303889"/>
                      <a:pt x="1121214" y="4354689"/>
                      <a:pt x="1050658" y="4402667"/>
                    </a:cubicBezTo>
                    <a:cubicBezTo>
                      <a:pt x="980102" y="4450645"/>
                      <a:pt x="1036546" y="4470400"/>
                      <a:pt x="1016791" y="4504267"/>
                    </a:cubicBezTo>
                    <a:cubicBezTo>
                      <a:pt x="997036" y="4538134"/>
                      <a:pt x="946236" y="4546601"/>
                      <a:pt x="932125" y="4605867"/>
                    </a:cubicBezTo>
                    <a:cubicBezTo>
                      <a:pt x="918014" y="4665133"/>
                      <a:pt x="951881" y="4811889"/>
                      <a:pt x="932125" y="4859867"/>
                    </a:cubicBezTo>
                    <a:cubicBezTo>
                      <a:pt x="912369" y="4907845"/>
                      <a:pt x="844635" y="4890911"/>
                      <a:pt x="813591" y="4893733"/>
                    </a:cubicBezTo>
                    <a:cubicBezTo>
                      <a:pt x="782547" y="4896555"/>
                      <a:pt x="757147" y="4893733"/>
                      <a:pt x="745858" y="4876800"/>
                    </a:cubicBezTo>
                    <a:cubicBezTo>
                      <a:pt x="734569" y="4859867"/>
                      <a:pt x="757147" y="4806244"/>
                      <a:pt x="745858" y="4792133"/>
                    </a:cubicBezTo>
                    <a:cubicBezTo>
                      <a:pt x="734569" y="4778022"/>
                      <a:pt x="695058" y="4786489"/>
                      <a:pt x="678125" y="4792133"/>
                    </a:cubicBezTo>
                    <a:cubicBezTo>
                      <a:pt x="661192" y="4797777"/>
                      <a:pt x="658369" y="4809067"/>
                      <a:pt x="644258" y="4826000"/>
                    </a:cubicBezTo>
                    <a:cubicBezTo>
                      <a:pt x="630147" y="4842933"/>
                      <a:pt x="607569" y="4871155"/>
                      <a:pt x="593458" y="4893733"/>
                    </a:cubicBezTo>
                    <a:cubicBezTo>
                      <a:pt x="579347" y="4916311"/>
                      <a:pt x="596280" y="4938889"/>
                      <a:pt x="559591" y="4961467"/>
                    </a:cubicBezTo>
                    <a:cubicBezTo>
                      <a:pt x="522902" y="4984045"/>
                      <a:pt x="404369" y="5034845"/>
                      <a:pt x="373325" y="5029200"/>
                    </a:cubicBezTo>
                    <a:cubicBezTo>
                      <a:pt x="342281" y="5023556"/>
                      <a:pt x="370503" y="4961467"/>
                      <a:pt x="373325" y="4927600"/>
                    </a:cubicBezTo>
                    <a:cubicBezTo>
                      <a:pt x="376147" y="4893733"/>
                      <a:pt x="398725" y="4840111"/>
                      <a:pt x="390258" y="4826000"/>
                    </a:cubicBezTo>
                    <a:cubicBezTo>
                      <a:pt x="381791" y="4811889"/>
                      <a:pt x="356392" y="4828822"/>
                      <a:pt x="322525" y="4842933"/>
                    </a:cubicBezTo>
                    <a:cubicBezTo>
                      <a:pt x="288658" y="4857044"/>
                      <a:pt x="226569" y="4907845"/>
                      <a:pt x="187058" y="4910667"/>
                    </a:cubicBezTo>
                    <a:cubicBezTo>
                      <a:pt x="147547" y="4913489"/>
                      <a:pt x="102391" y="4888089"/>
                      <a:pt x="85458" y="4859867"/>
                    </a:cubicBezTo>
                    <a:cubicBezTo>
                      <a:pt x="68525" y="4831645"/>
                      <a:pt x="60058" y="4763911"/>
                      <a:pt x="85458" y="4741333"/>
                    </a:cubicBezTo>
                    <a:cubicBezTo>
                      <a:pt x="110858" y="4718755"/>
                      <a:pt x="232214" y="4732867"/>
                      <a:pt x="237858" y="4724400"/>
                    </a:cubicBezTo>
                    <a:cubicBezTo>
                      <a:pt x="243502" y="4715933"/>
                      <a:pt x="156014" y="4696177"/>
                      <a:pt x="119325" y="4690533"/>
                    </a:cubicBezTo>
                    <a:cubicBezTo>
                      <a:pt x="82636" y="4684889"/>
                      <a:pt x="34658" y="4710288"/>
                      <a:pt x="17725" y="4690533"/>
                    </a:cubicBezTo>
                    <a:cubicBezTo>
                      <a:pt x="792" y="4670778"/>
                      <a:pt x="3614" y="4600222"/>
                      <a:pt x="17725" y="4572000"/>
                    </a:cubicBezTo>
                    <a:cubicBezTo>
                      <a:pt x="31836" y="4543778"/>
                      <a:pt x="85458" y="4540955"/>
                      <a:pt x="102391" y="4521200"/>
                    </a:cubicBezTo>
                    <a:cubicBezTo>
                      <a:pt x="119324" y="4501445"/>
                      <a:pt x="136258" y="4478867"/>
                      <a:pt x="119325" y="4453467"/>
                    </a:cubicBezTo>
                    <a:cubicBezTo>
                      <a:pt x="102392" y="4428067"/>
                      <a:pt x="-10498" y="4388556"/>
                      <a:pt x="791" y="4368800"/>
                    </a:cubicBezTo>
                    <a:cubicBezTo>
                      <a:pt x="12080" y="4349044"/>
                      <a:pt x="130614" y="4340577"/>
                      <a:pt x="187058" y="4334933"/>
                    </a:cubicBezTo>
                    <a:cubicBezTo>
                      <a:pt x="243502" y="4329289"/>
                      <a:pt x="254791" y="4382911"/>
                      <a:pt x="339458" y="4334933"/>
                    </a:cubicBezTo>
                    <a:cubicBezTo>
                      <a:pt x="424125" y="4286955"/>
                      <a:pt x="624502" y="4109156"/>
                      <a:pt x="695058" y="4047067"/>
                    </a:cubicBezTo>
                    <a:cubicBezTo>
                      <a:pt x="765613" y="3984978"/>
                      <a:pt x="740213" y="3976511"/>
                      <a:pt x="762791" y="3962400"/>
                    </a:cubicBezTo>
                    <a:cubicBezTo>
                      <a:pt x="785369" y="3948289"/>
                      <a:pt x="737392" y="4041422"/>
                      <a:pt x="830525" y="3962400"/>
                    </a:cubicBezTo>
                    <a:cubicBezTo>
                      <a:pt x="923658" y="3883378"/>
                      <a:pt x="1098636" y="3620911"/>
                      <a:pt x="1321591" y="3488267"/>
                    </a:cubicBezTo>
                    <a:cubicBezTo>
                      <a:pt x="1544546" y="3355623"/>
                      <a:pt x="1979169" y="3259666"/>
                      <a:pt x="2168258" y="3166533"/>
                    </a:cubicBezTo>
                    <a:cubicBezTo>
                      <a:pt x="2357347" y="3073400"/>
                      <a:pt x="2351703" y="3000022"/>
                      <a:pt x="2456125" y="2929467"/>
                    </a:cubicBezTo>
                    <a:cubicBezTo>
                      <a:pt x="2560547" y="2858912"/>
                      <a:pt x="2679080" y="2777067"/>
                      <a:pt x="2794791" y="2743200"/>
                    </a:cubicBezTo>
                    <a:cubicBezTo>
                      <a:pt x="2910502" y="2709333"/>
                      <a:pt x="3062902" y="2777067"/>
                      <a:pt x="3150391" y="2726267"/>
                    </a:cubicBezTo>
                    <a:cubicBezTo>
                      <a:pt x="3237880" y="2675467"/>
                      <a:pt x="3314081" y="2523067"/>
                      <a:pt x="3319725" y="2438400"/>
                    </a:cubicBezTo>
                    <a:cubicBezTo>
                      <a:pt x="3325369" y="2353733"/>
                      <a:pt x="3215302" y="2254956"/>
                      <a:pt x="3184258" y="2218267"/>
                    </a:cubicBezTo>
                    <a:cubicBezTo>
                      <a:pt x="3153214" y="2181578"/>
                      <a:pt x="3156036" y="2243667"/>
                      <a:pt x="3133458" y="2218267"/>
                    </a:cubicBezTo>
                    <a:cubicBezTo>
                      <a:pt x="3110880" y="2192867"/>
                      <a:pt x="3091124" y="2105378"/>
                      <a:pt x="3048791" y="2065867"/>
                    </a:cubicBezTo>
                    <a:cubicBezTo>
                      <a:pt x="3006458" y="2026356"/>
                      <a:pt x="2964125" y="2020711"/>
                      <a:pt x="2879458" y="1981200"/>
                    </a:cubicBezTo>
                    <a:cubicBezTo>
                      <a:pt x="2794791" y="1941689"/>
                      <a:pt x="2616991" y="1907822"/>
                      <a:pt x="2540791" y="1828800"/>
                    </a:cubicBezTo>
                    <a:cubicBezTo>
                      <a:pt x="2464591" y="1749778"/>
                      <a:pt x="2444836" y="1642534"/>
                      <a:pt x="2422258" y="1507067"/>
                    </a:cubicBezTo>
                    <a:cubicBezTo>
                      <a:pt x="2399680" y="1371600"/>
                      <a:pt x="2408147" y="1128889"/>
                      <a:pt x="2405325" y="1016000"/>
                    </a:cubicBezTo>
                    <a:cubicBezTo>
                      <a:pt x="2402503" y="903111"/>
                      <a:pt x="2379925" y="883355"/>
                      <a:pt x="2405325" y="829733"/>
                    </a:cubicBezTo>
                    <a:cubicBezTo>
                      <a:pt x="2430725" y="776111"/>
                      <a:pt x="2506925" y="736600"/>
                      <a:pt x="2557725" y="694267"/>
                    </a:cubicBezTo>
                    <a:cubicBezTo>
                      <a:pt x="2608525" y="651934"/>
                      <a:pt x="2710125" y="575733"/>
                      <a:pt x="2710125" y="575733"/>
                    </a:cubicBezTo>
                  </a:path>
                </a:pathLst>
              </a:custGeom>
              <a:grpFill/>
              <a:ln w="38100" cmpd="sng">
                <a:solidFill>
                  <a:srgbClr val="7030A0"/>
                </a:solidFill>
              </a:ln>
              <a:effectLst>
                <a:outerShdw blurRad="40000" dist="20000" dir="5400000" rotWithShape="0">
                  <a:schemeClr val="accent3">
                    <a:lumMod val="75000"/>
                    <a:alpha val="38000"/>
                  </a:scheme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6" name="Group 63">
                <a:extLst>
                  <a:ext uri="{FF2B5EF4-FFF2-40B4-BE49-F238E27FC236}">
                    <a16:creationId xmlns:a16="http://schemas.microsoft.com/office/drawing/2014/main" id="{94B8CDA7-115A-974E-9EC3-E4B6FA40F257}"/>
                  </a:ext>
                </a:extLst>
              </p:cNvPr>
              <p:cNvGrpSpPr/>
              <p:nvPr/>
            </p:nvGrpSpPr>
            <p:grpSpPr>
              <a:xfrm>
                <a:off x="3606800" y="-203200"/>
                <a:ext cx="2082800" cy="5148560"/>
                <a:chOff x="3606800" y="-203200"/>
                <a:chExt cx="2082800" cy="5148560"/>
              </a:xfrm>
              <a:grpFill/>
            </p:grpSpPr>
            <p:sp>
              <p:nvSpPr>
                <p:cNvPr id="107" name="Freeform 64">
                  <a:extLst>
                    <a:ext uri="{FF2B5EF4-FFF2-40B4-BE49-F238E27FC236}">
                      <a16:creationId xmlns:a16="http://schemas.microsoft.com/office/drawing/2014/main" id="{FFD32453-F46F-3843-A5E2-83E57B35D17D}"/>
                    </a:ext>
                  </a:extLst>
                </p:cNvPr>
                <p:cNvSpPr/>
                <p:nvPr/>
              </p:nvSpPr>
              <p:spPr>
                <a:xfrm>
                  <a:off x="4673600" y="965200"/>
                  <a:ext cx="355600" cy="135467"/>
                </a:xfrm>
                <a:custGeom>
                  <a:avLst/>
                  <a:gdLst>
                    <a:gd name="connsiteX0" fmla="*/ 0 w 355600"/>
                    <a:gd name="connsiteY0" fmla="*/ 0 h 135467"/>
                    <a:gd name="connsiteX1" fmla="*/ 84667 w 355600"/>
                    <a:gd name="connsiteY1" fmla="*/ 50800 h 135467"/>
                    <a:gd name="connsiteX2" fmla="*/ 186267 w 355600"/>
                    <a:gd name="connsiteY2" fmla="*/ 118533 h 135467"/>
                    <a:gd name="connsiteX3" fmla="*/ 355600 w 355600"/>
                    <a:gd name="connsiteY3" fmla="*/ 135467 h 1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600" h="135467">
                      <a:moveTo>
                        <a:pt x="0" y="0"/>
                      </a:moveTo>
                      <a:cubicBezTo>
                        <a:pt x="26811" y="15522"/>
                        <a:pt x="53623" y="31045"/>
                        <a:pt x="84667" y="50800"/>
                      </a:cubicBezTo>
                      <a:cubicBezTo>
                        <a:pt x="115711" y="70555"/>
                        <a:pt x="141112" y="104422"/>
                        <a:pt x="186267" y="118533"/>
                      </a:cubicBezTo>
                      <a:cubicBezTo>
                        <a:pt x="231422" y="132644"/>
                        <a:pt x="355600" y="135467"/>
                        <a:pt x="355600" y="135467"/>
                      </a:cubicBezTo>
                    </a:path>
                  </a:pathLst>
                </a:cu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8" name="Freeform 65">
                  <a:extLst>
                    <a:ext uri="{FF2B5EF4-FFF2-40B4-BE49-F238E27FC236}">
                      <a16:creationId xmlns:a16="http://schemas.microsoft.com/office/drawing/2014/main" id="{903EF694-B5B2-844D-AC3C-FAC951065C1D}"/>
                    </a:ext>
                  </a:extLst>
                </p:cNvPr>
                <p:cNvSpPr/>
                <p:nvPr/>
              </p:nvSpPr>
              <p:spPr>
                <a:xfrm>
                  <a:off x="3708399" y="3708398"/>
                  <a:ext cx="1964271" cy="410022"/>
                </a:xfrm>
                <a:custGeom>
                  <a:avLst/>
                  <a:gdLst>
                    <a:gd name="connsiteX0" fmla="*/ 0 w 1964267"/>
                    <a:gd name="connsiteY0" fmla="*/ 118533 h 410025"/>
                    <a:gd name="connsiteX1" fmla="*/ 355600 w 1964267"/>
                    <a:gd name="connsiteY1" fmla="*/ 304800 h 410025"/>
                    <a:gd name="connsiteX2" fmla="*/ 1066800 w 1964267"/>
                    <a:gd name="connsiteY2" fmla="*/ 389467 h 410025"/>
                    <a:gd name="connsiteX3" fmla="*/ 1524000 w 1964267"/>
                    <a:gd name="connsiteY3" fmla="*/ 372533 h 410025"/>
                    <a:gd name="connsiteX4" fmla="*/ 1964267 w 1964267"/>
                    <a:gd name="connsiteY4" fmla="*/ 0 h 41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4267" h="410025">
                      <a:moveTo>
                        <a:pt x="0" y="118533"/>
                      </a:moveTo>
                      <a:cubicBezTo>
                        <a:pt x="88900" y="189088"/>
                        <a:pt x="177800" y="259644"/>
                        <a:pt x="355600" y="304800"/>
                      </a:cubicBezTo>
                      <a:cubicBezTo>
                        <a:pt x="533400" y="349956"/>
                        <a:pt x="872067" y="378178"/>
                        <a:pt x="1066800" y="389467"/>
                      </a:cubicBezTo>
                      <a:cubicBezTo>
                        <a:pt x="1261533" y="400756"/>
                        <a:pt x="1374422" y="437444"/>
                        <a:pt x="1524000" y="372533"/>
                      </a:cubicBezTo>
                      <a:cubicBezTo>
                        <a:pt x="1673578" y="307622"/>
                        <a:pt x="1964267" y="0"/>
                        <a:pt x="1964267" y="0"/>
                      </a:cubicBezTo>
                    </a:path>
                  </a:pathLst>
                </a:cu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9" name="Freeform 66">
                  <a:extLst>
                    <a:ext uri="{FF2B5EF4-FFF2-40B4-BE49-F238E27FC236}">
                      <a16:creationId xmlns:a16="http://schemas.microsoft.com/office/drawing/2014/main" id="{1BAC6769-C6D3-DB46-97D9-276695E85DA9}"/>
                    </a:ext>
                  </a:extLst>
                </p:cNvPr>
                <p:cNvSpPr/>
                <p:nvPr/>
              </p:nvSpPr>
              <p:spPr>
                <a:xfrm>
                  <a:off x="3606800" y="4030133"/>
                  <a:ext cx="2082800" cy="915227"/>
                </a:xfrm>
                <a:custGeom>
                  <a:avLst/>
                  <a:gdLst>
                    <a:gd name="connsiteX0" fmla="*/ 0 w 2082800"/>
                    <a:gd name="connsiteY0" fmla="*/ 0 h 915227"/>
                    <a:gd name="connsiteX1" fmla="*/ 220133 w 2082800"/>
                    <a:gd name="connsiteY1" fmla="*/ 101600 h 915227"/>
                    <a:gd name="connsiteX2" fmla="*/ 474133 w 2082800"/>
                    <a:gd name="connsiteY2" fmla="*/ 287867 h 915227"/>
                    <a:gd name="connsiteX3" fmla="*/ 795867 w 2082800"/>
                    <a:gd name="connsiteY3" fmla="*/ 694267 h 915227"/>
                    <a:gd name="connsiteX4" fmla="*/ 914400 w 2082800"/>
                    <a:gd name="connsiteY4" fmla="*/ 863600 h 915227"/>
                    <a:gd name="connsiteX5" fmla="*/ 1151467 w 2082800"/>
                    <a:gd name="connsiteY5" fmla="*/ 914400 h 915227"/>
                    <a:gd name="connsiteX6" fmla="*/ 1354667 w 2082800"/>
                    <a:gd name="connsiteY6" fmla="*/ 880534 h 915227"/>
                    <a:gd name="connsiteX7" fmla="*/ 1591733 w 2082800"/>
                    <a:gd name="connsiteY7" fmla="*/ 711200 h 915227"/>
                    <a:gd name="connsiteX8" fmla="*/ 1862667 w 2082800"/>
                    <a:gd name="connsiteY8" fmla="*/ 474134 h 915227"/>
                    <a:gd name="connsiteX9" fmla="*/ 2082800 w 2082800"/>
                    <a:gd name="connsiteY9" fmla="*/ 135467 h 915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82800" h="915227">
                      <a:moveTo>
                        <a:pt x="0" y="0"/>
                      </a:moveTo>
                      <a:cubicBezTo>
                        <a:pt x="70555" y="26811"/>
                        <a:pt x="141111" y="53622"/>
                        <a:pt x="220133" y="101600"/>
                      </a:cubicBezTo>
                      <a:cubicBezTo>
                        <a:pt x="299155" y="149578"/>
                        <a:pt x="378177" y="189089"/>
                        <a:pt x="474133" y="287867"/>
                      </a:cubicBezTo>
                      <a:cubicBezTo>
                        <a:pt x="570089" y="386645"/>
                        <a:pt x="722489" y="598312"/>
                        <a:pt x="795867" y="694267"/>
                      </a:cubicBezTo>
                      <a:cubicBezTo>
                        <a:pt x="869245" y="790222"/>
                        <a:pt x="855133" y="826911"/>
                        <a:pt x="914400" y="863600"/>
                      </a:cubicBezTo>
                      <a:cubicBezTo>
                        <a:pt x="973667" y="900289"/>
                        <a:pt x="1078089" y="911578"/>
                        <a:pt x="1151467" y="914400"/>
                      </a:cubicBezTo>
                      <a:cubicBezTo>
                        <a:pt x="1224845" y="917222"/>
                        <a:pt x="1281289" y="914401"/>
                        <a:pt x="1354667" y="880534"/>
                      </a:cubicBezTo>
                      <a:cubicBezTo>
                        <a:pt x="1428045" y="846667"/>
                        <a:pt x="1507066" y="778933"/>
                        <a:pt x="1591733" y="711200"/>
                      </a:cubicBezTo>
                      <a:cubicBezTo>
                        <a:pt x="1676400" y="643467"/>
                        <a:pt x="1780822" y="570090"/>
                        <a:pt x="1862667" y="474134"/>
                      </a:cubicBezTo>
                      <a:cubicBezTo>
                        <a:pt x="1944512" y="378178"/>
                        <a:pt x="2082800" y="135467"/>
                        <a:pt x="2082800" y="135467"/>
                      </a:cubicBezTo>
                    </a:path>
                  </a:pathLst>
                </a:cu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0" name="Freeform 67">
                  <a:extLst>
                    <a:ext uri="{FF2B5EF4-FFF2-40B4-BE49-F238E27FC236}">
                      <a16:creationId xmlns:a16="http://schemas.microsoft.com/office/drawing/2014/main" id="{FC80E09B-C19A-3A4F-9047-863EB8CA2E2B}"/>
                    </a:ext>
                  </a:extLst>
                </p:cNvPr>
                <p:cNvSpPr/>
                <p:nvPr/>
              </p:nvSpPr>
              <p:spPr>
                <a:xfrm>
                  <a:off x="4673600" y="-123876"/>
                  <a:ext cx="338667" cy="56143"/>
                </a:xfrm>
                <a:custGeom>
                  <a:avLst/>
                  <a:gdLst>
                    <a:gd name="connsiteX0" fmla="*/ 0 w 338667"/>
                    <a:gd name="connsiteY0" fmla="*/ 56143 h 56143"/>
                    <a:gd name="connsiteX1" fmla="*/ 118533 w 338667"/>
                    <a:gd name="connsiteY1" fmla="*/ 5343 h 56143"/>
                    <a:gd name="connsiteX2" fmla="*/ 287867 w 338667"/>
                    <a:gd name="connsiteY2" fmla="*/ 5343 h 56143"/>
                    <a:gd name="connsiteX3" fmla="*/ 338667 w 338667"/>
                    <a:gd name="connsiteY3" fmla="*/ 39209 h 5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667" h="56143">
                      <a:moveTo>
                        <a:pt x="0" y="56143"/>
                      </a:moveTo>
                      <a:cubicBezTo>
                        <a:pt x="35277" y="34976"/>
                        <a:pt x="70555" y="13810"/>
                        <a:pt x="118533" y="5343"/>
                      </a:cubicBezTo>
                      <a:cubicBezTo>
                        <a:pt x="166511" y="-3124"/>
                        <a:pt x="251178" y="-301"/>
                        <a:pt x="287867" y="5343"/>
                      </a:cubicBezTo>
                      <a:cubicBezTo>
                        <a:pt x="324556" y="10987"/>
                        <a:pt x="338667" y="39209"/>
                        <a:pt x="338667" y="39209"/>
                      </a:cubicBezTo>
                    </a:path>
                  </a:pathLst>
                </a:cu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1" name="Freeform 68">
                  <a:extLst>
                    <a:ext uri="{FF2B5EF4-FFF2-40B4-BE49-F238E27FC236}">
                      <a16:creationId xmlns:a16="http://schemas.microsoft.com/office/drawing/2014/main" id="{3C6D90A4-5A11-2648-B472-749EB48C5F6C}"/>
                    </a:ext>
                  </a:extLst>
                </p:cNvPr>
                <p:cNvSpPr/>
                <p:nvPr/>
              </p:nvSpPr>
              <p:spPr>
                <a:xfrm>
                  <a:off x="5452533" y="-203200"/>
                  <a:ext cx="169334" cy="67733"/>
                </a:xfrm>
                <a:custGeom>
                  <a:avLst/>
                  <a:gdLst>
                    <a:gd name="connsiteX0" fmla="*/ 0 w 169334"/>
                    <a:gd name="connsiteY0" fmla="*/ 67733 h 67733"/>
                    <a:gd name="connsiteX1" fmla="*/ 135467 w 169334"/>
                    <a:gd name="connsiteY1" fmla="*/ 16933 h 67733"/>
                    <a:gd name="connsiteX2" fmla="*/ 169334 w 169334"/>
                    <a:gd name="connsiteY2" fmla="*/ 0 h 6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334" h="67733">
                      <a:moveTo>
                        <a:pt x="0" y="67733"/>
                      </a:moveTo>
                      <a:lnTo>
                        <a:pt x="135467" y="16933"/>
                      </a:lnTo>
                      <a:cubicBezTo>
                        <a:pt x="163689" y="5644"/>
                        <a:pt x="169334" y="0"/>
                        <a:pt x="169334" y="0"/>
                      </a:cubicBezTo>
                    </a:path>
                  </a:pathLst>
                </a:cu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2" name="Freeform 69">
                  <a:extLst>
                    <a:ext uri="{FF2B5EF4-FFF2-40B4-BE49-F238E27FC236}">
                      <a16:creationId xmlns:a16="http://schemas.microsoft.com/office/drawing/2014/main" id="{D7CCE864-7ED9-5440-8CFA-B0D68B79936B}"/>
                    </a:ext>
                  </a:extLst>
                </p:cNvPr>
                <p:cNvSpPr/>
                <p:nvPr/>
              </p:nvSpPr>
              <p:spPr>
                <a:xfrm>
                  <a:off x="5274173" y="152400"/>
                  <a:ext cx="153519" cy="220133"/>
                </a:xfrm>
                <a:custGeom>
                  <a:avLst/>
                  <a:gdLst>
                    <a:gd name="connsiteX0" fmla="*/ 0 w 153519"/>
                    <a:gd name="connsiteY0" fmla="*/ 0 h 220133"/>
                    <a:gd name="connsiteX1" fmla="*/ 67734 w 153519"/>
                    <a:gd name="connsiteY1" fmla="*/ 33867 h 220133"/>
                    <a:gd name="connsiteX2" fmla="*/ 152400 w 153519"/>
                    <a:gd name="connsiteY2" fmla="*/ 135467 h 220133"/>
                    <a:gd name="connsiteX3" fmla="*/ 118534 w 153519"/>
                    <a:gd name="connsiteY3" fmla="*/ 220133 h 220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519" h="220133">
                      <a:moveTo>
                        <a:pt x="0" y="0"/>
                      </a:moveTo>
                      <a:cubicBezTo>
                        <a:pt x="21167" y="5644"/>
                        <a:pt x="42334" y="11289"/>
                        <a:pt x="67734" y="33867"/>
                      </a:cubicBezTo>
                      <a:cubicBezTo>
                        <a:pt x="93134" y="56445"/>
                        <a:pt x="143933" y="104423"/>
                        <a:pt x="152400" y="135467"/>
                      </a:cubicBezTo>
                      <a:cubicBezTo>
                        <a:pt x="160867" y="166511"/>
                        <a:pt x="118534" y="220133"/>
                        <a:pt x="118534" y="220133"/>
                      </a:cubicBezTo>
                    </a:path>
                  </a:pathLst>
                </a:cu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04" name="TextBox 16">
              <a:extLst>
                <a:ext uri="{FF2B5EF4-FFF2-40B4-BE49-F238E27FC236}">
                  <a16:creationId xmlns:a16="http://schemas.microsoft.com/office/drawing/2014/main" id="{82F3DE36-C6D5-2C46-8358-C5C0E5F80ADF}"/>
                </a:ext>
              </a:extLst>
            </p:cNvPr>
            <p:cNvSpPr txBox="1"/>
            <p:nvPr/>
          </p:nvSpPr>
          <p:spPr>
            <a:xfrm>
              <a:off x="1571247" y="3828380"/>
              <a:ext cx="1433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C000"/>
                  </a:solidFill>
                </a:rPr>
                <a:t>Access to health </a:t>
              </a:r>
              <a:br>
                <a:rPr lang="en-US" sz="1400" b="1" dirty="0">
                  <a:solidFill>
                    <a:srgbClr val="FFC000"/>
                  </a:solidFill>
                </a:rPr>
              </a:br>
              <a:r>
                <a:rPr lang="en-US" sz="1400" b="1" dirty="0">
                  <a:solidFill>
                    <a:srgbClr val="FFC000"/>
                  </a:solidFill>
                </a:rPr>
                <a:t>care ?</a:t>
              </a:r>
            </a:p>
          </p:txBody>
        </p:sp>
        <p:grpSp>
          <p:nvGrpSpPr>
            <p:cNvPr id="85" name="Group 45">
              <a:extLst>
                <a:ext uri="{FF2B5EF4-FFF2-40B4-BE49-F238E27FC236}">
                  <a16:creationId xmlns:a16="http://schemas.microsoft.com/office/drawing/2014/main" id="{9BD5646A-68A9-FE4E-A02E-9DE5F5A75BB2}"/>
                </a:ext>
              </a:extLst>
            </p:cNvPr>
            <p:cNvGrpSpPr/>
            <p:nvPr/>
          </p:nvGrpSpPr>
          <p:grpSpPr>
            <a:xfrm>
              <a:off x="3394197" y="2800213"/>
              <a:ext cx="1477655" cy="777712"/>
              <a:chOff x="-2648928" y="-86298"/>
              <a:chExt cx="14224510" cy="7486572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D7361312-1A86-4F48-AD17-8982619A6124}"/>
                  </a:ext>
                </a:extLst>
              </p:cNvPr>
              <p:cNvSpPr/>
              <p:nvPr/>
            </p:nvSpPr>
            <p:spPr>
              <a:xfrm>
                <a:off x="-2648928" y="-86298"/>
                <a:ext cx="14224510" cy="7486572"/>
              </a:xfrm>
              <a:custGeom>
                <a:avLst/>
                <a:gdLst>
                  <a:gd name="connsiteX0" fmla="*/ 2242528 w 14224510"/>
                  <a:gd name="connsiteY0" fmla="*/ 2338431 h 7486572"/>
                  <a:gd name="connsiteX1" fmla="*/ 2869061 w 14224510"/>
                  <a:gd name="connsiteY1" fmla="*/ 2270698 h 7486572"/>
                  <a:gd name="connsiteX2" fmla="*/ 4122128 w 14224510"/>
                  <a:gd name="connsiteY2" fmla="*/ 2575498 h 7486572"/>
                  <a:gd name="connsiteX3" fmla="*/ 5188928 w 14224510"/>
                  <a:gd name="connsiteY3" fmla="*/ 2880298 h 7486572"/>
                  <a:gd name="connsiteX4" fmla="*/ 6120261 w 14224510"/>
                  <a:gd name="connsiteY4" fmla="*/ 3015765 h 7486572"/>
                  <a:gd name="connsiteX5" fmla="*/ 6865328 w 14224510"/>
                  <a:gd name="connsiteY5" fmla="*/ 2948031 h 7486572"/>
                  <a:gd name="connsiteX6" fmla="*/ 7457995 w 14224510"/>
                  <a:gd name="connsiteY6" fmla="*/ 2863365 h 7486572"/>
                  <a:gd name="connsiteX7" fmla="*/ 7949061 w 14224510"/>
                  <a:gd name="connsiteY7" fmla="*/ 2812565 h 7486572"/>
                  <a:gd name="connsiteX8" fmla="*/ 8355461 w 14224510"/>
                  <a:gd name="connsiteY8" fmla="*/ 2914165 h 7486572"/>
                  <a:gd name="connsiteX9" fmla="*/ 8406261 w 14224510"/>
                  <a:gd name="connsiteY9" fmla="*/ 2863365 h 7486572"/>
                  <a:gd name="connsiteX10" fmla="*/ 8490928 w 14224510"/>
                  <a:gd name="connsiteY10" fmla="*/ 2660165 h 7486572"/>
                  <a:gd name="connsiteX11" fmla="*/ 8490928 w 14224510"/>
                  <a:gd name="connsiteY11" fmla="*/ 2355365 h 7486572"/>
                  <a:gd name="connsiteX12" fmla="*/ 8592528 w 14224510"/>
                  <a:gd name="connsiteY12" fmla="*/ 1915098 h 7486572"/>
                  <a:gd name="connsiteX13" fmla="*/ 8812661 w 14224510"/>
                  <a:gd name="connsiteY13" fmla="*/ 1644165 h 7486572"/>
                  <a:gd name="connsiteX14" fmla="*/ 9117461 w 14224510"/>
                  <a:gd name="connsiteY14" fmla="*/ 1576431 h 7486572"/>
                  <a:gd name="connsiteX15" fmla="*/ 9269861 w 14224510"/>
                  <a:gd name="connsiteY15" fmla="*/ 1627231 h 7486572"/>
                  <a:gd name="connsiteX16" fmla="*/ 9557728 w 14224510"/>
                  <a:gd name="connsiteY16" fmla="*/ 1237765 h 7486572"/>
                  <a:gd name="connsiteX17" fmla="*/ 10167328 w 14224510"/>
                  <a:gd name="connsiteY17" fmla="*/ 509631 h 7486572"/>
                  <a:gd name="connsiteX18" fmla="*/ 10776928 w 14224510"/>
                  <a:gd name="connsiteY18" fmla="*/ 187898 h 7486572"/>
                  <a:gd name="connsiteX19" fmla="*/ 11759061 w 14224510"/>
                  <a:gd name="connsiteY19" fmla="*/ 1631 h 7486572"/>
                  <a:gd name="connsiteX20" fmla="*/ 12842795 w 14224510"/>
                  <a:gd name="connsiteY20" fmla="*/ 289498 h 7486572"/>
                  <a:gd name="connsiteX21" fmla="*/ 13824928 w 14224510"/>
                  <a:gd name="connsiteY21" fmla="*/ 1102298 h 7486572"/>
                  <a:gd name="connsiteX22" fmla="*/ 14197461 w 14224510"/>
                  <a:gd name="connsiteY22" fmla="*/ 2152165 h 7486572"/>
                  <a:gd name="connsiteX23" fmla="*/ 14129728 w 14224510"/>
                  <a:gd name="connsiteY23" fmla="*/ 3218965 h 7486572"/>
                  <a:gd name="connsiteX24" fmla="*/ 13604795 w 14224510"/>
                  <a:gd name="connsiteY24" fmla="*/ 3980965 h 7486572"/>
                  <a:gd name="connsiteX25" fmla="*/ 12842795 w 14224510"/>
                  <a:gd name="connsiteY25" fmla="*/ 4641365 h 7486572"/>
                  <a:gd name="connsiteX26" fmla="*/ 12368661 w 14224510"/>
                  <a:gd name="connsiteY26" fmla="*/ 4929231 h 7486572"/>
                  <a:gd name="connsiteX27" fmla="*/ 12351728 w 14224510"/>
                  <a:gd name="connsiteY27" fmla="*/ 4996965 h 7486572"/>
                  <a:gd name="connsiteX28" fmla="*/ 12402528 w 14224510"/>
                  <a:gd name="connsiteY28" fmla="*/ 5166298 h 7486572"/>
                  <a:gd name="connsiteX29" fmla="*/ 12233195 w 14224510"/>
                  <a:gd name="connsiteY29" fmla="*/ 5471098 h 7486572"/>
                  <a:gd name="connsiteX30" fmla="*/ 11657461 w 14224510"/>
                  <a:gd name="connsiteY30" fmla="*/ 5640431 h 7486572"/>
                  <a:gd name="connsiteX31" fmla="*/ 11454261 w 14224510"/>
                  <a:gd name="connsiteY31" fmla="*/ 5691231 h 7486572"/>
                  <a:gd name="connsiteX32" fmla="*/ 10946261 w 14224510"/>
                  <a:gd name="connsiteY32" fmla="*/ 5911365 h 7486572"/>
                  <a:gd name="connsiteX33" fmla="*/ 10726128 w 14224510"/>
                  <a:gd name="connsiteY33" fmla="*/ 5962165 h 7486572"/>
                  <a:gd name="connsiteX34" fmla="*/ 10878528 w 14224510"/>
                  <a:gd name="connsiteY34" fmla="*/ 6182298 h 7486572"/>
                  <a:gd name="connsiteX35" fmla="*/ 10726128 w 14224510"/>
                  <a:gd name="connsiteY35" fmla="*/ 6283898 h 7486572"/>
                  <a:gd name="connsiteX36" fmla="*/ 10641461 w 14224510"/>
                  <a:gd name="connsiteY36" fmla="*/ 6351631 h 7486572"/>
                  <a:gd name="connsiteX37" fmla="*/ 10675328 w 14224510"/>
                  <a:gd name="connsiteY37" fmla="*/ 6436298 h 7486572"/>
                  <a:gd name="connsiteX38" fmla="*/ 10607595 w 14224510"/>
                  <a:gd name="connsiteY38" fmla="*/ 6588698 h 7486572"/>
                  <a:gd name="connsiteX39" fmla="*/ 10235061 w 14224510"/>
                  <a:gd name="connsiteY39" fmla="*/ 6622565 h 7486572"/>
                  <a:gd name="connsiteX40" fmla="*/ 9777861 w 14224510"/>
                  <a:gd name="connsiteY40" fmla="*/ 6588698 h 7486572"/>
                  <a:gd name="connsiteX41" fmla="*/ 9489995 w 14224510"/>
                  <a:gd name="connsiteY41" fmla="*/ 6741098 h 7486572"/>
                  <a:gd name="connsiteX42" fmla="*/ 9083595 w 14224510"/>
                  <a:gd name="connsiteY42" fmla="*/ 6758031 h 7486572"/>
                  <a:gd name="connsiteX43" fmla="*/ 8575595 w 14224510"/>
                  <a:gd name="connsiteY43" fmla="*/ 6656431 h 7486572"/>
                  <a:gd name="connsiteX44" fmla="*/ 8186128 w 14224510"/>
                  <a:gd name="connsiteY44" fmla="*/ 6842698 h 7486572"/>
                  <a:gd name="connsiteX45" fmla="*/ 7339461 w 14224510"/>
                  <a:gd name="connsiteY45" fmla="*/ 7147498 h 7486572"/>
                  <a:gd name="connsiteX46" fmla="*/ 6679061 w 14224510"/>
                  <a:gd name="connsiteY46" fmla="*/ 7282965 h 7486572"/>
                  <a:gd name="connsiteX47" fmla="*/ 5832395 w 14224510"/>
                  <a:gd name="connsiteY47" fmla="*/ 7282965 h 7486572"/>
                  <a:gd name="connsiteX48" fmla="*/ 5425995 w 14224510"/>
                  <a:gd name="connsiteY48" fmla="*/ 7198298 h 7486572"/>
                  <a:gd name="connsiteX49" fmla="*/ 5290528 w 14224510"/>
                  <a:gd name="connsiteY49" fmla="*/ 6927365 h 7486572"/>
                  <a:gd name="connsiteX50" fmla="*/ 5290528 w 14224510"/>
                  <a:gd name="connsiteY50" fmla="*/ 6758031 h 7486572"/>
                  <a:gd name="connsiteX51" fmla="*/ 5171995 w 14224510"/>
                  <a:gd name="connsiteY51" fmla="*/ 6741098 h 7486572"/>
                  <a:gd name="connsiteX52" fmla="*/ 4968795 w 14224510"/>
                  <a:gd name="connsiteY52" fmla="*/ 7333765 h 7486572"/>
                  <a:gd name="connsiteX53" fmla="*/ 4748661 w 14224510"/>
                  <a:gd name="connsiteY53" fmla="*/ 7418431 h 7486572"/>
                  <a:gd name="connsiteX54" fmla="*/ 4342261 w 14224510"/>
                  <a:gd name="connsiteY54" fmla="*/ 7418431 h 7486572"/>
                  <a:gd name="connsiteX55" fmla="*/ 4376128 w 14224510"/>
                  <a:gd name="connsiteY55" fmla="*/ 7350698 h 7486572"/>
                  <a:gd name="connsiteX56" fmla="*/ 4460795 w 14224510"/>
                  <a:gd name="connsiteY56" fmla="*/ 7282965 h 7486572"/>
                  <a:gd name="connsiteX57" fmla="*/ 4088261 w 14224510"/>
                  <a:gd name="connsiteY57" fmla="*/ 7418431 h 7486572"/>
                  <a:gd name="connsiteX58" fmla="*/ 3410928 w 14224510"/>
                  <a:gd name="connsiteY58" fmla="*/ 7486165 h 7486572"/>
                  <a:gd name="connsiteX59" fmla="*/ 2801328 w 14224510"/>
                  <a:gd name="connsiteY59" fmla="*/ 7435365 h 7486572"/>
                  <a:gd name="connsiteX60" fmla="*/ 2073195 w 14224510"/>
                  <a:gd name="connsiteY60" fmla="*/ 7232165 h 7486572"/>
                  <a:gd name="connsiteX61" fmla="*/ 1497461 w 14224510"/>
                  <a:gd name="connsiteY61" fmla="*/ 6825765 h 7486572"/>
                  <a:gd name="connsiteX62" fmla="*/ 1175728 w 14224510"/>
                  <a:gd name="connsiteY62" fmla="*/ 6504031 h 7486572"/>
                  <a:gd name="connsiteX63" fmla="*/ 972528 w 14224510"/>
                  <a:gd name="connsiteY63" fmla="*/ 6216165 h 7486572"/>
                  <a:gd name="connsiteX64" fmla="*/ 566128 w 14224510"/>
                  <a:gd name="connsiteY64" fmla="*/ 6097631 h 7486572"/>
                  <a:gd name="connsiteX65" fmla="*/ 176661 w 14224510"/>
                  <a:gd name="connsiteY65" fmla="*/ 5894431 h 7486572"/>
                  <a:gd name="connsiteX66" fmla="*/ 7328 w 14224510"/>
                  <a:gd name="connsiteY66" fmla="*/ 5589631 h 7486572"/>
                  <a:gd name="connsiteX67" fmla="*/ 75061 w 14224510"/>
                  <a:gd name="connsiteY67" fmla="*/ 5115498 h 7486572"/>
                  <a:gd name="connsiteX68" fmla="*/ 464528 w 14224510"/>
                  <a:gd name="connsiteY68" fmla="*/ 4929231 h 7486572"/>
                  <a:gd name="connsiteX69" fmla="*/ 786261 w 14224510"/>
                  <a:gd name="connsiteY69" fmla="*/ 5013898 h 7486572"/>
                  <a:gd name="connsiteX70" fmla="*/ 837061 w 14224510"/>
                  <a:gd name="connsiteY70" fmla="*/ 5030831 h 7486572"/>
                  <a:gd name="connsiteX71" fmla="*/ 718528 w 14224510"/>
                  <a:gd name="connsiteY71" fmla="*/ 4675231 h 7486572"/>
                  <a:gd name="connsiteX72" fmla="*/ 650795 w 14224510"/>
                  <a:gd name="connsiteY72" fmla="*/ 3879365 h 7486572"/>
                  <a:gd name="connsiteX73" fmla="*/ 955595 w 14224510"/>
                  <a:gd name="connsiteY73" fmla="*/ 3185098 h 7486572"/>
                  <a:gd name="connsiteX74" fmla="*/ 1514395 w 14224510"/>
                  <a:gd name="connsiteY74" fmla="*/ 2626298 h 7486572"/>
                  <a:gd name="connsiteX75" fmla="*/ 2242528 w 14224510"/>
                  <a:gd name="connsiteY75" fmla="*/ 2338431 h 748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4224510" h="7486572">
                    <a:moveTo>
                      <a:pt x="2242528" y="2338431"/>
                    </a:moveTo>
                    <a:cubicBezTo>
                      <a:pt x="2468306" y="2279164"/>
                      <a:pt x="2555794" y="2231187"/>
                      <a:pt x="2869061" y="2270698"/>
                    </a:cubicBezTo>
                    <a:cubicBezTo>
                      <a:pt x="3182328" y="2310209"/>
                      <a:pt x="3735484" y="2473898"/>
                      <a:pt x="4122128" y="2575498"/>
                    </a:cubicBezTo>
                    <a:cubicBezTo>
                      <a:pt x="4508772" y="2677098"/>
                      <a:pt x="4855906" y="2806920"/>
                      <a:pt x="5188928" y="2880298"/>
                    </a:cubicBezTo>
                    <a:cubicBezTo>
                      <a:pt x="5521950" y="2953676"/>
                      <a:pt x="5840861" y="3004476"/>
                      <a:pt x="6120261" y="3015765"/>
                    </a:cubicBezTo>
                    <a:cubicBezTo>
                      <a:pt x="6399661" y="3027054"/>
                      <a:pt x="6642372" y="2973431"/>
                      <a:pt x="6865328" y="2948031"/>
                    </a:cubicBezTo>
                    <a:cubicBezTo>
                      <a:pt x="7088284" y="2922631"/>
                      <a:pt x="7277373" y="2885943"/>
                      <a:pt x="7457995" y="2863365"/>
                    </a:cubicBezTo>
                    <a:cubicBezTo>
                      <a:pt x="7638617" y="2840787"/>
                      <a:pt x="7799484" y="2804098"/>
                      <a:pt x="7949061" y="2812565"/>
                    </a:cubicBezTo>
                    <a:cubicBezTo>
                      <a:pt x="8098638" y="2821032"/>
                      <a:pt x="8279261" y="2905698"/>
                      <a:pt x="8355461" y="2914165"/>
                    </a:cubicBezTo>
                    <a:cubicBezTo>
                      <a:pt x="8431661" y="2922632"/>
                      <a:pt x="8383683" y="2905698"/>
                      <a:pt x="8406261" y="2863365"/>
                    </a:cubicBezTo>
                    <a:cubicBezTo>
                      <a:pt x="8428839" y="2821032"/>
                      <a:pt x="8476817" y="2744832"/>
                      <a:pt x="8490928" y="2660165"/>
                    </a:cubicBezTo>
                    <a:cubicBezTo>
                      <a:pt x="8505039" y="2575498"/>
                      <a:pt x="8473995" y="2479543"/>
                      <a:pt x="8490928" y="2355365"/>
                    </a:cubicBezTo>
                    <a:cubicBezTo>
                      <a:pt x="8507861" y="2231187"/>
                      <a:pt x="8538906" y="2033631"/>
                      <a:pt x="8592528" y="1915098"/>
                    </a:cubicBezTo>
                    <a:cubicBezTo>
                      <a:pt x="8646150" y="1796565"/>
                      <a:pt x="8725172" y="1700609"/>
                      <a:pt x="8812661" y="1644165"/>
                    </a:cubicBezTo>
                    <a:cubicBezTo>
                      <a:pt x="8900150" y="1587721"/>
                      <a:pt x="9041261" y="1579253"/>
                      <a:pt x="9117461" y="1576431"/>
                    </a:cubicBezTo>
                    <a:cubicBezTo>
                      <a:pt x="9193661" y="1573609"/>
                      <a:pt x="9196483" y="1683675"/>
                      <a:pt x="9269861" y="1627231"/>
                    </a:cubicBezTo>
                    <a:cubicBezTo>
                      <a:pt x="9343239" y="1570787"/>
                      <a:pt x="9408150" y="1424032"/>
                      <a:pt x="9557728" y="1237765"/>
                    </a:cubicBezTo>
                    <a:cubicBezTo>
                      <a:pt x="9707306" y="1051498"/>
                      <a:pt x="9964128" y="684609"/>
                      <a:pt x="10167328" y="509631"/>
                    </a:cubicBezTo>
                    <a:cubicBezTo>
                      <a:pt x="10370528" y="334653"/>
                      <a:pt x="10511639" y="272565"/>
                      <a:pt x="10776928" y="187898"/>
                    </a:cubicBezTo>
                    <a:cubicBezTo>
                      <a:pt x="11042217" y="103231"/>
                      <a:pt x="11414750" y="-15302"/>
                      <a:pt x="11759061" y="1631"/>
                    </a:cubicBezTo>
                    <a:cubicBezTo>
                      <a:pt x="12103372" y="18564"/>
                      <a:pt x="12498484" y="106053"/>
                      <a:pt x="12842795" y="289498"/>
                    </a:cubicBezTo>
                    <a:cubicBezTo>
                      <a:pt x="13187106" y="472942"/>
                      <a:pt x="13599150" y="791854"/>
                      <a:pt x="13824928" y="1102298"/>
                    </a:cubicBezTo>
                    <a:cubicBezTo>
                      <a:pt x="14050706" y="1412742"/>
                      <a:pt x="14146661" y="1799387"/>
                      <a:pt x="14197461" y="2152165"/>
                    </a:cubicBezTo>
                    <a:cubicBezTo>
                      <a:pt x="14248261" y="2504943"/>
                      <a:pt x="14228506" y="2914165"/>
                      <a:pt x="14129728" y="3218965"/>
                    </a:cubicBezTo>
                    <a:cubicBezTo>
                      <a:pt x="14030950" y="3523765"/>
                      <a:pt x="13819284" y="3743898"/>
                      <a:pt x="13604795" y="3980965"/>
                    </a:cubicBezTo>
                    <a:cubicBezTo>
                      <a:pt x="13390306" y="4218032"/>
                      <a:pt x="13048817" y="4483321"/>
                      <a:pt x="12842795" y="4641365"/>
                    </a:cubicBezTo>
                    <a:cubicBezTo>
                      <a:pt x="12636773" y="4799409"/>
                      <a:pt x="12450505" y="4869964"/>
                      <a:pt x="12368661" y="4929231"/>
                    </a:cubicBezTo>
                    <a:cubicBezTo>
                      <a:pt x="12286817" y="4988498"/>
                      <a:pt x="12346084" y="4957454"/>
                      <a:pt x="12351728" y="4996965"/>
                    </a:cubicBezTo>
                    <a:cubicBezTo>
                      <a:pt x="12357372" y="5036476"/>
                      <a:pt x="12422283" y="5087276"/>
                      <a:pt x="12402528" y="5166298"/>
                    </a:cubicBezTo>
                    <a:cubicBezTo>
                      <a:pt x="12382773" y="5245320"/>
                      <a:pt x="12357373" y="5392076"/>
                      <a:pt x="12233195" y="5471098"/>
                    </a:cubicBezTo>
                    <a:cubicBezTo>
                      <a:pt x="12109017" y="5550120"/>
                      <a:pt x="11787283" y="5603742"/>
                      <a:pt x="11657461" y="5640431"/>
                    </a:cubicBezTo>
                    <a:cubicBezTo>
                      <a:pt x="11527639" y="5677120"/>
                      <a:pt x="11572794" y="5646075"/>
                      <a:pt x="11454261" y="5691231"/>
                    </a:cubicBezTo>
                    <a:cubicBezTo>
                      <a:pt x="11335728" y="5736387"/>
                      <a:pt x="11067616" y="5866209"/>
                      <a:pt x="10946261" y="5911365"/>
                    </a:cubicBezTo>
                    <a:cubicBezTo>
                      <a:pt x="10824906" y="5956521"/>
                      <a:pt x="10737417" y="5917010"/>
                      <a:pt x="10726128" y="5962165"/>
                    </a:cubicBezTo>
                    <a:cubicBezTo>
                      <a:pt x="10714839" y="6007321"/>
                      <a:pt x="10878528" y="6128676"/>
                      <a:pt x="10878528" y="6182298"/>
                    </a:cubicBezTo>
                    <a:cubicBezTo>
                      <a:pt x="10878528" y="6235920"/>
                      <a:pt x="10765639" y="6255676"/>
                      <a:pt x="10726128" y="6283898"/>
                    </a:cubicBezTo>
                    <a:cubicBezTo>
                      <a:pt x="10686617" y="6312120"/>
                      <a:pt x="10649928" y="6326231"/>
                      <a:pt x="10641461" y="6351631"/>
                    </a:cubicBezTo>
                    <a:cubicBezTo>
                      <a:pt x="10632994" y="6377031"/>
                      <a:pt x="10680972" y="6396787"/>
                      <a:pt x="10675328" y="6436298"/>
                    </a:cubicBezTo>
                    <a:cubicBezTo>
                      <a:pt x="10669684" y="6475809"/>
                      <a:pt x="10680973" y="6557654"/>
                      <a:pt x="10607595" y="6588698"/>
                    </a:cubicBezTo>
                    <a:cubicBezTo>
                      <a:pt x="10534217" y="6619743"/>
                      <a:pt x="10373350" y="6622565"/>
                      <a:pt x="10235061" y="6622565"/>
                    </a:cubicBezTo>
                    <a:cubicBezTo>
                      <a:pt x="10096772" y="6622565"/>
                      <a:pt x="9902039" y="6568942"/>
                      <a:pt x="9777861" y="6588698"/>
                    </a:cubicBezTo>
                    <a:cubicBezTo>
                      <a:pt x="9653683" y="6608454"/>
                      <a:pt x="9605706" y="6712876"/>
                      <a:pt x="9489995" y="6741098"/>
                    </a:cubicBezTo>
                    <a:cubicBezTo>
                      <a:pt x="9374284" y="6769320"/>
                      <a:pt x="9235995" y="6772142"/>
                      <a:pt x="9083595" y="6758031"/>
                    </a:cubicBezTo>
                    <a:cubicBezTo>
                      <a:pt x="8931195" y="6743920"/>
                      <a:pt x="8725173" y="6642320"/>
                      <a:pt x="8575595" y="6656431"/>
                    </a:cubicBezTo>
                    <a:cubicBezTo>
                      <a:pt x="8426017" y="6670542"/>
                      <a:pt x="8392150" y="6760853"/>
                      <a:pt x="8186128" y="6842698"/>
                    </a:cubicBezTo>
                    <a:cubicBezTo>
                      <a:pt x="7980106" y="6924543"/>
                      <a:pt x="7590639" y="7074120"/>
                      <a:pt x="7339461" y="7147498"/>
                    </a:cubicBezTo>
                    <a:cubicBezTo>
                      <a:pt x="7088283" y="7220876"/>
                      <a:pt x="6930239" y="7260387"/>
                      <a:pt x="6679061" y="7282965"/>
                    </a:cubicBezTo>
                    <a:cubicBezTo>
                      <a:pt x="6427883" y="7305543"/>
                      <a:pt x="6041239" y="7297076"/>
                      <a:pt x="5832395" y="7282965"/>
                    </a:cubicBezTo>
                    <a:cubicBezTo>
                      <a:pt x="5623551" y="7268854"/>
                      <a:pt x="5516306" y="7257565"/>
                      <a:pt x="5425995" y="7198298"/>
                    </a:cubicBezTo>
                    <a:cubicBezTo>
                      <a:pt x="5335684" y="7139031"/>
                      <a:pt x="5313106" y="7000743"/>
                      <a:pt x="5290528" y="6927365"/>
                    </a:cubicBezTo>
                    <a:cubicBezTo>
                      <a:pt x="5267950" y="6853987"/>
                      <a:pt x="5310283" y="6789075"/>
                      <a:pt x="5290528" y="6758031"/>
                    </a:cubicBezTo>
                    <a:cubicBezTo>
                      <a:pt x="5270773" y="6726987"/>
                      <a:pt x="5225617" y="6645142"/>
                      <a:pt x="5171995" y="6741098"/>
                    </a:cubicBezTo>
                    <a:cubicBezTo>
                      <a:pt x="5118373" y="6837054"/>
                      <a:pt x="5039351" y="7220876"/>
                      <a:pt x="4968795" y="7333765"/>
                    </a:cubicBezTo>
                    <a:cubicBezTo>
                      <a:pt x="4898239" y="7446654"/>
                      <a:pt x="4853083" y="7404320"/>
                      <a:pt x="4748661" y="7418431"/>
                    </a:cubicBezTo>
                    <a:cubicBezTo>
                      <a:pt x="4644239" y="7432542"/>
                      <a:pt x="4404350" y="7429720"/>
                      <a:pt x="4342261" y="7418431"/>
                    </a:cubicBezTo>
                    <a:cubicBezTo>
                      <a:pt x="4280172" y="7407142"/>
                      <a:pt x="4356372" y="7373276"/>
                      <a:pt x="4376128" y="7350698"/>
                    </a:cubicBezTo>
                    <a:cubicBezTo>
                      <a:pt x="4395884" y="7328120"/>
                      <a:pt x="4508773" y="7271676"/>
                      <a:pt x="4460795" y="7282965"/>
                    </a:cubicBezTo>
                    <a:cubicBezTo>
                      <a:pt x="4412817" y="7294254"/>
                      <a:pt x="4263239" y="7384564"/>
                      <a:pt x="4088261" y="7418431"/>
                    </a:cubicBezTo>
                    <a:cubicBezTo>
                      <a:pt x="3913283" y="7452298"/>
                      <a:pt x="3625417" y="7483343"/>
                      <a:pt x="3410928" y="7486165"/>
                    </a:cubicBezTo>
                    <a:cubicBezTo>
                      <a:pt x="3196439" y="7488987"/>
                      <a:pt x="3024283" y="7477698"/>
                      <a:pt x="2801328" y="7435365"/>
                    </a:cubicBezTo>
                    <a:cubicBezTo>
                      <a:pt x="2578373" y="7393032"/>
                      <a:pt x="2290506" y="7333765"/>
                      <a:pt x="2073195" y="7232165"/>
                    </a:cubicBezTo>
                    <a:cubicBezTo>
                      <a:pt x="1855884" y="7130565"/>
                      <a:pt x="1647039" y="6947121"/>
                      <a:pt x="1497461" y="6825765"/>
                    </a:cubicBezTo>
                    <a:cubicBezTo>
                      <a:pt x="1347883" y="6704409"/>
                      <a:pt x="1263217" y="6605631"/>
                      <a:pt x="1175728" y="6504031"/>
                    </a:cubicBezTo>
                    <a:cubicBezTo>
                      <a:pt x="1088239" y="6402431"/>
                      <a:pt x="1074128" y="6283898"/>
                      <a:pt x="972528" y="6216165"/>
                    </a:cubicBezTo>
                    <a:cubicBezTo>
                      <a:pt x="870928" y="6148432"/>
                      <a:pt x="698772" y="6151253"/>
                      <a:pt x="566128" y="6097631"/>
                    </a:cubicBezTo>
                    <a:cubicBezTo>
                      <a:pt x="433484" y="6044009"/>
                      <a:pt x="269794" y="5979098"/>
                      <a:pt x="176661" y="5894431"/>
                    </a:cubicBezTo>
                    <a:cubicBezTo>
                      <a:pt x="83528" y="5809764"/>
                      <a:pt x="24261" y="5719453"/>
                      <a:pt x="7328" y="5589631"/>
                    </a:cubicBezTo>
                    <a:cubicBezTo>
                      <a:pt x="-9605" y="5459809"/>
                      <a:pt x="-1139" y="5225565"/>
                      <a:pt x="75061" y="5115498"/>
                    </a:cubicBezTo>
                    <a:cubicBezTo>
                      <a:pt x="151261" y="5005431"/>
                      <a:pt x="345995" y="4946164"/>
                      <a:pt x="464528" y="4929231"/>
                    </a:cubicBezTo>
                    <a:cubicBezTo>
                      <a:pt x="583061" y="4912298"/>
                      <a:pt x="724172" y="4996965"/>
                      <a:pt x="786261" y="5013898"/>
                    </a:cubicBezTo>
                    <a:cubicBezTo>
                      <a:pt x="848350" y="5030831"/>
                      <a:pt x="848350" y="5087275"/>
                      <a:pt x="837061" y="5030831"/>
                    </a:cubicBezTo>
                    <a:cubicBezTo>
                      <a:pt x="825772" y="4974387"/>
                      <a:pt x="749572" y="4867142"/>
                      <a:pt x="718528" y="4675231"/>
                    </a:cubicBezTo>
                    <a:cubicBezTo>
                      <a:pt x="687484" y="4483320"/>
                      <a:pt x="611284" y="4127720"/>
                      <a:pt x="650795" y="3879365"/>
                    </a:cubicBezTo>
                    <a:cubicBezTo>
                      <a:pt x="690306" y="3631010"/>
                      <a:pt x="811662" y="3393942"/>
                      <a:pt x="955595" y="3185098"/>
                    </a:cubicBezTo>
                    <a:cubicBezTo>
                      <a:pt x="1099528" y="2976254"/>
                      <a:pt x="1297084" y="2767409"/>
                      <a:pt x="1514395" y="2626298"/>
                    </a:cubicBezTo>
                    <a:cubicBezTo>
                      <a:pt x="1731706" y="2485187"/>
                      <a:pt x="2016750" y="2397698"/>
                      <a:pt x="2242528" y="2338431"/>
                    </a:cubicBezTo>
                    <a:close/>
                  </a:path>
                </a:pathLst>
              </a:custGeom>
              <a:grpFill/>
              <a:ln w="38100" cmpd="sng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schemeClr val="tx2">
                    <a:lumMod val="40000"/>
                    <a:lumOff val="60000"/>
                    <a:alpha val="43000"/>
                  </a:scheme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" name="Group 47">
                <a:extLst>
                  <a:ext uri="{FF2B5EF4-FFF2-40B4-BE49-F238E27FC236}">
                    <a16:creationId xmlns:a16="http://schemas.microsoft.com/office/drawing/2014/main" id="{E016CEDF-AA68-8C4C-8198-25D3C2458F1B}"/>
                  </a:ext>
                </a:extLst>
              </p:cNvPr>
              <p:cNvGrpSpPr/>
              <p:nvPr/>
            </p:nvGrpSpPr>
            <p:grpSpPr>
              <a:xfrm>
                <a:off x="-1727200" y="2489200"/>
                <a:ext cx="10857466" cy="4402667"/>
                <a:chOff x="-1727200" y="2489200"/>
                <a:chExt cx="10857466" cy="4402667"/>
              </a:xfrm>
              <a:grpFill/>
            </p:grpSpPr>
            <p:sp>
              <p:nvSpPr>
                <p:cNvPr id="88" name="Freeform 48">
                  <a:extLst>
                    <a:ext uri="{FF2B5EF4-FFF2-40B4-BE49-F238E27FC236}">
                      <a16:creationId xmlns:a16="http://schemas.microsoft.com/office/drawing/2014/main" id="{270FA98D-DA36-6148-AC41-5890CA481968}"/>
                    </a:ext>
                  </a:extLst>
                </p:cNvPr>
                <p:cNvSpPr/>
                <p:nvPr/>
              </p:nvSpPr>
              <p:spPr>
                <a:xfrm>
                  <a:off x="5503129" y="3251200"/>
                  <a:ext cx="1998338" cy="2591078"/>
                </a:xfrm>
                <a:custGeom>
                  <a:avLst/>
                  <a:gdLst>
                    <a:gd name="connsiteX0" fmla="*/ 51004 w 1998338"/>
                    <a:gd name="connsiteY0" fmla="*/ 0 h 2591078"/>
                    <a:gd name="connsiteX1" fmla="*/ 204 w 1998338"/>
                    <a:gd name="connsiteY1" fmla="*/ 355600 h 2591078"/>
                    <a:gd name="connsiteX2" fmla="*/ 67938 w 1998338"/>
                    <a:gd name="connsiteY2" fmla="*/ 795867 h 2591078"/>
                    <a:gd name="connsiteX3" fmla="*/ 220338 w 1998338"/>
                    <a:gd name="connsiteY3" fmla="*/ 1303867 h 2591078"/>
                    <a:gd name="connsiteX4" fmla="*/ 271138 w 1998338"/>
                    <a:gd name="connsiteY4" fmla="*/ 1778000 h 2591078"/>
                    <a:gd name="connsiteX5" fmla="*/ 440471 w 1998338"/>
                    <a:gd name="connsiteY5" fmla="*/ 2184400 h 2591078"/>
                    <a:gd name="connsiteX6" fmla="*/ 779138 w 1998338"/>
                    <a:gd name="connsiteY6" fmla="*/ 2286000 h 2591078"/>
                    <a:gd name="connsiteX7" fmla="*/ 1168604 w 1998338"/>
                    <a:gd name="connsiteY7" fmla="*/ 2353733 h 2591078"/>
                    <a:gd name="connsiteX8" fmla="*/ 1659671 w 1998338"/>
                    <a:gd name="connsiteY8" fmla="*/ 2556933 h 2591078"/>
                    <a:gd name="connsiteX9" fmla="*/ 1998338 w 1998338"/>
                    <a:gd name="connsiteY9" fmla="*/ 2590800 h 2591078"/>
                    <a:gd name="connsiteX10" fmla="*/ 1998338 w 1998338"/>
                    <a:gd name="connsiteY10" fmla="*/ 2590800 h 259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98338" h="2591078">
                      <a:moveTo>
                        <a:pt x="51004" y="0"/>
                      </a:moveTo>
                      <a:cubicBezTo>
                        <a:pt x="24193" y="111478"/>
                        <a:pt x="-2618" y="222956"/>
                        <a:pt x="204" y="355600"/>
                      </a:cubicBezTo>
                      <a:cubicBezTo>
                        <a:pt x="3026" y="488244"/>
                        <a:pt x="31249" y="637823"/>
                        <a:pt x="67938" y="795867"/>
                      </a:cubicBezTo>
                      <a:cubicBezTo>
                        <a:pt x="104627" y="953911"/>
                        <a:pt x="186471" y="1140178"/>
                        <a:pt x="220338" y="1303867"/>
                      </a:cubicBezTo>
                      <a:cubicBezTo>
                        <a:pt x="254205" y="1467556"/>
                        <a:pt x="234449" y="1631244"/>
                        <a:pt x="271138" y="1778000"/>
                      </a:cubicBezTo>
                      <a:cubicBezTo>
                        <a:pt x="307827" y="1924756"/>
                        <a:pt x="355804" y="2099733"/>
                        <a:pt x="440471" y="2184400"/>
                      </a:cubicBezTo>
                      <a:cubicBezTo>
                        <a:pt x="525138" y="2269067"/>
                        <a:pt x="657783" y="2257778"/>
                        <a:pt x="779138" y="2286000"/>
                      </a:cubicBezTo>
                      <a:cubicBezTo>
                        <a:pt x="900493" y="2314222"/>
                        <a:pt x="1021849" y="2308578"/>
                        <a:pt x="1168604" y="2353733"/>
                      </a:cubicBezTo>
                      <a:cubicBezTo>
                        <a:pt x="1315360" y="2398889"/>
                        <a:pt x="1521382" y="2517422"/>
                        <a:pt x="1659671" y="2556933"/>
                      </a:cubicBezTo>
                      <a:cubicBezTo>
                        <a:pt x="1797960" y="2596444"/>
                        <a:pt x="1998338" y="2590800"/>
                        <a:pt x="1998338" y="2590800"/>
                      </a:cubicBezTo>
                      <a:lnTo>
                        <a:pt x="1998338" y="2590800"/>
                      </a:ln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9" name="Freeform 49">
                  <a:extLst>
                    <a:ext uri="{FF2B5EF4-FFF2-40B4-BE49-F238E27FC236}">
                      <a16:creationId xmlns:a16="http://schemas.microsoft.com/office/drawing/2014/main" id="{A026ED43-8D93-E24A-AEB8-4BC317DA7419}"/>
                    </a:ext>
                  </a:extLst>
                </p:cNvPr>
                <p:cNvSpPr/>
                <p:nvPr/>
              </p:nvSpPr>
              <p:spPr>
                <a:xfrm>
                  <a:off x="6654800" y="2709333"/>
                  <a:ext cx="524933" cy="711200"/>
                </a:xfrm>
                <a:custGeom>
                  <a:avLst/>
                  <a:gdLst>
                    <a:gd name="connsiteX0" fmla="*/ 0 w 524933"/>
                    <a:gd name="connsiteY0" fmla="*/ 0 h 711200"/>
                    <a:gd name="connsiteX1" fmla="*/ 101600 w 524933"/>
                    <a:gd name="connsiteY1" fmla="*/ 135467 h 711200"/>
                    <a:gd name="connsiteX2" fmla="*/ 101600 w 524933"/>
                    <a:gd name="connsiteY2" fmla="*/ 304800 h 711200"/>
                    <a:gd name="connsiteX3" fmla="*/ 220133 w 524933"/>
                    <a:gd name="connsiteY3" fmla="*/ 524934 h 711200"/>
                    <a:gd name="connsiteX4" fmla="*/ 524933 w 524933"/>
                    <a:gd name="connsiteY4" fmla="*/ 711200 h 71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933" h="711200">
                      <a:moveTo>
                        <a:pt x="0" y="0"/>
                      </a:moveTo>
                      <a:cubicBezTo>
                        <a:pt x="42333" y="42333"/>
                        <a:pt x="84667" y="84667"/>
                        <a:pt x="101600" y="135467"/>
                      </a:cubicBezTo>
                      <a:cubicBezTo>
                        <a:pt x="118533" y="186267"/>
                        <a:pt x="81845" y="239889"/>
                        <a:pt x="101600" y="304800"/>
                      </a:cubicBezTo>
                      <a:cubicBezTo>
                        <a:pt x="121355" y="369711"/>
                        <a:pt x="149577" y="457201"/>
                        <a:pt x="220133" y="524934"/>
                      </a:cubicBezTo>
                      <a:cubicBezTo>
                        <a:pt x="290689" y="592667"/>
                        <a:pt x="524933" y="711200"/>
                        <a:pt x="524933" y="711200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0" name="Freeform 50">
                  <a:extLst>
                    <a:ext uri="{FF2B5EF4-FFF2-40B4-BE49-F238E27FC236}">
                      <a16:creationId xmlns:a16="http://schemas.microsoft.com/office/drawing/2014/main" id="{60C5DC4E-32D6-FF4C-80F8-CA9A19119142}"/>
                    </a:ext>
                  </a:extLst>
                </p:cNvPr>
                <p:cNvSpPr/>
                <p:nvPr/>
              </p:nvSpPr>
              <p:spPr>
                <a:xfrm>
                  <a:off x="8094133" y="4402667"/>
                  <a:ext cx="778934" cy="592666"/>
                </a:xfrm>
                <a:custGeom>
                  <a:avLst/>
                  <a:gdLst>
                    <a:gd name="connsiteX0" fmla="*/ 0 w 778934"/>
                    <a:gd name="connsiteY0" fmla="*/ 0 h 592666"/>
                    <a:gd name="connsiteX1" fmla="*/ 118534 w 778934"/>
                    <a:gd name="connsiteY1" fmla="*/ 287866 h 592666"/>
                    <a:gd name="connsiteX2" fmla="*/ 338667 w 778934"/>
                    <a:gd name="connsiteY2" fmla="*/ 440266 h 592666"/>
                    <a:gd name="connsiteX3" fmla="*/ 491067 w 778934"/>
                    <a:gd name="connsiteY3" fmla="*/ 508000 h 592666"/>
                    <a:gd name="connsiteX4" fmla="*/ 609600 w 778934"/>
                    <a:gd name="connsiteY4" fmla="*/ 508000 h 592666"/>
                    <a:gd name="connsiteX5" fmla="*/ 778934 w 778934"/>
                    <a:gd name="connsiteY5" fmla="*/ 592666 h 592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8934" h="592666">
                      <a:moveTo>
                        <a:pt x="0" y="0"/>
                      </a:moveTo>
                      <a:cubicBezTo>
                        <a:pt x="31045" y="107244"/>
                        <a:pt x="62090" y="214488"/>
                        <a:pt x="118534" y="287866"/>
                      </a:cubicBezTo>
                      <a:cubicBezTo>
                        <a:pt x="174978" y="361244"/>
                        <a:pt x="276578" y="403577"/>
                        <a:pt x="338667" y="440266"/>
                      </a:cubicBezTo>
                      <a:cubicBezTo>
                        <a:pt x="400756" y="476955"/>
                        <a:pt x="445912" y="496711"/>
                        <a:pt x="491067" y="508000"/>
                      </a:cubicBezTo>
                      <a:cubicBezTo>
                        <a:pt x="536223" y="519289"/>
                        <a:pt x="561622" y="493889"/>
                        <a:pt x="609600" y="508000"/>
                      </a:cubicBezTo>
                      <a:cubicBezTo>
                        <a:pt x="657578" y="522111"/>
                        <a:pt x="778934" y="592666"/>
                        <a:pt x="778934" y="592666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1" name="Freeform 51">
                  <a:extLst>
                    <a:ext uri="{FF2B5EF4-FFF2-40B4-BE49-F238E27FC236}">
                      <a16:creationId xmlns:a16="http://schemas.microsoft.com/office/drawing/2014/main" id="{8DF585F1-9D9D-AB47-9812-D03F305CE52E}"/>
                    </a:ext>
                  </a:extLst>
                </p:cNvPr>
                <p:cNvSpPr/>
                <p:nvPr/>
              </p:nvSpPr>
              <p:spPr>
                <a:xfrm>
                  <a:off x="7501467" y="2489200"/>
                  <a:ext cx="186266" cy="186267"/>
                </a:xfrm>
                <a:custGeom>
                  <a:avLst/>
                  <a:gdLst>
                    <a:gd name="connsiteX0" fmla="*/ 0 w 186266"/>
                    <a:gd name="connsiteY0" fmla="*/ 0 h 186267"/>
                    <a:gd name="connsiteX1" fmla="*/ 135466 w 186266"/>
                    <a:gd name="connsiteY1" fmla="*/ 67733 h 186267"/>
                    <a:gd name="connsiteX2" fmla="*/ 186266 w 186266"/>
                    <a:gd name="connsiteY2" fmla="*/ 186267 h 186267"/>
                    <a:gd name="connsiteX3" fmla="*/ 186266 w 186266"/>
                    <a:gd name="connsiteY3" fmla="*/ 186267 h 186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" h="186267">
                      <a:moveTo>
                        <a:pt x="0" y="0"/>
                      </a:moveTo>
                      <a:cubicBezTo>
                        <a:pt x="52211" y="18344"/>
                        <a:pt x="104422" y="36689"/>
                        <a:pt x="135466" y="67733"/>
                      </a:cubicBezTo>
                      <a:cubicBezTo>
                        <a:pt x="166510" y="98778"/>
                        <a:pt x="186266" y="186267"/>
                        <a:pt x="186266" y="186267"/>
                      </a:cubicBezTo>
                      <a:lnTo>
                        <a:pt x="186266" y="186267"/>
                      </a:ln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2" name="Freeform 52">
                  <a:extLst>
                    <a:ext uri="{FF2B5EF4-FFF2-40B4-BE49-F238E27FC236}">
                      <a16:creationId xmlns:a16="http://schemas.microsoft.com/office/drawing/2014/main" id="{D6481D16-170F-C140-8E8B-80DDFAAEEBA8}"/>
                    </a:ext>
                  </a:extLst>
                </p:cNvPr>
                <p:cNvSpPr/>
                <p:nvPr/>
              </p:nvSpPr>
              <p:spPr>
                <a:xfrm>
                  <a:off x="8940800" y="3962400"/>
                  <a:ext cx="189466" cy="169333"/>
                </a:xfrm>
                <a:custGeom>
                  <a:avLst/>
                  <a:gdLst>
                    <a:gd name="connsiteX0" fmla="*/ 0 w 189466"/>
                    <a:gd name="connsiteY0" fmla="*/ 0 h 169333"/>
                    <a:gd name="connsiteX1" fmla="*/ 169333 w 189466"/>
                    <a:gd name="connsiteY1" fmla="*/ 67733 h 169333"/>
                    <a:gd name="connsiteX2" fmla="*/ 186267 w 189466"/>
                    <a:gd name="connsiteY2" fmla="*/ 169333 h 169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9466" h="169333">
                      <a:moveTo>
                        <a:pt x="0" y="0"/>
                      </a:moveTo>
                      <a:cubicBezTo>
                        <a:pt x="69144" y="19755"/>
                        <a:pt x="138289" y="39511"/>
                        <a:pt x="169333" y="67733"/>
                      </a:cubicBezTo>
                      <a:cubicBezTo>
                        <a:pt x="200378" y="95955"/>
                        <a:pt x="186267" y="169333"/>
                        <a:pt x="186267" y="169333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3" name="Freeform 53">
                  <a:extLst>
                    <a:ext uri="{FF2B5EF4-FFF2-40B4-BE49-F238E27FC236}">
                      <a16:creationId xmlns:a16="http://schemas.microsoft.com/office/drawing/2014/main" id="{3421D353-608E-2843-8809-A062E23426B3}"/>
                    </a:ext>
                  </a:extLst>
                </p:cNvPr>
                <p:cNvSpPr/>
                <p:nvPr/>
              </p:nvSpPr>
              <p:spPr>
                <a:xfrm>
                  <a:off x="6803711" y="3994810"/>
                  <a:ext cx="206689" cy="390923"/>
                </a:xfrm>
                <a:custGeom>
                  <a:avLst/>
                  <a:gdLst>
                    <a:gd name="connsiteX0" fmla="*/ 206689 w 206689"/>
                    <a:gd name="connsiteY0" fmla="*/ 1457 h 390923"/>
                    <a:gd name="connsiteX1" fmla="*/ 54289 w 206689"/>
                    <a:gd name="connsiteY1" fmla="*/ 35323 h 390923"/>
                    <a:gd name="connsiteX2" fmla="*/ 3489 w 206689"/>
                    <a:gd name="connsiteY2" fmla="*/ 238523 h 390923"/>
                    <a:gd name="connsiteX3" fmla="*/ 138956 w 206689"/>
                    <a:gd name="connsiteY3" fmla="*/ 390923 h 390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689" h="390923">
                      <a:moveTo>
                        <a:pt x="206689" y="1457"/>
                      </a:moveTo>
                      <a:cubicBezTo>
                        <a:pt x="147422" y="-1366"/>
                        <a:pt x="88156" y="-4188"/>
                        <a:pt x="54289" y="35323"/>
                      </a:cubicBezTo>
                      <a:cubicBezTo>
                        <a:pt x="20422" y="74834"/>
                        <a:pt x="-10622" y="179256"/>
                        <a:pt x="3489" y="238523"/>
                      </a:cubicBezTo>
                      <a:cubicBezTo>
                        <a:pt x="17600" y="297790"/>
                        <a:pt x="138956" y="390923"/>
                        <a:pt x="138956" y="390923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4" name="Freeform 54">
                  <a:extLst>
                    <a:ext uri="{FF2B5EF4-FFF2-40B4-BE49-F238E27FC236}">
                      <a16:creationId xmlns:a16="http://schemas.microsoft.com/office/drawing/2014/main" id="{2EECC64D-F047-8847-B5C9-22B115CF7F73}"/>
                    </a:ext>
                  </a:extLst>
                </p:cNvPr>
                <p:cNvSpPr/>
                <p:nvPr/>
              </p:nvSpPr>
              <p:spPr>
                <a:xfrm>
                  <a:off x="7145867" y="4538133"/>
                  <a:ext cx="442931" cy="199053"/>
                </a:xfrm>
                <a:custGeom>
                  <a:avLst/>
                  <a:gdLst>
                    <a:gd name="connsiteX0" fmla="*/ 0 w 442931"/>
                    <a:gd name="connsiteY0" fmla="*/ 67734 h 199053"/>
                    <a:gd name="connsiteX1" fmla="*/ 135466 w 442931"/>
                    <a:gd name="connsiteY1" fmla="*/ 186267 h 199053"/>
                    <a:gd name="connsiteX2" fmla="*/ 355600 w 442931"/>
                    <a:gd name="connsiteY2" fmla="*/ 186267 h 199053"/>
                    <a:gd name="connsiteX3" fmla="*/ 440266 w 442931"/>
                    <a:gd name="connsiteY3" fmla="*/ 101600 h 199053"/>
                    <a:gd name="connsiteX4" fmla="*/ 423333 w 442931"/>
                    <a:gd name="connsiteY4" fmla="*/ 0 h 199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931" h="199053">
                      <a:moveTo>
                        <a:pt x="0" y="67734"/>
                      </a:moveTo>
                      <a:cubicBezTo>
                        <a:pt x="38099" y="117123"/>
                        <a:pt x="76199" y="166512"/>
                        <a:pt x="135466" y="186267"/>
                      </a:cubicBezTo>
                      <a:cubicBezTo>
                        <a:pt x="194733" y="206022"/>
                        <a:pt x="304800" y="200378"/>
                        <a:pt x="355600" y="186267"/>
                      </a:cubicBezTo>
                      <a:cubicBezTo>
                        <a:pt x="406400" y="172156"/>
                        <a:pt x="428977" y="132644"/>
                        <a:pt x="440266" y="101600"/>
                      </a:cubicBezTo>
                      <a:cubicBezTo>
                        <a:pt x="451555" y="70556"/>
                        <a:pt x="423333" y="0"/>
                        <a:pt x="423333" y="0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5" name="Freeform 55">
                  <a:extLst>
                    <a:ext uri="{FF2B5EF4-FFF2-40B4-BE49-F238E27FC236}">
                      <a16:creationId xmlns:a16="http://schemas.microsoft.com/office/drawing/2014/main" id="{5AA8EAA8-EEAF-2346-BBA1-0A7556DA69DC}"/>
                    </a:ext>
                  </a:extLst>
                </p:cNvPr>
                <p:cNvSpPr/>
                <p:nvPr/>
              </p:nvSpPr>
              <p:spPr>
                <a:xfrm>
                  <a:off x="6231467" y="4182533"/>
                  <a:ext cx="1100666" cy="1185334"/>
                </a:xfrm>
                <a:custGeom>
                  <a:avLst/>
                  <a:gdLst>
                    <a:gd name="connsiteX0" fmla="*/ 0 w 1100666"/>
                    <a:gd name="connsiteY0" fmla="*/ 0 h 1185334"/>
                    <a:gd name="connsiteX1" fmla="*/ 50800 w 1100666"/>
                    <a:gd name="connsiteY1" fmla="*/ 203200 h 1185334"/>
                    <a:gd name="connsiteX2" fmla="*/ 186266 w 1100666"/>
                    <a:gd name="connsiteY2" fmla="*/ 321734 h 1185334"/>
                    <a:gd name="connsiteX3" fmla="*/ 406400 w 1100666"/>
                    <a:gd name="connsiteY3" fmla="*/ 338667 h 1185334"/>
                    <a:gd name="connsiteX4" fmla="*/ 440266 w 1100666"/>
                    <a:gd name="connsiteY4" fmla="*/ 474134 h 1185334"/>
                    <a:gd name="connsiteX5" fmla="*/ 440266 w 1100666"/>
                    <a:gd name="connsiteY5" fmla="*/ 643467 h 1185334"/>
                    <a:gd name="connsiteX6" fmla="*/ 711200 w 1100666"/>
                    <a:gd name="connsiteY6" fmla="*/ 728134 h 1185334"/>
                    <a:gd name="connsiteX7" fmla="*/ 745066 w 1100666"/>
                    <a:gd name="connsiteY7" fmla="*/ 914400 h 1185334"/>
                    <a:gd name="connsiteX8" fmla="*/ 846666 w 1100666"/>
                    <a:gd name="connsiteY8" fmla="*/ 1083734 h 1185334"/>
                    <a:gd name="connsiteX9" fmla="*/ 1100666 w 1100666"/>
                    <a:gd name="connsiteY9" fmla="*/ 1185334 h 118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0666" h="1185334">
                      <a:moveTo>
                        <a:pt x="0" y="0"/>
                      </a:moveTo>
                      <a:cubicBezTo>
                        <a:pt x="9878" y="74789"/>
                        <a:pt x="19756" y="149578"/>
                        <a:pt x="50800" y="203200"/>
                      </a:cubicBezTo>
                      <a:cubicBezTo>
                        <a:pt x="81844" y="256822"/>
                        <a:pt x="126999" y="299156"/>
                        <a:pt x="186266" y="321734"/>
                      </a:cubicBezTo>
                      <a:cubicBezTo>
                        <a:pt x="245533" y="344312"/>
                        <a:pt x="364067" y="313267"/>
                        <a:pt x="406400" y="338667"/>
                      </a:cubicBezTo>
                      <a:cubicBezTo>
                        <a:pt x="448733" y="364067"/>
                        <a:pt x="434622" y="423334"/>
                        <a:pt x="440266" y="474134"/>
                      </a:cubicBezTo>
                      <a:cubicBezTo>
                        <a:pt x="445910" y="524934"/>
                        <a:pt x="395110" y="601134"/>
                        <a:pt x="440266" y="643467"/>
                      </a:cubicBezTo>
                      <a:cubicBezTo>
                        <a:pt x="485422" y="685800"/>
                        <a:pt x="660400" y="682979"/>
                        <a:pt x="711200" y="728134"/>
                      </a:cubicBezTo>
                      <a:cubicBezTo>
                        <a:pt x="762000" y="773289"/>
                        <a:pt x="722488" y="855133"/>
                        <a:pt x="745066" y="914400"/>
                      </a:cubicBezTo>
                      <a:cubicBezTo>
                        <a:pt x="767644" y="973667"/>
                        <a:pt x="787400" y="1038578"/>
                        <a:pt x="846666" y="1083734"/>
                      </a:cubicBezTo>
                      <a:cubicBezTo>
                        <a:pt x="905932" y="1128890"/>
                        <a:pt x="1100666" y="1185334"/>
                        <a:pt x="1100666" y="1185334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6" name="Freeform 56">
                  <a:extLst>
                    <a:ext uri="{FF2B5EF4-FFF2-40B4-BE49-F238E27FC236}">
                      <a16:creationId xmlns:a16="http://schemas.microsoft.com/office/drawing/2014/main" id="{3FB18044-CB21-BE4C-8F72-B9F6E330CEDB}"/>
                    </a:ext>
                  </a:extLst>
                </p:cNvPr>
                <p:cNvSpPr/>
                <p:nvPr/>
              </p:nvSpPr>
              <p:spPr>
                <a:xfrm>
                  <a:off x="6214533" y="4605867"/>
                  <a:ext cx="677334" cy="733150"/>
                </a:xfrm>
                <a:custGeom>
                  <a:avLst/>
                  <a:gdLst>
                    <a:gd name="connsiteX0" fmla="*/ 0 w 677334"/>
                    <a:gd name="connsiteY0" fmla="*/ 0 h 733150"/>
                    <a:gd name="connsiteX1" fmla="*/ 50800 w 677334"/>
                    <a:gd name="connsiteY1" fmla="*/ 304800 h 733150"/>
                    <a:gd name="connsiteX2" fmla="*/ 152400 w 677334"/>
                    <a:gd name="connsiteY2" fmla="*/ 406400 h 733150"/>
                    <a:gd name="connsiteX3" fmla="*/ 287867 w 677334"/>
                    <a:gd name="connsiteY3" fmla="*/ 423333 h 733150"/>
                    <a:gd name="connsiteX4" fmla="*/ 321734 w 677334"/>
                    <a:gd name="connsiteY4" fmla="*/ 524933 h 733150"/>
                    <a:gd name="connsiteX5" fmla="*/ 457200 w 677334"/>
                    <a:gd name="connsiteY5" fmla="*/ 660400 h 733150"/>
                    <a:gd name="connsiteX6" fmla="*/ 575734 w 677334"/>
                    <a:gd name="connsiteY6" fmla="*/ 728133 h 733150"/>
                    <a:gd name="connsiteX7" fmla="*/ 677334 w 677334"/>
                    <a:gd name="connsiteY7" fmla="*/ 728133 h 733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7334" h="733150">
                      <a:moveTo>
                        <a:pt x="0" y="0"/>
                      </a:moveTo>
                      <a:cubicBezTo>
                        <a:pt x="12700" y="118533"/>
                        <a:pt x="25400" y="237067"/>
                        <a:pt x="50800" y="304800"/>
                      </a:cubicBezTo>
                      <a:cubicBezTo>
                        <a:pt x="76200" y="372533"/>
                        <a:pt x="112889" y="386645"/>
                        <a:pt x="152400" y="406400"/>
                      </a:cubicBezTo>
                      <a:cubicBezTo>
                        <a:pt x="191911" y="426155"/>
                        <a:pt x="259645" y="403578"/>
                        <a:pt x="287867" y="423333"/>
                      </a:cubicBezTo>
                      <a:cubicBezTo>
                        <a:pt x="316089" y="443088"/>
                        <a:pt x="293512" y="485422"/>
                        <a:pt x="321734" y="524933"/>
                      </a:cubicBezTo>
                      <a:cubicBezTo>
                        <a:pt x="349956" y="564444"/>
                        <a:pt x="414867" y="626533"/>
                        <a:pt x="457200" y="660400"/>
                      </a:cubicBezTo>
                      <a:cubicBezTo>
                        <a:pt x="499533" y="694267"/>
                        <a:pt x="539045" y="716844"/>
                        <a:pt x="575734" y="728133"/>
                      </a:cubicBezTo>
                      <a:cubicBezTo>
                        <a:pt x="612423" y="739422"/>
                        <a:pt x="677334" y="728133"/>
                        <a:pt x="677334" y="728133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7" name="Freeform 57">
                  <a:extLst>
                    <a:ext uri="{FF2B5EF4-FFF2-40B4-BE49-F238E27FC236}">
                      <a16:creationId xmlns:a16="http://schemas.microsoft.com/office/drawing/2014/main" id="{E482887F-71AF-0740-AEE6-738C63D00917}"/>
                    </a:ext>
                  </a:extLst>
                </p:cNvPr>
                <p:cNvSpPr/>
                <p:nvPr/>
              </p:nvSpPr>
              <p:spPr>
                <a:xfrm>
                  <a:off x="3657600" y="4995333"/>
                  <a:ext cx="1964267" cy="1761067"/>
                </a:xfrm>
                <a:custGeom>
                  <a:avLst/>
                  <a:gdLst>
                    <a:gd name="connsiteX0" fmla="*/ 1964267 w 1964267"/>
                    <a:gd name="connsiteY0" fmla="*/ 0 h 1761067"/>
                    <a:gd name="connsiteX1" fmla="*/ 1693333 w 1964267"/>
                    <a:gd name="connsiteY1" fmla="*/ 558800 h 1761067"/>
                    <a:gd name="connsiteX2" fmla="*/ 1320800 w 1964267"/>
                    <a:gd name="connsiteY2" fmla="*/ 914400 h 1761067"/>
                    <a:gd name="connsiteX3" fmla="*/ 812800 w 1964267"/>
                    <a:gd name="connsiteY3" fmla="*/ 1422400 h 1761067"/>
                    <a:gd name="connsiteX4" fmla="*/ 406400 w 1964267"/>
                    <a:gd name="connsiteY4" fmla="*/ 1642534 h 1761067"/>
                    <a:gd name="connsiteX5" fmla="*/ 0 w 1964267"/>
                    <a:gd name="connsiteY5" fmla="*/ 1761067 h 1761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4267" h="1761067">
                      <a:moveTo>
                        <a:pt x="1964267" y="0"/>
                      </a:moveTo>
                      <a:cubicBezTo>
                        <a:pt x="1882422" y="203200"/>
                        <a:pt x="1800577" y="406400"/>
                        <a:pt x="1693333" y="558800"/>
                      </a:cubicBezTo>
                      <a:cubicBezTo>
                        <a:pt x="1586089" y="711200"/>
                        <a:pt x="1467556" y="770467"/>
                        <a:pt x="1320800" y="914400"/>
                      </a:cubicBezTo>
                      <a:cubicBezTo>
                        <a:pt x="1174044" y="1058333"/>
                        <a:pt x="965200" y="1301044"/>
                        <a:pt x="812800" y="1422400"/>
                      </a:cubicBezTo>
                      <a:cubicBezTo>
                        <a:pt x="660400" y="1543756"/>
                        <a:pt x="541867" y="1586090"/>
                        <a:pt x="406400" y="1642534"/>
                      </a:cubicBezTo>
                      <a:cubicBezTo>
                        <a:pt x="270933" y="1698978"/>
                        <a:pt x="135466" y="1730022"/>
                        <a:pt x="0" y="1761067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8" name="Freeform 58">
                  <a:extLst>
                    <a:ext uri="{FF2B5EF4-FFF2-40B4-BE49-F238E27FC236}">
                      <a16:creationId xmlns:a16="http://schemas.microsoft.com/office/drawing/2014/main" id="{70B16D49-B77F-2B45-8801-5A268E86C384}"/>
                    </a:ext>
                  </a:extLst>
                </p:cNvPr>
                <p:cNvSpPr/>
                <p:nvPr/>
              </p:nvSpPr>
              <p:spPr>
                <a:xfrm>
                  <a:off x="5181600" y="5672667"/>
                  <a:ext cx="1134533" cy="220764"/>
                </a:xfrm>
                <a:custGeom>
                  <a:avLst/>
                  <a:gdLst>
                    <a:gd name="connsiteX0" fmla="*/ 0 w 1134533"/>
                    <a:gd name="connsiteY0" fmla="*/ 186266 h 220764"/>
                    <a:gd name="connsiteX1" fmla="*/ 355600 w 1134533"/>
                    <a:gd name="connsiteY1" fmla="*/ 186266 h 220764"/>
                    <a:gd name="connsiteX2" fmla="*/ 643467 w 1134533"/>
                    <a:gd name="connsiteY2" fmla="*/ 186266 h 220764"/>
                    <a:gd name="connsiteX3" fmla="*/ 643467 w 1134533"/>
                    <a:gd name="connsiteY3" fmla="*/ 220133 h 220764"/>
                    <a:gd name="connsiteX4" fmla="*/ 829733 w 1134533"/>
                    <a:gd name="connsiteY4" fmla="*/ 152400 h 220764"/>
                    <a:gd name="connsiteX5" fmla="*/ 1134533 w 1134533"/>
                    <a:gd name="connsiteY5" fmla="*/ 0 h 220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4533" h="220764">
                      <a:moveTo>
                        <a:pt x="0" y="186266"/>
                      </a:moveTo>
                      <a:lnTo>
                        <a:pt x="355600" y="186266"/>
                      </a:lnTo>
                      <a:cubicBezTo>
                        <a:pt x="462844" y="186266"/>
                        <a:pt x="595489" y="180621"/>
                        <a:pt x="643467" y="186266"/>
                      </a:cubicBezTo>
                      <a:cubicBezTo>
                        <a:pt x="691445" y="191911"/>
                        <a:pt x="612423" y="225777"/>
                        <a:pt x="643467" y="220133"/>
                      </a:cubicBezTo>
                      <a:cubicBezTo>
                        <a:pt x="674511" y="214489"/>
                        <a:pt x="747889" y="189089"/>
                        <a:pt x="829733" y="152400"/>
                      </a:cubicBezTo>
                      <a:cubicBezTo>
                        <a:pt x="911577" y="115711"/>
                        <a:pt x="1134533" y="0"/>
                        <a:pt x="1134533" y="0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9" name="Freeform 59">
                  <a:extLst>
                    <a:ext uri="{FF2B5EF4-FFF2-40B4-BE49-F238E27FC236}">
                      <a16:creationId xmlns:a16="http://schemas.microsoft.com/office/drawing/2014/main" id="{DE7A4433-CEC8-5848-8D94-D4B157679063}"/>
                    </a:ext>
                  </a:extLst>
                </p:cNvPr>
                <p:cNvSpPr/>
                <p:nvPr/>
              </p:nvSpPr>
              <p:spPr>
                <a:xfrm>
                  <a:off x="-829733" y="3589867"/>
                  <a:ext cx="5842000" cy="2899155"/>
                </a:xfrm>
                <a:custGeom>
                  <a:avLst/>
                  <a:gdLst>
                    <a:gd name="connsiteX0" fmla="*/ 5842000 w 5842000"/>
                    <a:gd name="connsiteY0" fmla="*/ 0 h 2899155"/>
                    <a:gd name="connsiteX1" fmla="*/ 5266266 w 5842000"/>
                    <a:gd name="connsiteY1" fmla="*/ 338666 h 2899155"/>
                    <a:gd name="connsiteX2" fmla="*/ 4758266 w 5842000"/>
                    <a:gd name="connsiteY2" fmla="*/ 795866 h 2899155"/>
                    <a:gd name="connsiteX3" fmla="*/ 4250266 w 5842000"/>
                    <a:gd name="connsiteY3" fmla="*/ 1354666 h 2899155"/>
                    <a:gd name="connsiteX4" fmla="*/ 3810000 w 5842000"/>
                    <a:gd name="connsiteY4" fmla="*/ 1947333 h 2899155"/>
                    <a:gd name="connsiteX5" fmla="*/ 3572933 w 5842000"/>
                    <a:gd name="connsiteY5" fmla="*/ 2438400 h 2899155"/>
                    <a:gd name="connsiteX6" fmla="*/ 3437466 w 5842000"/>
                    <a:gd name="connsiteY6" fmla="*/ 2844800 h 2899155"/>
                    <a:gd name="connsiteX7" fmla="*/ 3403600 w 5842000"/>
                    <a:gd name="connsiteY7" fmla="*/ 2878666 h 2899155"/>
                    <a:gd name="connsiteX8" fmla="*/ 3302000 w 5842000"/>
                    <a:gd name="connsiteY8" fmla="*/ 2692400 h 2899155"/>
                    <a:gd name="connsiteX9" fmla="*/ 2810933 w 5842000"/>
                    <a:gd name="connsiteY9" fmla="*/ 1947333 h 2899155"/>
                    <a:gd name="connsiteX10" fmla="*/ 1981200 w 5842000"/>
                    <a:gd name="connsiteY10" fmla="*/ 1134533 h 2899155"/>
                    <a:gd name="connsiteX11" fmla="*/ 1066800 w 5842000"/>
                    <a:gd name="connsiteY11" fmla="*/ 660400 h 2899155"/>
                    <a:gd name="connsiteX12" fmla="*/ 558800 w 5842000"/>
                    <a:gd name="connsiteY12" fmla="*/ 558800 h 2899155"/>
                    <a:gd name="connsiteX13" fmla="*/ 0 w 5842000"/>
                    <a:gd name="connsiteY13" fmla="*/ 524933 h 2899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42000" h="2899155">
                      <a:moveTo>
                        <a:pt x="5842000" y="0"/>
                      </a:moveTo>
                      <a:cubicBezTo>
                        <a:pt x="5644444" y="103011"/>
                        <a:pt x="5446888" y="206022"/>
                        <a:pt x="5266266" y="338666"/>
                      </a:cubicBezTo>
                      <a:cubicBezTo>
                        <a:pt x="5085644" y="471310"/>
                        <a:pt x="4927599" y="626533"/>
                        <a:pt x="4758266" y="795866"/>
                      </a:cubicBezTo>
                      <a:cubicBezTo>
                        <a:pt x="4588933" y="965199"/>
                        <a:pt x="4408310" y="1162755"/>
                        <a:pt x="4250266" y="1354666"/>
                      </a:cubicBezTo>
                      <a:cubicBezTo>
                        <a:pt x="4092222" y="1546577"/>
                        <a:pt x="3922889" y="1766711"/>
                        <a:pt x="3810000" y="1947333"/>
                      </a:cubicBezTo>
                      <a:cubicBezTo>
                        <a:pt x="3697111" y="2127955"/>
                        <a:pt x="3635022" y="2288822"/>
                        <a:pt x="3572933" y="2438400"/>
                      </a:cubicBezTo>
                      <a:cubicBezTo>
                        <a:pt x="3510844" y="2587978"/>
                        <a:pt x="3465688" y="2771422"/>
                        <a:pt x="3437466" y="2844800"/>
                      </a:cubicBezTo>
                      <a:cubicBezTo>
                        <a:pt x="3409244" y="2918178"/>
                        <a:pt x="3426178" y="2904066"/>
                        <a:pt x="3403600" y="2878666"/>
                      </a:cubicBezTo>
                      <a:cubicBezTo>
                        <a:pt x="3381022" y="2853266"/>
                        <a:pt x="3400778" y="2847622"/>
                        <a:pt x="3302000" y="2692400"/>
                      </a:cubicBezTo>
                      <a:cubicBezTo>
                        <a:pt x="3203222" y="2537178"/>
                        <a:pt x="3031066" y="2206978"/>
                        <a:pt x="2810933" y="1947333"/>
                      </a:cubicBezTo>
                      <a:cubicBezTo>
                        <a:pt x="2590800" y="1687689"/>
                        <a:pt x="2271889" y="1349022"/>
                        <a:pt x="1981200" y="1134533"/>
                      </a:cubicBezTo>
                      <a:cubicBezTo>
                        <a:pt x="1690511" y="920044"/>
                        <a:pt x="1303866" y="756355"/>
                        <a:pt x="1066800" y="660400"/>
                      </a:cubicBezTo>
                      <a:cubicBezTo>
                        <a:pt x="829734" y="564445"/>
                        <a:pt x="736600" y="581378"/>
                        <a:pt x="558800" y="558800"/>
                      </a:cubicBezTo>
                      <a:cubicBezTo>
                        <a:pt x="381000" y="536222"/>
                        <a:pt x="0" y="524933"/>
                        <a:pt x="0" y="524933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0" name="Freeform 60">
                  <a:extLst>
                    <a:ext uri="{FF2B5EF4-FFF2-40B4-BE49-F238E27FC236}">
                      <a16:creationId xmlns:a16="http://schemas.microsoft.com/office/drawing/2014/main" id="{8BFEB713-5F54-BB40-B521-7EFB3D92177E}"/>
                    </a:ext>
                  </a:extLst>
                </p:cNvPr>
                <p:cNvSpPr/>
                <p:nvPr/>
              </p:nvSpPr>
              <p:spPr>
                <a:xfrm>
                  <a:off x="-1727200" y="5029200"/>
                  <a:ext cx="3149600" cy="1862667"/>
                </a:xfrm>
                <a:custGeom>
                  <a:avLst/>
                  <a:gdLst>
                    <a:gd name="connsiteX0" fmla="*/ 0 w 3149600"/>
                    <a:gd name="connsiteY0" fmla="*/ 0 h 1862667"/>
                    <a:gd name="connsiteX1" fmla="*/ 203200 w 3149600"/>
                    <a:gd name="connsiteY1" fmla="*/ 423333 h 1862667"/>
                    <a:gd name="connsiteX2" fmla="*/ 694267 w 3149600"/>
                    <a:gd name="connsiteY2" fmla="*/ 914400 h 1862667"/>
                    <a:gd name="connsiteX3" fmla="*/ 1456267 w 3149600"/>
                    <a:gd name="connsiteY3" fmla="*/ 1405467 h 1862667"/>
                    <a:gd name="connsiteX4" fmla="*/ 2201333 w 3149600"/>
                    <a:gd name="connsiteY4" fmla="*/ 1642533 h 1862667"/>
                    <a:gd name="connsiteX5" fmla="*/ 3149600 w 3149600"/>
                    <a:gd name="connsiteY5" fmla="*/ 1862667 h 1862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9600" h="1862667">
                      <a:moveTo>
                        <a:pt x="0" y="0"/>
                      </a:moveTo>
                      <a:cubicBezTo>
                        <a:pt x="43744" y="135466"/>
                        <a:pt x="87489" y="270933"/>
                        <a:pt x="203200" y="423333"/>
                      </a:cubicBezTo>
                      <a:cubicBezTo>
                        <a:pt x="318911" y="575733"/>
                        <a:pt x="485423" y="750711"/>
                        <a:pt x="694267" y="914400"/>
                      </a:cubicBezTo>
                      <a:cubicBezTo>
                        <a:pt x="903112" y="1078089"/>
                        <a:pt x="1205089" y="1284112"/>
                        <a:pt x="1456267" y="1405467"/>
                      </a:cubicBezTo>
                      <a:cubicBezTo>
                        <a:pt x="1707445" y="1526822"/>
                        <a:pt x="1919111" y="1566333"/>
                        <a:pt x="2201333" y="1642533"/>
                      </a:cubicBezTo>
                      <a:cubicBezTo>
                        <a:pt x="2483555" y="1718733"/>
                        <a:pt x="3149600" y="1862667"/>
                        <a:pt x="3149600" y="1862667"/>
                      </a:cubicBezTo>
                    </a:path>
                  </a:pathLst>
                </a:custGeom>
                <a:grpFill/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23" name="TextBox 93">
              <a:extLst>
                <a:ext uri="{FF2B5EF4-FFF2-40B4-BE49-F238E27FC236}">
                  <a16:creationId xmlns:a16="http://schemas.microsoft.com/office/drawing/2014/main" id="{8EEA6726-B95E-3F48-A238-4963897CF2AF}"/>
                </a:ext>
              </a:extLst>
            </p:cNvPr>
            <p:cNvSpPr txBox="1"/>
            <p:nvPr/>
          </p:nvSpPr>
          <p:spPr>
            <a:xfrm>
              <a:off x="5612643" y="2959185"/>
              <a:ext cx="12200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Mitochondrial</a:t>
              </a:r>
            </a:p>
            <a:p>
              <a:pPr algn="ctr"/>
              <a:r>
                <a:rPr lang="en-US" sz="1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dysfunction</a:t>
              </a:r>
            </a:p>
          </p:txBody>
        </p:sp>
        <p:sp>
          <p:nvSpPr>
            <p:cNvPr id="124" name="Oval 99">
              <a:extLst>
                <a:ext uri="{FF2B5EF4-FFF2-40B4-BE49-F238E27FC236}">
                  <a16:creationId xmlns:a16="http://schemas.microsoft.com/office/drawing/2014/main" id="{C66B06DD-CF1A-6A4D-A27B-65CE276752E7}"/>
                </a:ext>
              </a:extLst>
            </p:cNvPr>
            <p:cNvSpPr/>
            <p:nvPr/>
          </p:nvSpPr>
          <p:spPr>
            <a:xfrm>
              <a:off x="9299652" y="1920277"/>
              <a:ext cx="1656000" cy="867600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5" name="TextBox 100">
              <a:extLst>
                <a:ext uri="{FF2B5EF4-FFF2-40B4-BE49-F238E27FC236}">
                  <a16:creationId xmlns:a16="http://schemas.microsoft.com/office/drawing/2014/main" id="{CE8CB082-2F1F-414E-8874-F341B755BB23}"/>
                </a:ext>
              </a:extLst>
            </p:cNvPr>
            <p:cNvSpPr txBox="1"/>
            <p:nvPr/>
          </p:nvSpPr>
          <p:spPr>
            <a:xfrm>
              <a:off x="9544922" y="2063209"/>
              <a:ext cx="1253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Increased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hospitalization</a:t>
              </a:r>
            </a:p>
          </p:txBody>
        </p:sp>
        <p:sp>
          <p:nvSpPr>
            <p:cNvPr id="126" name="Oval 81">
              <a:extLst>
                <a:ext uri="{FF2B5EF4-FFF2-40B4-BE49-F238E27FC236}">
                  <a16:creationId xmlns:a16="http://schemas.microsoft.com/office/drawing/2014/main" id="{24CDB73B-FC4A-BA4B-B134-7849A12BFF7B}"/>
                </a:ext>
              </a:extLst>
            </p:cNvPr>
            <p:cNvSpPr/>
            <p:nvPr/>
          </p:nvSpPr>
          <p:spPr>
            <a:xfrm>
              <a:off x="5511861" y="1387998"/>
              <a:ext cx="1368000" cy="122324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TextBox 82">
              <a:extLst>
                <a:ext uri="{FF2B5EF4-FFF2-40B4-BE49-F238E27FC236}">
                  <a16:creationId xmlns:a16="http://schemas.microsoft.com/office/drawing/2014/main" id="{BA4D8C1B-BA39-1948-A460-C453ABE3EFEC}"/>
                </a:ext>
              </a:extLst>
            </p:cNvPr>
            <p:cNvSpPr txBox="1"/>
            <p:nvPr/>
          </p:nvSpPr>
          <p:spPr>
            <a:xfrm>
              <a:off x="5597313" y="1726824"/>
              <a:ext cx="1263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Immunological</a:t>
              </a:r>
            </a:p>
            <a:p>
              <a:pPr algn="ctr"/>
              <a:r>
                <a:rPr lang="en-US" sz="1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abnormalities</a:t>
              </a:r>
            </a:p>
          </p:txBody>
        </p:sp>
        <p:sp>
          <p:nvSpPr>
            <p:cNvPr id="128" name="Oval 83">
              <a:extLst>
                <a:ext uri="{FF2B5EF4-FFF2-40B4-BE49-F238E27FC236}">
                  <a16:creationId xmlns:a16="http://schemas.microsoft.com/office/drawing/2014/main" id="{F5731430-B3C2-5C4B-B693-A5706F6C1A7A}"/>
                </a:ext>
              </a:extLst>
            </p:cNvPr>
            <p:cNvSpPr/>
            <p:nvPr/>
          </p:nvSpPr>
          <p:spPr>
            <a:xfrm>
              <a:off x="9299651" y="1063371"/>
              <a:ext cx="1656000" cy="867600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0" name="Oval 85">
              <a:extLst>
                <a:ext uri="{FF2B5EF4-FFF2-40B4-BE49-F238E27FC236}">
                  <a16:creationId xmlns:a16="http://schemas.microsoft.com/office/drawing/2014/main" id="{E0E2A34B-B94B-5D4E-9EF3-A07DDCC2B42A}"/>
                </a:ext>
              </a:extLst>
            </p:cNvPr>
            <p:cNvSpPr/>
            <p:nvPr/>
          </p:nvSpPr>
          <p:spPr>
            <a:xfrm>
              <a:off x="5556174" y="3830346"/>
              <a:ext cx="1368000" cy="122324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TextBox 86">
              <a:extLst>
                <a:ext uri="{FF2B5EF4-FFF2-40B4-BE49-F238E27FC236}">
                  <a16:creationId xmlns:a16="http://schemas.microsoft.com/office/drawing/2014/main" id="{33BA4AE8-0AE3-1840-A165-BD156AE8B683}"/>
                </a:ext>
              </a:extLst>
            </p:cNvPr>
            <p:cNvSpPr txBox="1"/>
            <p:nvPr/>
          </p:nvSpPr>
          <p:spPr>
            <a:xfrm>
              <a:off x="5704572" y="4162445"/>
              <a:ext cx="1011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Preterm delivery</a:t>
              </a:r>
            </a:p>
          </p:txBody>
        </p:sp>
        <p:sp>
          <p:nvSpPr>
            <p:cNvPr id="132" name="Oval 87">
              <a:extLst>
                <a:ext uri="{FF2B5EF4-FFF2-40B4-BE49-F238E27FC236}">
                  <a16:creationId xmlns:a16="http://schemas.microsoft.com/office/drawing/2014/main" id="{2906B91A-635F-6749-8D11-9835C541E69A}"/>
                </a:ext>
              </a:extLst>
            </p:cNvPr>
            <p:cNvSpPr/>
            <p:nvPr/>
          </p:nvSpPr>
          <p:spPr>
            <a:xfrm>
              <a:off x="9338053" y="2798823"/>
              <a:ext cx="1656000" cy="867600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3" name="TextBox 88">
              <a:extLst>
                <a:ext uri="{FF2B5EF4-FFF2-40B4-BE49-F238E27FC236}">
                  <a16:creationId xmlns:a16="http://schemas.microsoft.com/office/drawing/2014/main" id="{E2063A3C-85F9-E542-BC7D-C5DE27AB8D1A}"/>
                </a:ext>
              </a:extLst>
            </p:cNvPr>
            <p:cNvSpPr txBox="1"/>
            <p:nvPr/>
          </p:nvSpPr>
          <p:spPr>
            <a:xfrm>
              <a:off x="9716544" y="1260074"/>
              <a:ext cx="8908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Increased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mortality</a:t>
              </a:r>
            </a:p>
          </p:txBody>
        </p:sp>
        <p:grpSp>
          <p:nvGrpSpPr>
            <p:cNvPr id="138" name="Group 8">
              <a:extLst>
                <a:ext uri="{FF2B5EF4-FFF2-40B4-BE49-F238E27FC236}">
                  <a16:creationId xmlns:a16="http://schemas.microsoft.com/office/drawing/2014/main" id="{9A0ECCD2-5865-CC48-A6FB-D3B84C57176F}"/>
                </a:ext>
              </a:extLst>
            </p:cNvPr>
            <p:cNvGrpSpPr/>
            <p:nvPr/>
          </p:nvGrpSpPr>
          <p:grpSpPr>
            <a:xfrm>
              <a:off x="1442189" y="4499811"/>
              <a:ext cx="1656000" cy="864000"/>
              <a:chOff x="-6633730" y="-709568"/>
              <a:chExt cx="1656000" cy="94184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39" name="Oval 9">
                <a:extLst>
                  <a:ext uri="{FF2B5EF4-FFF2-40B4-BE49-F238E27FC236}">
                    <a16:creationId xmlns:a16="http://schemas.microsoft.com/office/drawing/2014/main" id="{8B24F46E-3E97-F34D-A735-CBB3AA3BAA6F}"/>
                  </a:ext>
                </a:extLst>
              </p:cNvPr>
              <p:cNvSpPr/>
              <p:nvPr/>
            </p:nvSpPr>
            <p:spPr>
              <a:xfrm>
                <a:off x="-6633730" y="-709568"/>
                <a:ext cx="1656000" cy="941844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40" name="TextBox 10">
                <a:extLst>
                  <a:ext uri="{FF2B5EF4-FFF2-40B4-BE49-F238E27FC236}">
                    <a16:creationId xmlns:a16="http://schemas.microsoft.com/office/drawing/2014/main" id="{DF55D33C-4BC5-4846-AFA9-8F5E889843DA}"/>
                  </a:ext>
                </a:extLst>
              </p:cNvPr>
              <p:cNvSpPr txBox="1"/>
              <p:nvPr/>
            </p:nvSpPr>
            <p:spPr>
              <a:xfrm>
                <a:off x="-6304243" y="-641745"/>
                <a:ext cx="997025" cy="805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C000"/>
                    </a:solidFill>
                  </a:rPr>
                  <a:t>Socio-economic factors ?</a:t>
                </a:r>
              </a:p>
            </p:txBody>
          </p:sp>
        </p:grpSp>
        <p:sp>
          <p:nvSpPr>
            <p:cNvPr id="144" name="Oval 87">
              <a:extLst>
                <a:ext uri="{FF2B5EF4-FFF2-40B4-BE49-F238E27FC236}">
                  <a16:creationId xmlns:a16="http://schemas.microsoft.com/office/drawing/2014/main" id="{9FB1EA70-DD48-9F40-855C-680967D3940A}"/>
                </a:ext>
              </a:extLst>
            </p:cNvPr>
            <p:cNvSpPr/>
            <p:nvPr/>
          </p:nvSpPr>
          <p:spPr>
            <a:xfrm>
              <a:off x="9304538" y="3666675"/>
              <a:ext cx="1656000" cy="867600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9" name="TextBox 84">
              <a:extLst>
                <a:ext uri="{FF2B5EF4-FFF2-40B4-BE49-F238E27FC236}">
                  <a16:creationId xmlns:a16="http://schemas.microsoft.com/office/drawing/2014/main" id="{046F29F4-E646-2741-8091-A6A52BD05C38}"/>
                </a:ext>
              </a:extLst>
            </p:cNvPr>
            <p:cNvSpPr txBox="1"/>
            <p:nvPr/>
          </p:nvSpPr>
          <p:spPr>
            <a:xfrm>
              <a:off x="9384690" y="3073387"/>
              <a:ext cx="1554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Infectious diseases</a:t>
              </a:r>
            </a:p>
          </p:txBody>
        </p:sp>
        <p:sp>
          <p:nvSpPr>
            <p:cNvPr id="102" name="TextBox 72">
              <a:extLst>
                <a:ext uri="{FF2B5EF4-FFF2-40B4-BE49-F238E27FC236}">
                  <a16:creationId xmlns:a16="http://schemas.microsoft.com/office/drawing/2014/main" id="{DA020D3C-0499-2347-9BFB-A8282B26398A}"/>
                </a:ext>
              </a:extLst>
            </p:cNvPr>
            <p:cNvSpPr txBox="1"/>
            <p:nvPr/>
          </p:nvSpPr>
          <p:spPr>
            <a:xfrm>
              <a:off x="9290398" y="3878270"/>
              <a:ext cx="1735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Neurodevelopmental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disorders?</a:t>
              </a:r>
            </a:p>
          </p:txBody>
        </p:sp>
        <p:sp>
          <p:nvSpPr>
            <p:cNvPr id="145" name="Oval 87">
              <a:extLst>
                <a:ext uri="{FF2B5EF4-FFF2-40B4-BE49-F238E27FC236}">
                  <a16:creationId xmlns:a16="http://schemas.microsoft.com/office/drawing/2014/main" id="{CB407138-8AAD-8346-A6A1-16EA300C877A}"/>
                </a:ext>
              </a:extLst>
            </p:cNvPr>
            <p:cNvSpPr/>
            <p:nvPr/>
          </p:nvSpPr>
          <p:spPr>
            <a:xfrm>
              <a:off x="9356101" y="4534275"/>
              <a:ext cx="1656000" cy="867600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6" name="TextBox 72">
              <a:extLst>
                <a:ext uri="{FF2B5EF4-FFF2-40B4-BE49-F238E27FC236}">
                  <a16:creationId xmlns:a16="http://schemas.microsoft.com/office/drawing/2014/main" id="{ABA7E95C-0700-D745-8C7D-C21E090A08EA}"/>
                </a:ext>
              </a:extLst>
            </p:cNvPr>
            <p:cNvSpPr txBox="1"/>
            <p:nvPr/>
          </p:nvSpPr>
          <p:spPr>
            <a:xfrm>
              <a:off x="9406710" y="4818723"/>
              <a:ext cx="151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Chronic diseases?</a:t>
              </a:r>
            </a:p>
          </p:txBody>
        </p:sp>
      </p:grpSp>
      <p:sp>
        <p:nvSpPr>
          <p:cNvPr id="69" name="Titre 1">
            <a:extLst>
              <a:ext uri="{FF2B5EF4-FFF2-40B4-BE49-F238E27FC236}">
                <a16:creationId xmlns:a16="http://schemas.microsoft.com/office/drawing/2014/main" id="{2671D49A-6236-2104-8035-7D8C4630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2" y="274638"/>
            <a:ext cx="10785898" cy="1143000"/>
          </a:xfrm>
        </p:spPr>
        <p:txBody>
          <a:bodyPr/>
          <a:lstStyle/>
          <a:p>
            <a:r>
              <a:rPr lang="en-CA" dirty="0"/>
              <a:t>Causes likely multifactorial</a:t>
            </a:r>
          </a:p>
        </p:txBody>
      </p:sp>
      <p:sp>
        <p:nvSpPr>
          <p:cNvPr id="70" name="Espace réservé du pied de page 25">
            <a:extLst>
              <a:ext uri="{FF2B5EF4-FFF2-40B4-BE49-F238E27FC236}">
                <a16:creationId xmlns:a16="http://schemas.microsoft.com/office/drawing/2014/main" id="{7C9BF684-707B-6841-99FA-22DFA69F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93769" y="2771141"/>
            <a:ext cx="4800599" cy="487680"/>
          </a:xfrm>
        </p:spPr>
        <p:txBody>
          <a:bodyPr/>
          <a:lstStyle/>
          <a:p>
            <a:r>
              <a:rPr lang="en-CA"/>
              <a:t>Mecanism</a:t>
            </a:r>
          </a:p>
        </p:txBody>
      </p:sp>
    </p:spTree>
    <p:extLst>
      <p:ext uri="{BB962C8B-B14F-4D97-AF65-F5344CB8AC3E}">
        <p14:creationId xmlns:p14="http://schemas.microsoft.com/office/powerpoint/2010/main" val="11227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EDC4D-7770-EB47-B4E9-34E918851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125" y="1515979"/>
            <a:ext cx="9177241" cy="352096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CA" sz="5100" dirty="0"/>
              <a:t>In a resource-rich setting, </a:t>
            </a:r>
            <a:br>
              <a:rPr lang="en-CA" sz="5100" dirty="0"/>
            </a:br>
            <a:r>
              <a:rPr lang="en-CA" sz="5100" dirty="0"/>
              <a:t>with universal access to care,</a:t>
            </a:r>
            <a:br>
              <a:rPr lang="en-CA" sz="5100" dirty="0"/>
            </a:br>
            <a:r>
              <a:rPr lang="en-CA" sz="5100" dirty="0"/>
              <a:t>will we see these same outcomes?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A39E2-1C21-6641-B994-2519998F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E25ACB7-1923-9442-BAC3-B7F78578011C}" type="slidenum">
              <a:rPr lang="en-CA" smtClean="0"/>
              <a:pPr>
                <a:spcAft>
                  <a:spcPts val="600"/>
                </a:spcAft>
              </a:pPr>
              <a:t>7</a:t>
            </a:fld>
            <a:endParaRPr lang="en-CA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790F991-DF09-D463-0AEF-FC842336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94" y="1515979"/>
            <a:ext cx="1755398" cy="117659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B4277DF-5CF8-E14C-852A-548BBEF8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93769" y="2771141"/>
            <a:ext cx="4800599" cy="487680"/>
          </a:xfrm>
        </p:spPr>
        <p:txBody>
          <a:bodyPr/>
          <a:lstStyle/>
          <a:p>
            <a:r>
              <a:rPr lang="en-CA" dirty="0"/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78304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5D94D-6EA2-E3B9-59E8-7F437995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9B7CD99-72A5-1D45-A852-6E7F3864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293769" y="2771141"/>
            <a:ext cx="4800599" cy="48768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/>
              <a:t>Objectives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D40072-DE24-6141-BBEA-92B62DDA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E25ACB7-1923-9442-BAC3-B7F78578011C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6139346D-CB30-6017-9665-3D89955E2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38721"/>
              </p:ext>
            </p:extLst>
          </p:nvPr>
        </p:nvGraphicFramePr>
        <p:xfrm>
          <a:off x="609600" y="1600200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68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595CC-5EBC-E648-9038-7AC8ED69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8ADD67-FCB9-B148-9C78-AE09B09B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4544569"/>
          </a:xfrm>
        </p:spPr>
        <p:txBody>
          <a:bodyPr/>
          <a:lstStyle/>
          <a:p>
            <a:r>
              <a:rPr lang="en-US" dirty="0"/>
              <a:t>CMIS cohort</a:t>
            </a:r>
          </a:p>
          <a:p>
            <a:pPr lvl="1"/>
            <a:r>
              <a:rPr lang="en-US" dirty="0"/>
              <a:t>Prospective cohort established in 1988 in Montreal to follow pregnant women living with HIV and their children from birth until early childhood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Quebec public medical services database</a:t>
            </a:r>
          </a:p>
          <a:p>
            <a:pPr lvl="1"/>
            <a:r>
              <a:rPr lang="en-US" dirty="0"/>
              <a:t>The </a:t>
            </a:r>
            <a:r>
              <a:rPr lang="fr-FR" i="1" dirty="0"/>
              <a:t>Régie assurance maladie du Québec </a:t>
            </a:r>
            <a:r>
              <a:rPr lang="en-US" dirty="0"/>
              <a:t>(RAMQ) is a universal health care system that covers all residents of the province regardless of age or income</a:t>
            </a:r>
          </a:p>
          <a:p>
            <a:pPr lvl="1"/>
            <a:r>
              <a:rPr lang="en-US" dirty="0"/>
              <a:t>Individuals are assigned a unique lifetime single patient identifier </a:t>
            </a:r>
          </a:p>
          <a:p>
            <a:pPr lvl="1"/>
            <a:r>
              <a:rPr lang="en-US" dirty="0"/>
              <a:t>RAMQ database includes all medical services and procedures billed, across all health care settings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648996-1765-8946-BEAB-F06D68FA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Methods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6176F-4811-9242-AAE9-82D6B82B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ACB7-1923-9442-BAC3-B7F78578011C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C644DA-5414-AD4E-864D-CE61373D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849" y="5161054"/>
            <a:ext cx="2674800" cy="1580564"/>
          </a:xfrm>
          <a:prstGeom prst="rect">
            <a:avLst/>
          </a:prstGeom>
        </p:spPr>
      </p:pic>
      <p:pic>
        <p:nvPicPr>
          <p:cNvPr id="7" name="Picture 6" descr="A picture containing outdoor, building, sky, street&#10;&#10;Description automatically generated">
            <a:extLst>
              <a:ext uri="{FF2B5EF4-FFF2-40B4-BE49-F238E27FC236}">
                <a16:creationId xmlns:a16="http://schemas.microsoft.com/office/drawing/2014/main" id="{C22B0796-5E44-A746-BFC5-1E39917CE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849" y="116383"/>
            <a:ext cx="2674800" cy="15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10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́decin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́decine" id="{9AE9BEF1-1497-3C48-8506-405B4774BEF4}" vid="{B7C0AF50-3579-144F-BAB8-10DE3F58D1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{441A4358-EDC1-BB49-BA22-38C68D7E39D0}tf10001058</Template>
  <TotalTime>4842</TotalTime>
  <Words>1533</Words>
  <Application>Microsoft Macintosh PowerPoint</Application>
  <PresentationFormat>Grand écran</PresentationFormat>
  <Paragraphs>327</Paragraphs>
  <Slides>25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Avenir Book</vt:lpstr>
      <vt:lpstr>Calibri</vt:lpstr>
      <vt:lpstr>Wingdings</vt:lpstr>
      <vt:lpstr>Médecine</vt:lpstr>
      <vt:lpstr>Long-term risk of hospitalization and chronic diseases among children HIV exposed but who were uninfected compared to population control in Montreal, Canada </vt:lpstr>
      <vt:lpstr>Financial disclosure</vt:lpstr>
      <vt:lpstr>Land acknowledgement</vt:lpstr>
      <vt:lpstr>Uninfected, but not unaffected</vt:lpstr>
      <vt:lpstr>Data from predominantly resource-limited settings</vt:lpstr>
      <vt:lpstr>Causes likely multifactorial</vt:lpstr>
      <vt:lpstr>In a resource-rich setting,  with universal access to care, will we see these same outcomes?</vt:lpstr>
      <vt:lpstr>Objectives</vt:lpstr>
      <vt:lpstr>Methods</vt:lpstr>
      <vt:lpstr>Methods</vt:lpstr>
      <vt:lpstr>CHEU</vt:lpstr>
      <vt:lpstr>CHEU vs. CHUU controls</vt:lpstr>
      <vt:lpstr>Risk of hospitalization over time</vt:lpstr>
      <vt:lpstr>Chronic conditions defined by ICD-9 codes</vt:lpstr>
      <vt:lpstr>Neuropsychiatric conditions</vt:lpstr>
      <vt:lpstr>Specific neuropsychiatric conditions  </vt:lpstr>
      <vt:lpstr>Congenital anomalies </vt:lpstr>
      <vt:lpstr>Specific congenital anomalies</vt:lpstr>
      <vt:lpstr>Endocrine system  </vt:lpstr>
      <vt:lpstr>Specific endocrine conditions  </vt:lpstr>
      <vt:lpstr>Summary of chronic conditions</vt:lpstr>
      <vt:lpstr>Summary</vt:lpstr>
      <vt:lpstr>Discussion </vt:lpstr>
      <vt:lpstr>CHEU: Beyond surviving to thriving?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risk of hospitalization and chronic diseases among children HIV exposed but who were uninfected compared to population controls in Montreal, Canada </dc:title>
  <dc:creator>Jeanne Brochon</dc:creator>
  <cp:lastModifiedBy>Jeanne Brochon</cp:lastModifiedBy>
  <cp:revision>53</cp:revision>
  <dcterms:created xsi:type="dcterms:W3CDTF">2022-07-05T19:57:30Z</dcterms:created>
  <dcterms:modified xsi:type="dcterms:W3CDTF">2022-07-31T03:03:37Z</dcterms:modified>
</cp:coreProperties>
</file>