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19"/>
  </p:notesMasterIdLst>
  <p:sldIdLst>
    <p:sldId id="256" r:id="rId5"/>
    <p:sldId id="271" r:id="rId6"/>
    <p:sldId id="296" r:id="rId7"/>
    <p:sldId id="307" r:id="rId8"/>
    <p:sldId id="324" r:id="rId9"/>
    <p:sldId id="308" r:id="rId10"/>
    <p:sldId id="315" r:id="rId11"/>
    <p:sldId id="321" r:id="rId12"/>
    <p:sldId id="323" r:id="rId13"/>
    <p:sldId id="322" r:id="rId14"/>
    <p:sldId id="325" r:id="rId15"/>
    <p:sldId id="317" r:id="rId16"/>
    <p:sldId id="291" r:id="rId17"/>
    <p:sldId id="31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ng, Yunda" initials="HY" lastIdx="10" clrIdx="0">
    <p:extLst>
      <p:ext uri="{19B8F6BF-5375-455C-9EA6-DF929625EA0E}">
        <p15:presenceInfo xmlns:p15="http://schemas.microsoft.com/office/powerpoint/2012/main" userId="S::yunda@fredhutch.org::14f91433-d9df-498d-9ea5-2d12a1d6036b" providerId="AD"/>
      </p:ext>
    </p:extLst>
  </p:cmAuthor>
  <p:cmAuthor id="2" name="Asa Tapley" initials="AT" lastIdx="16" clrIdx="1">
    <p:extLst>
      <p:ext uri="{19B8F6BF-5375-455C-9EA6-DF929625EA0E}">
        <p15:presenceInfo xmlns:p15="http://schemas.microsoft.com/office/powerpoint/2012/main" userId="S::atapley@fredhutch.org::3c0b1a4c-dd6c-4df6-967c-65b1c755bc00" providerId="AD"/>
      </p:ext>
    </p:extLst>
  </p:cmAuthor>
  <p:cmAuthor id="3" name="plkotze" initials="pl" lastIdx="1" clrIdx="2">
    <p:extLst>
      <p:ext uri="{19B8F6BF-5375-455C-9EA6-DF929625EA0E}">
        <p15:presenceInfo xmlns:p15="http://schemas.microsoft.com/office/powerpoint/2012/main" userId="S::plkotze_gmail.com#ext#@fredhutch.onmicrosoft.com::45817a4c-6014-4a08-8164-96aa151c6f79" providerId="AD"/>
      </p:ext>
    </p:extLst>
  </p:cmAuthor>
  <p:cmAuthor id="4" name="Andriesen, Jessica G" initials="AJG" lastIdx="19" clrIdx="3">
    <p:extLst>
      <p:ext uri="{19B8F6BF-5375-455C-9EA6-DF929625EA0E}">
        <p15:presenceInfo xmlns:p15="http://schemas.microsoft.com/office/powerpoint/2012/main" userId="S::jandries@fredhutch.org::062590ef-70cc-4819-a5e0-6bda249ddf83" providerId="AD"/>
      </p:ext>
    </p:extLst>
  </p:cmAuthor>
  <p:cmAuthor id="5" name="Sufia Dadabhai" initials="SD" lastIdx="13" clrIdx="4">
    <p:extLst>
      <p:ext uri="{19B8F6BF-5375-455C-9EA6-DF929625EA0E}">
        <p15:presenceInfo xmlns:p15="http://schemas.microsoft.com/office/powerpoint/2012/main" userId="S::sufia_jhu.edu#ext#@fredhutch.onmicrosoft.com::315a4493-f9a2-4e31-b531-065019756ea1" providerId="AD"/>
      </p:ext>
    </p:extLst>
  </p:cmAuthor>
  <p:cmAuthor id="6" name="Broder MHS, Gail B" initials="BB" lastIdx="28" clrIdx="5">
    <p:extLst>
      <p:ext uri="{19B8F6BF-5375-455C-9EA6-DF929625EA0E}">
        <p15:presenceInfo xmlns:p15="http://schemas.microsoft.com/office/powerpoint/2012/main" userId="S::gbroder@fredhutch.org::3f43db56-9360-41d7-b691-f005f977a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38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928BB-EE5C-E91D-55A8-B89AB1F0C5F0}" v="7" dt="2022-07-22T16:54:37.439"/>
    <p1510:client id="{B69D6FDB-35CC-41CC-B967-EA45246DA363}" v="71" dt="2022-07-22T19:55:09.37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esen, Jessica G" userId="062590ef-70cc-4819-a5e0-6bda249ddf83" providerId="ADAL" clId="{023DD892-70C4-49FD-8B92-50397BB0C8A1}"/>
    <pc:docChg chg="undo redo custSel modSld">
      <pc:chgData name="Andriesen, Jessica G" userId="062590ef-70cc-4819-a5e0-6bda249ddf83" providerId="ADAL" clId="{023DD892-70C4-49FD-8B92-50397BB0C8A1}" dt="2022-07-21T19:46:56.203" v="27" actId="1076"/>
      <pc:docMkLst>
        <pc:docMk/>
      </pc:docMkLst>
      <pc:sldChg chg="modNotesTx">
        <pc:chgData name="Andriesen, Jessica G" userId="062590ef-70cc-4819-a5e0-6bda249ddf83" providerId="ADAL" clId="{023DD892-70C4-49FD-8B92-50397BB0C8A1}" dt="2022-07-21T19:43:18.132" v="3" actId="5793"/>
        <pc:sldMkLst>
          <pc:docMk/>
          <pc:sldMk cId="1933824872" sldId="308"/>
        </pc:sldMkLst>
      </pc:sldChg>
      <pc:sldChg chg="modNotesTx">
        <pc:chgData name="Andriesen, Jessica G" userId="062590ef-70cc-4819-a5e0-6bda249ddf83" providerId="ADAL" clId="{023DD892-70C4-49FD-8B92-50397BB0C8A1}" dt="2022-07-21T19:43:24.285" v="5" actId="5793"/>
        <pc:sldMkLst>
          <pc:docMk/>
          <pc:sldMk cId="540795394" sldId="315"/>
        </pc:sldMkLst>
      </pc:sldChg>
      <pc:sldChg chg="modNotesTx">
        <pc:chgData name="Andriesen, Jessica G" userId="062590ef-70cc-4819-a5e0-6bda249ddf83" providerId="ADAL" clId="{023DD892-70C4-49FD-8B92-50397BB0C8A1}" dt="2022-07-21T19:44:39.139" v="11" actId="20577"/>
        <pc:sldMkLst>
          <pc:docMk/>
          <pc:sldMk cId="3293574639" sldId="317"/>
        </pc:sldMkLst>
      </pc:sldChg>
      <pc:sldChg chg="modNotesTx">
        <pc:chgData name="Andriesen, Jessica G" userId="062590ef-70cc-4819-a5e0-6bda249ddf83" providerId="ADAL" clId="{023DD892-70C4-49FD-8B92-50397BB0C8A1}" dt="2022-07-21T19:44:45.250" v="12" actId="20577"/>
        <pc:sldMkLst>
          <pc:docMk/>
          <pc:sldMk cId="3651943619" sldId="319"/>
        </pc:sldMkLst>
      </pc:sldChg>
      <pc:sldChg chg="modNotesTx">
        <pc:chgData name="Andriesen, Jessica G" userId="062590ef-70cc-4819-a5e0-6bda249ddf83" providerId="ADAL" clId="{023DD892-70C4-49FD-8B92-50397BB0C8A1}" dt="2022-07-21T19:44:49.862" v="15" actId="5793"/>
        <pc:sldMkLst>
          <pc:docMk/>
          <pc:sldMk cId="345032241" sldId="320"/>
        </pc:sldMkLst>
      </pc:sldChg>
      <pc:sldChg chg="modNotesTx">
        <pc:chgData name="Andriesen, Jessica G" userId="062590ef-70cc-4819-a5e0-6bda249ddf83" providerId="ADAL" clId="{023DD892-70C4-49FD-8B92-50397BB0C8A1}" dt="2022-07-21T19:43:27.632" v="7" actId="5793"/>
        <pc:sldMkLst>
          <pc:docMk/>
          <pc:sldMk cId="1090219522" sldId="321"/>
        </pc:sldMkLst>
      </pc:sldChg>
      <pc:sldChg chg="modNotesTx">
        <pc:chgData name="Andriesen, Jessica G" userId="062590ef-70cc-4819-a5e0-6bda249ddf83" providerId="ADAL" clId="{023DD892-70C4-49FD-8B92-50397BB0C8A1}" dt="2022-07-21T19:43:30.488" v="8" actId="20577"/>
        <pc:sldMkLst>
          <pc:docMk/>
          <pc:sldMk cId="990876436" sldId="323"/>
        </pc:sldMkLst>
      </pc:sldChg>
      <pc:sldChg chg="modNotesTx">
        <pc:chgData name="Andriesen, Jessica G" userId="062590ef-70cc-4819-a5e0-6bda249ddf83" providerId="ADAL" clId="{023DD892-70C4-49FD-8B92-50397BB0C8A1}" dt="2022-07-21T19:43:14.909" v="1" actId="5793"/>
        <pc:sldMkLst>
          <pc:docMk/>
          <pc:sldMk cId="2203807725" sldId="324"/>
        </pc:sldMkLst>
      </pc:sldChg>
      <pc:sldChg chg="modSp mod">
        <pc:chgData name="Andriesen, Jessica G" userId="062590ef-70cc-4819-a5e0-6bda249ddf83" providerId="ADAL" clId="{023DD892-70C4-49FD-8B92-50397BB0C8A1}" dt="2022-07-21T19:46:56.203" v="27" actId="1076"/>
        <pc:sldMkLst>
          <pc:docMk/>
          <pc:sldMk cId="1072987520" sldId="325"/>
        </pc:sldMkLst>
        <pc:spChg chg="mod">
          <ac:chgData name="Andriesen, Jessica G" userId="062590ef-70cc-4819-a5e0-6bda249ddf83" providerId="ADAL" clId="{023DD892-70C4-49FD-8B92-50397BB0C8A1}" dt="2022-07-21T19:46:56.203" v="27" actId="1076"/>
          <ac:spMkLst>
            <pc:docMk/>
            <pc:sldMk cId="1072987520" sldId="325"/>
            <ac:spMk id="2" creationId="{533EF0C8-DEF7-4D08-9CDE-2D6D935BB75C}"/>
          </ac:spMkLst>
        </pc:spChg>
      </pc:sldChg>
    </pc:docChg>
  </pc:docChgLst>
  <pc:docChgLst>
    <pc:chgData name="Andriesen, Jessica G" userId="062590ef-70cc-4819-a5e0-6bda249ddf83" providerId="ADAL" clId="{D0840B44-804E-444D-96F9-69BEF82C616B}"/>
    <pc:docChg chg="undo redo custSel addSld delSld modSld sldOrd">
      <pc:chgData name="Andriesen, Jessica G" userId="062590ef-70cc-4819-a5e0-6bda249ddf83" providerId="ADAL" clId="{D0840B44-804E-444D-96F9-69BEF82C616B}" dt="2022-07-21T19:40:46.540" v="1174" actId="20577"/>
      <pc:docMkLst>
        <pc:docMk/>
      </pc:docMkLst>
      <pc:sldChg chg="modSp mod">
        <pc:chgData name="Andriesen, Jessica G" userId="062590ef-70cc-4819-a5e0-6bda249ddf83" providerId="ADAL" clId="{D0840B44-804E-444D-96F9-69BEF82C616B}" dt="2022-07-21T18:31:39.351" v="6" actId="20577"/>
        <pc:sldMkLst>
          <pc:docMk/>
          <pc:sldMk cId="1860858758" sldId="256"/>
        </pc:sldMkLst>
        <pc:spChg chg="mod">
          <ac:chgData name="Andriesen, Jessica G" userId="062590ef-70cc-4819-a5e0-6bda249ddf83" providerId="ADAL" clId="{D0840B44-804E-444D-96F9-69BEF82C616B}" dt="2022-07-21T18:31:39.351" v="6" actId="20577"/>
          <ac:spMkLst>
            <pc:docMk/>
            <pc:sldMk cId="1860858758" sldId="256"/>
            <ac:spMk id="2" creationId="{52B43FCC-9810-5A40-BD99-79D9BA351B05}"/>
          </ac:spMkLst>
        </pc:spChg>
      </pc:sldChg>
      <pc:sldChg chg="addSp delSp modSp mod">
        <pc:chgData name="Andriesen, Jessica G" userId="062590ef-70cc-4819-a5e0-6bda249ddf83" providerId="ADAL" clId="{D0840B44-804E-444D-96F9-69BEF82C616B}" dt="2022-07-21T19:23:48.565" v="742" actId="478"/>
        <pc:sldMkLst>
          <pc:docMk/>
          <pc:sldMk cId="3014233630" sldId="271"/>
        </pc:sldMkLst>
        <pc:spChg chg="mod">
          <ac:chgData name="Andriesen, Jessica G" userId="062590ef-70cc-4819-a5e0-6bda249ddf83" providerId="ADAL" clId="{D0840B44-804E-444D-96F9-69BEF82C616B}" dt="2022-07-21T19:23:29.148" v="740" actId="14100"/>
          <ac:spMkLst>
            <pc:docMk/>
            <pc:sldMk cId="3014233630" sldId="271"/>
            <ac:spMk id="2" creationId="{F25BBC79-ADC6-0046-8A5F-BE970FB5E168}"/>
          </ac:spMkLst>
        </pc:spChg>
        <pc:spChg chg="add del mod">
          <ac:chgData name="Andriesen, Jessica G" userId="062590ef-70cc-4819-a5e0-6bda249ddf83" providerId="ADAL" clId="{D0840B44-804E-444D-96F9-69BEF82C616B}" dt="2022-07-21T19:23:48.565" v="742" actId="478"/>
          <ac:spMkLst>
            <pc:docMk/>
            <pc:sldMk cId="3014233630" sldId="271"/>
            <ac:spMk id="3" creationId="{B290A434-5611-48C4-8FBA-5B2CA63F731B}"/>
          </ac:spMkLst>
        </pc:spChg>
        <pc:spChg chg="add mod">
          <ac:chgData name="Andriesen, Jessica G" userId="062590ef-70cc-4819-a5e0-6bda249ddf83" providerId="ADAL" clId="{D0840B44-804E-444D-96F9-69BEF82C616B}" dt="2022-07-21T19:18:31.195" v="700" actId="1076"/>
          <ac:spMkLst>
            <pc:docMk/>
            <pc:sldMk cId="3014233630" sldId="271"/>
            <ac:spMk id="4" creationId="{C84171E3-EAA4-400D-AEDA-DB02B1A6EACE}"/>
          </ac:spMkLst>
        </pc:spChg>
        <pc:spChg chg="mod">
          <ac:chgData name="Andriesen, Jessica G" userId="062590ef-70cc-4819-a5e0-6bda249ddf83" providerId="ADAL" clId="{D0840B44-804E-444D-96F9-69BEF82C616B}" dt="2022-07-21T19:17:22.153" v="688" actId="1076"/>
          <ac:spMkLst>
            <pc:docMk/>
            <pc:sldMk cId="3014233630" sldId="271"/>
            <ac:spMk id="7" creationId="{03029E44-B238-FB79-A48C-C3851799F32C}"/>
          </ac:spMkLst>
        </pc:spChg>
      </pc:sldChg>
      <pc:sldChg chg="modSp mod">
        <pc:chgData name="Andriesen, Jessica G" userId="062590ef-70cc-4819-a5e0-6bda249ddf83" providerId="ADAL" clId="{D0840B44-804E-444D-96F9-69BEF82C616B}" dt="2022-07-21T19:25:33.941" v="756" actId="1076"/>
        <pc:sldMkLst>
          <pc:docMk/>
          <pc:sldMk cId="1798123342" sldId="291"/>
        </pc:sldMkLst>
        <pc:spChg chg="mod">
          <ac:chgData name="Andriesen, Jessica G" userId="062590ef-70cc-4819-a5e0-6bda249ddf83" providerId="ADAL" clId="{D0840B44-804E-444D-96F9-69BEF82C616B}" dt="2022-07-21T19:25:33.941" v="756" actId="1076"/>
          <ac:spMkLst>
            <pc:docMk/>
            <pc:sldMk cId="1798123342" sldId="291"/>
            <ac:spMk id="2" creationId="{79F08DC7-87B5-4B98-8432-9FFD029C8DD9}"/>
          </ac:spMkLst>
        </pc:spChg>
        <pc:graphicFrameChg chg="modGraphic">
          <ac:chgData name="Andriesen, Jessica G" userId="062590ef-70cc-4819-a5e0-6bda249ddf83" providerId="ADAL" clId="{D0840B44-804E-444D-96F9-69BEF82C616B}" dt="2022-07-21T19:21:48.398" v="733" actId="207"/>
          <ac:graphicFrameMkLst>
            <pc:docMk/>
            <pc:sldMk cId="1798123342" sldId="291"/>
            <ac:graphicFrameMk id="6" creationId="{5E925F06-74B5-BB46-8E64-09A080A5B466}"/>
          </ac:graphicFrameMkLst>
        </pc:graphicFrameChg>
      </pc:sldChg>
      <pc:sldChg chg="modSp mod">
        <pc:chgData name="Andriesen, Jessica G" userId="062590ef-70cc-4819-a5e0-6bda249ddf83" providerId="ADAL" clId="{D0840B44-804E-444D-96F9-69BEF82C616B}" dt="2022-07-21T19:28:33.672" v="759" actId="1076"/>
        <pc:sldMkLst>
          <pc:docMk/>
          <pc:sldMk cId="2737491110" sldId="296"/>
        </pc:sldMkLst>
        <pc:spChg chg="mod">
          <ac:chgData name="Andriesen, Jessica G" userId="062590ef-70cc-4819-a5e0-6bda249ddf83" providerId="ADAL" clId="{D0840B44-804E-444D-96F9-69BEF82C616B}" dt="2022-07-21T18:33:17.424" v="27" actId="1076"/>
          <ac:spMkLst>
            <pc:docMk/>
            <pc:sldMk cId="2737491110" sldId="296"/>
            <ac:spMk id="2" creationId="{606B2ED8-EF62-4D57-BF7F-13785F60602D}"/>
          </ac:spMkLst>
        </pc:spChg>
        <pc:spChg chg="mod">
          <ac:chgData name="Andriesen, Jessica G" userId="062590ef-70cc-4819-a5e0-6bda249ddf83" providerId="ADAL" clId="{D0840B44-804E-444D-96F9-69BEF82C616B}" dt="2022-07-21T19:04:08.688" v="395" actId="255"/>
          <ac:spMkLst>
            <pc:docMk/>
            <pc:sldMk cId="2737491110" sldId="296"/>
            <ac:spMk id="5" creationId="{39F0E332-F277-4F90-9AE7-11CC673CA40E}"/>
          </ac:spMkLst>
        </pc:spChg>
        <pc:spChg chg="mod">
          <ac:chgData name="Andriesen, Jessica G" userId="062590ef-70cc-4819-a5e0-6bda249ddf83" providerId="ADAL" clId="{D0840B44-804E-444D-96F9-69BEF82C616B}" dt="2022-07-21T19:28:33.672" v="759" actId="1076"/>
          <ac:spMkLst>
            <pc:docMk/>
            <pc:sldMk cId="2737491110" sldId="296"/>
            <ac:spMk id="7" creationId="{CE1581D4-00AE-4723-9D3E-28F27B4EEE6A}"/>
          </ac:spMkLst>
        </pc:spChg>
      </pc:sldChg>
      <pc:sldChg chg="addSp delSp modSp add del mod delCm">
        <pc:chgData name="Andriesen, Jessica G" userId="062590ef-70cc-4819-a5e0-6bda249ddf83" providerId="ADAL" clId="{D0840B44-804E-444D-96F9-69BEF82C616B}" dt="2022-07-21T19:24:32.325" v="747" actId="1076"/>
        <pc:sldMkLst>
          <pc:docMk/>
          <pc:sldMk cId="357714054" sldId="307"/>
        </pc:sldMkLst>
        <pc:spChg chg="add del mod">
          <ac:chgData name="Andriesen, Jessica G" userId="062590ef-70cc-4819-a5e0-6bda249ddf83" providerId="ADAL" clId="{D0840B44-804E-444D-96F9-69BEF82C616B}" dt="2022-07-21T18:37:13.921" v="94" actId="47"/>
          <ac:spMkLst>
            <pc:docMk/>
            <pc:sldMk cId="357714054" sldId="307"/>
            <ac:spMk id="4" creationId="{3A50B837-371C-490A-BD05-DA8D216870F7}"/>
          </ac:spMkLst>
        </pc:spChg>
        <pc:spChg chg="mod">
          <ac:chgData name="Andriesen, Jessica G" userId="062590ef-70cc-4819-a5e0-6bda249ddf83" providerId="ADAL" clId="{D0840B44-804E-444D-96F9-69BEF82C616B}" dt="2022-07-21T19:24:32.325" v="747" actId="1076"/>
          <ac:spMkLst>
            <pc:docMk/>
            <pc:sldMk cId="357714054" sldId="307"/>
            <ac:spMk id="84" creationId="{9D3757B8-E045-4631-80DB-AB5E542466A7}"/>
          </ac:spMkLst>
        </pc:spChg>
        <pc:spChg chg="mod">
          <ac:chgData name="Andriesen, Jessica G" userId="062590ef-70cc-4819-a5e0-6bda249ddf83" providerId="ADAL" clId="{D0840B44-804E-444D-96F9-69BEF82C616B}" dt="2022-07-21T18:36:01.900" v="55"/>
          <ac:spMkLst>
            <pc:docMk/>
            <pc:sldMk cId="357714054" sldId="307"/>
            <ac:spMk id="85" creationId="{A8D1F5C5-D297-4946-AB76-C014321491D5}"/>
          </ac:spMkLst>
        </pc:spChg>
        <pc:spChg chg="add mod">
          <ac:chgData name="Andriesen, Jessica G" userId="062590ef-70cc-4819-a5e0-6bda249ddf83" providerId="ADAL" clId="{D0840B44-804E-444D-96F9-69BEF82C616B}" dt="2022-07-21T18:36:29.336" v="58" actId="1076"/>
          <ac:spMkLst>
            <pc:docMk/>
            <pc:sldMk cId="357714054" sldId="307"/>
            <ac:spMk id="90" creationId="{1E73E6D4-82F2-47B8-B251-6B45B15CEEE3}"/>
          </ac:spMkLst>
        </pc:spChg>
      </pc:sldChg>
      <pc:sldChg chg="modSp mod">
        <pc:chgData name="Andriesen, Jessica G" userId="062590ef-70cc-4819-a5e0-6bda249ddf83" providerId="ADAL" clId="{D0840B44-804E-444D-96F9-69BEF82C616B}" dt="2022-07-21T19:24:42.071" v="749" actId="1076"/>
        <pc:sldMkLst>
          <pc:docMk/>
          <pc:sldMk cId="1933824872" sldId="308"/>
        </pc:sldMkLst>
        <pc:spChg chg="mod">
          <ac:chgData name="Andriesen, Jessica G" userId="062590ef-70cc-4819-a5e0-6bda249ddf83" providerId="ADAL" clId="{D0840B44-804E-444D-96F9-69BEF82C616B}" dt="2022-07-21T19:24:42.071" v="749" actId="1076"/>
          <ac:spMkLst>
            <pc:docMk/>
            <pc:sldMk cId="1933824872" sldId="308"/>
            <ac:spMk id="3" creationId="{2DC29A07-8989-4C9B-932F-23A4AD18281F}"/>
          </ac:spMkLst>
        </pc:spChg>
      </pc:sldChg>
      <pc:sldChg chg="addSp delSp modSp mod delCm">
        <pc:chgData name="Andriesen, Jessica G" userId="062590ef-70cc-4819-a5e0-6bda249ddf83" providerId="ADAL" clId="{D0840B44-804E-444D-96F9-69BEF82C616B}" dt="2022-07-21T19:35:58.387" v="939" actId="12"/>
        <pc:sldMkLst>
          <pc:docMk/>
          <pc:sldMk cId="540795394" sldId="315"/>
        </pc:sldMkLst>
        <pc:spChg chg="mod">
          <ac:chgData name="Andriesen, Jessica G" userId="062590ef-70cc-4819-a5e0-6bda249ddf83" providerId="ADAL" clId="{D0840B44-804E-444D-96F9-69BEF82C616B}" dt="2022-07-21T19:35:48.423" v="937" actId="1076"/>
          <ac:spMkLst>
            <pc:docMk/>
            <pc:sldMk cId="540795394" sldId="315"/>
            <ac:spMk id="2" creationId="{13C3FDDD-EF03-4BE8-B266-6CEB3CF41A89}"/>
          </ac:spMkLst>
        </pc:spChg>
        <pc:spChg chg="mod">
          <ac:chgData name="Andriesen, Jessica G" userId="062590ef-70cc-4819-a5e0-6bda249ddf83" providerId="ADAL" clId="{D0840B44-804E-444D-96F9-69BEF82C616B}" dt="2022-07-21T18:38:49.426" v="167" actId="1076"/>
          <ac:spMkLst>
            <pc:docMk/>
            <pc:sldMk cId="540795394" sldId="315"/>
            <ac:spMk id="5" creationId="{51DD37F1-5714-43B7-B41E-73C8942515E7}"/>
          </ac:spMkLst>
        </pc:spChg>
        <pc:spChg chg="mod">
          <ac:chgData name="Andriesen, Jessica G" userId="062590ef-70cc-4819-a5e0-6bda249ddf83" providerId="ADAL" clId="{D0840B44-804E-444D-96F9-69BEF82C616B}" dt="2022-07-21T19:24:49.918" v="750" actId="1076"/>
          <ac:spMkLst>
            <pc:docMk/>
            <pc:sldMk cId="540795394" sldId="315"/>
            <ac:spMk id="9" creationId="{D102E294-3556-E40F-3819-CB369796BA6B}"/>
          </ac:spMkLst>
        </pc:spChg>
        <pc:spChg chg="mod">
          <ac:chgData name="Andriesen, Jessica G" userId="062590ef-70cc-4819-a5e0-6bda249ddf83" providerId="ADAL" clId="{D0840B44-804E-444D-96F9-69BEF82C616B}" dt="2022-07-21T18:53:38.485" v="387" actId="1076"/>
          <ac:spMkLst>
            <pc:docMk/>
            <pc:sldMk cId="540795394" sldId="315"/>
            <ac:spMk id="12" creationId="{9030A816-A7D0-4A17-8070-DD39AD98EDCF}"/>
          </ac:spMkLst>
        </pc:spChg>
        <pc:spChg chg="del mod topLvl">
          <ac:chgData name="Andriesen, Jessica G" userId="062590ef-70cc-4819-a5e0-6bda249ddf83" providerId="ADAL" clId="{D0840B44-804E-444D-96F9-69BEF82C616B}" dt="2022-07-21T18:53:06.057" v="381" actId="478"/>
          <ac:spMkLst>
            <pc:docMk/>
            <pc:sldMk cId="540795394" sldId="315"/>
            <ac:spMk id="16" creationId="{24EF6618-51D0-4D88-ABC1-4CB118DC9BF3}"/>
          </ac:spMkLst>
        </pc:spChg>
        <pc:spChg chg="mod topLvl">
          <ac:chgData name="Andriesen, Jessica G" userId="062590ef-70cc-4819-a5e0-6bda249ddf83" providerId="ADAL" clId="{D0840B44-804E-444D-96F9-69BEF82C616B}" dt="2022-07-21T18:45:05.041" v="289" actId="165"/>
          <ac:spMkLst>
            <pc:docMk/>
            <pc:sldMk cId="540795394" sldId="315"/>
            <ac:spMk id="18" creationId="{12E68CFF-FFC3-4ABF-927B-F65E00563E2E}"/>
          </ac:spMkLst>
        </pc:spChg>
        <pc:spChg chg="mod topLvl">
          <ac:chgData name="Andriesen, Jessica G" userId="062590ef-70cc-4819-a5e0-6bda249ddf83" providerId="ADAL" clId="{D0840B44-804E-444D-96F9-69BEF82C616B}" dt="2022-07-21T18:52:57.755" v="376" actId="164"/>
          <ac:spMkLst>
            <pc:docMk/>
            <pc:sldMk cId="540795394" sldId="315"/>
            <ac:spMk id="19" creationId="{AF527840-F993-4F84-A653-1B92A04CD54C}"/>
          </ac:spMkLst>
        </pc:spChg>
        <pc:spChg chg="mod topLvl">
          <ac:chgData name="Andriesen, Jessica G" userId="062590ef-70cc-4819-a5e0-6bda249ddf83" providerId="ADAL" clId="{D0840B44-804E-444D-96F9-69BEF82C616B}" dt="2022-07-21T18:52:57.755" v="376" actId="164"/>
          <ac:spMkLst>
            <pc:docMk/>
            <pc:sldMk cId="540795394" sldId="315"/>
            <ac:spMk id="20" creationId="{A9BDDA0B-A91E-4631-8144-75EBD96CF5BE}"/>
          </ac:spMkLst>
        </pc:spChg>
        <pc:spChg chg="mod topLvl">
          <ac:chgData name="Andriesen, Jessica G" userId="062590ef-70cc-4819-a5e0-6bda249ddf83" providerId="ADAL" clId="{D0840B44-804E-444D-96F9-69BEF82C616B}" dt="2022-07-21T18:52:57.755" v="376" actId="164"/>
          <ac:spMkLst>
            <pc:docMk/>
            <pc:sldMk cId="540795394" sldId="315"/>
            <ac:spMk id="21" creationId="{2C8320E2-F148-4205-9DB9-299F0FBF806B}"/>
          </ac:spMkLst>
        </pc:spChg>
        <pc:spChg chg="mod topLvl">
          <ac:chgData name="Andriesen, Jessica G" userId="062590ef-70cc-4819-a5e0-6bda249ddf83" providerId="ADAL" clId="{D0840B44-804E-444D-96F9-69BEF82C616B}" dt="2022-07-21T18:52:57.755" v="376" actId="164"/>
          <ac:spMkLst>
            <pc:docMk/>
            <pc:sldMk cId="540795394" sldId="315"/>
            <ac:spMk id="27" creationId="{FE5B8239-FF3B-4C7C-A06A-743F23D1B87E}"/>
          </ac:spMkLst>
        </pc:spChg>
        <pc:spChg chg="mod topLvl">
          <ac:chgData name="Andriesen, Jessica G" userId="062590ef-70cc-4819-a5e0-6bda249ddf83" providerId="ADAL" clId="{D0840B44-804E-444D-96F9-69BEF82C616B}" dt="2022-07-21T18:53:02.291" v="379" actId="164"/>
          <ac:spMkLst>
            <pc:docMk/>
            <pc:sldMk cId="540795394" sldId="315"/>
            <ac:spMk id="38" creationId="{4B6D02B8-F663-4069-AF3C-99695DE9F553}"/>
          </ac:spMkLst>
        </pc:spChg>
        <pc:grpChg chg="mod">
          <ac:chgData name="Andriesen, Jessica G" userId="062590ef-70cc-4819-a5e0-6bda249ddf83" providerId="ADAL" clId="{D0840B44-804E-444D-96F9-69BEF82C616B}" dt="2022-07-21T18:53:46.653" v="388" actId="1076"/>
          <ac:grpSpMkLst>
            <pc:docMk/>
            <pc:sldMk cId="540795394" sldId="315"/>
            <ac:grpSpMk id="8" creationId="{12695CE3-1C21-40E2-81C2-FA571F70DF40}"/>
          </ac:grpSpMkLst>
        </pc:grpChg>
        <pc:grpChg chg="add mod">
          <ac:chgData name="Andriesen, Jessica G" userId="062590ef-70cc-4819-a5e0-6bda249ddf83" providerId="ADAL" clId="{D0840B44-804E-444D-96F9-69BEF82C616B}" dt="2022-07-21T18:53:02.291" v="379" actId="164"/>
          <ac:grpSpMkLst>
            <pc:docMk/>
            <pc:sldMk cId="540795394" sldId="315"/>
            <ac:grpSpMk id="11" creationId="{24F43CF7-755E-4D8D-BE63-EECDC7A379DE}"/>
          </ac:grpSpMkLst>
        </pc:grpChg>
        <pc:grpChg chg="del">
          <ac:chgData name="Andriesen, Jessica G" userId="062590ef-70cc-4819-a5e0-6bda249ddf83" providerId="ADAL" clId="{D0840B44-804E-444D-96F9-69BEF82C616B}" dt="2022-07-21T18:45:05.041" v="289" actId="165"/>
          <ac:grpSpMkLst>
            <pc:docMk/>
            <pc:sldMk cId="540795394" sldId="315"/>
            <ac:grpSpMk id="14" creationId="{F3D87154-D9AA-49D2-B978-917A898AF9C3}"/>
          </ac:grpSpMkLst>
        </pc:grpChg>
        <pc:grpChg chg="del mod topLvl">
          <ac:chgData name="Andriesen, Jessica G" userId="062590ef-70cc-4819-a5e0-6bda249ddf83" providerId="ADAL" clId="{D0840B44-804E-444D-96F9-69BEF82C616B}" dt="2022-07-21T18:48:24.455" v="291" actId="165"/>
          <ac:grpSpMkLst>
            <pc:docMk/>
            <pc:sldMk cId="540795394" sldId="315"/>
            <ac:grpSpMk id="17" creationId="{EAC1613D-A28A-4AB7-8890-513B4AE144E4}"/>
          </ac:grpSpMkLst>
        </pc:grpChg>
        <pc:grpChg chg="add mod">
          <ac:chgData name="Andriesen, Jessica G" userId="062590ef-70cc-4819-a5e0-6bda249ddf83" providerId="ADAL" clId="{D0840B44-804E-444D-96F9-69BEF82C616B}" dt="2022-07-21T18:53:18.441" v="383" actId="1076"/>
          <ac:grpSpMkLst>
            <pc:docMk/>
            <pc:sldMk cId="540795394" sldId="315"/>
            <ac:grpSpMk id="39" creationId="{523BF2A7-FAEE-4BC8-BC11-09C6BB287EF4}"/>
          </ac:grpSpMkLst>
        </pc:grpChg>
        <pc:graphicFrameChg chg="mod modGraphic">
          <ac:chgData name="Andriesen, Jessica G" userId="062590ef-70cc-4819-a5e0-6bda249ddf83" providerId="ADAL" clId="{D0840B44-804E-444D-96F9-69BEF82C616B}" dt="2022-07-21T19:35:58.387" v="939" actId="12"/>
          <ac:graphicFrameMkLst>
            <pc:docMk/>
            <pc:sldMk cId="540795394" sldId="315"/>
            <ac:graphicFrameMk id="3" creationId="{54F7DC19-CFC5-4B7E-82EE-DC093BEFAFDC}"/>
          </ac:graphicFrameMkLst>
        </pc:graphicFrameChg>
        <pc:picChg chg="add mod ord modCrop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6" creationId="{40864A87-8B5F-45AC-898C-319D7B5D75F1}"/>
          </ac:picMkLst>
        </pc:picChg>
        <pc:picChg chg="add mod modCrop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10" creationId="{10D066EC-56A0-4AFE-BEB5-AE8E3B4A71CB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22" creationId="{5D2EFE76-54F6-4B87-B1CD-ABB4B8A33F37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23" creationId="{FB373F7F-06D2-417B-ABDA-4EB851A6C9ED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24" creationId="{803BA980-C13E-447F-B169-A997D2E9C08B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25" creationId="{FCCCE2CD-6A54-417A-BA55-084670D51F0C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26" creationId="{7A5E1135-44BA-4B92-81E8-04ECFE2465BB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28" creationId="{C04102CD-2D30-4EB5-8B1E-08EB0718CC12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29" creationId="{6D7E6CD1-DA1B-4FA1-ADAC-C4BC5648337F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30" creationId="{75B80785-A2DE-41E0-A50E-134B21C5BC16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31" creationId="{1ECFED6F-6E9F-4CBA-912E-498D3DCD398E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32" creationId="{449712D4-13C3-46A1-9D11-D971431F80AF}"/>
          </ac:picMkLst>
        </pc:picChg>
        <pc:picChg chg="del mod topLvl">
          <ac:chgData name="Andriesen, Jessica G" userId="062590ef-70cc-4819-a5e0-6bda249ddf83" providerId="ADAL" clId="{D0840B44-804E-444D-96F9-69BEF82C616B}" dt="2022-07-21T18:49:10.530" v="335" actId="478"/>
          <ac:picMkLst>
            <pc:docMk/>
            <pc:sldMk cId="540795394" sldId="315"/>
            <ac:picMk id="33" creationId="{B42981C1-395C-458B-AD24-42F583C98454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34" creationId="{29DC8F0A-FC9C-4C7A-9D4E-77C948A9912B}"/>
          </ac:picMkLst>
        </pc:picChg>
        <pc:picChg chg="mod topLvl">
          <ac:chgData name="Andriesen, Jessica G" userId="062590ef-70cc-4819-a5e0-6bda249ddf83" providerId="ADAL" clId="{D0840B44-804E-444D-96F9-69BEF82C616B}" dt="2022-07-21T18:52:57.755" v="376" actId="164"/>
          <ac:picMkLst>
            <pc:docMk/>
            <pc:sldMk cId="540795394" sldId="315"/>
            <ac:picMk id="35" creationId="{0AD728EE-8484-45B7-9B53-75C268CCD441}"/>
          </ac:picMkLst>
        </pc:picChg>
        <pc:picChg chg="del mod topLvl">
          <ac:chgData name="Andriesen, Jessica G" userId="062590ef-70cc-4819-a5e0-6bda249ddf83" providerId="ADAL" clId="{D0840B44-804E-444D-96F9-69BEF82C616B}" dt="2022-07-21T18:48:15.431" v="290" actId="478"/>
          <ac:picMkLst>
            <pc:docMk/>
            <pc:sldMk cId="540795394" sldId="315"/>
            <ac:picMk id="36" creationId="{FCD4BF6B-FF64-4E42-9ED5-163F4B9F1D21}"/>
          </ac:picMkLst>
        </pc:picChg>
        <pc:picChg chg="del mod topLvl">
          <ac:chgData name="Andriesen, Jessica G" userId="062590ef-70cc-4819-a5e0-6bda249ddf83" providerId="ADAL" clId="{D0840B44-804E-444D-96F9-69BEF82C616B}" dt="2022-07-21T18:49:06.643" v="334" actId="478"/>
          <ac:picMkLst>
            <pc:docMk/>
            <pc:sldMk cId="540795394" sldId="315"/>
            <ac:picMk id="37" creationId="{EEFB9E23-D633-4BE2-ADFF-306D5030F7E0}"/>
          </ac:picMkLst>
        </pc:picChg>
      </pc:sldChg>
      <pc:sldChg chg="del">
        <pc:chgData name="Andriesen, Jessica G" userId="062590ef-70cc-4819-a5e0-6bda249ddf83" providerId="ADAL" clId="{D0840B44-804E-444D-96F9-69BEF82C616B}" dt="2022-07-21T19:22:28.711" v="737" actId="2696"/>
        <pc:sldMkLst>
          <pc:docMk/>
          <pc:sldMk cId="1919544090" sldId="316"/>
        </pc:sldMkLst>
      </pc:sldChg>
      <pc:sldChg chg="modSp mod">
        <pc:chgData name="Andriesen, Jessica G" userId="062590ef-70cc-4819-a5e0-6bda249ddf83" providerId="ADAL" clId="{D0840B44-804E-444D-96F9-69BEF82C616B}" dt="2022-07-21T19:20:36.889" v="714" actId="1076"/>
        <pc:sldMkLst>
          <pc:docMk/>
          <pc:sldMk cId="3293574639" sldId="317"/>
        </pc:sldMkLst>
        <pc:picChg chg="mod">
          <ac:chgData name="Andriesen, Jessica G" userId="062590ef-70cc-4819-a5e0-6bda249ddf83" providerId="ADAL" clId="{D0840B44-804E-444D-96F9-69BEF82C616B}" dt="2022-07-21T19:20:36.889" v="714" actId="1076"/>
          <ac:picMkLst>
            <pc:docMk/>
            <pc:sldMk cId="3293574639" sldId="317"/>
            <ac:picMk id="6" creationId="{1A0A5417-F82C-46C1-8552-45A8BB960254}"/>
          </ac:picMkLst>
        </pc:picChg>
        <pc:picChg chg="mod">
          <ac:chgData name="Andriesen, Jessica G" userId="062590ef-70cc-4819-a5e0-6bda249ddf83" providerId="ADAL" clId="{D0840B44-804E-444D-96F9-69BEF82C616B}" dt="2022-07-21T19:20:36.889" v="714" actId="1076"/>
          <ac:picMkLst>
            <pc:docMk/>
            <pc:sldMk cId="3293574639" sldId="317"/>
            <ac:picMk id="7" creationId="{1E5B0693-86E0-4C49-A853-5ADC5E4521AA}"/>
          </ac:picMkLst>
        </pc:picChg>
      </pc:sldChg>
      <pc:sldChg chg="modSp mod">
        <pc:chgData name="Andriesen, Jessica G" userId="062590ef-70cc-4819-a5e0-6bda249ddf83" providerId="ADAL" clId="{D0840B44-804E-444D-96F9-69BEF82C616B}" dt="2022-07-21T19:25:41.021" v="757" actId="1076"/>
        <pc:sldMkLst>
          <pc:docMk/>
          <pc:sldMk cId="728853174" sldId="318"/>
        </pc:sldMkLst>
        <pc:spChg chg="mod">
          <ac:chgData name="Andriesen, Jessica G" userId="062590ef-70cc-4819-a5e0-6bda249ddf83" providerId="ADAL" clId="{D0840B44-804E-444D-96F9-69BEF82C616B}" dt="2022-07-21T19:25:41.021" v="757" actId="1076"/>
          <ac:spMkLst>
            <pc:docMk/>
            <pc:sldMk cId="728853174" sldId="318"/>
            <ac:spMk id="2" creationId="{79F08DC7-87B5-4B98-8432-9FFD029C8DD9}"/>
          </ac:spMkLst>
        </pc:spChg>
      </pc:sldChg>
      <pc:sldChg chg="modSp mod ord">
        <pc:chgData name="Andriesen, Jessica G" userId="062590ef-70cc-4819-a5e0-6bda249ddf83" providerId="ADAL" clId="{D0840B44-804E-444D-96F9-69BEF82C616B}" dt="2022-07-21T19:22:32.393" v="738" actId="404"/>
        <pc:sldMkLst>
          <pc:docMk/>
          <pc:sldMk cId="3651943619" sldId="319"/>
        </pc:sldMkLst>
        <pc:spChg chg="mod">
          <ac:chgData name="Andriesen, Jessica G" userId="062590ef-70cc-4819-a5e0-6bda249ddf83" providerId="ADAL" clId="{D0840B44-804E-444D-96F9-69BEF82C616B}" dt="2022-07-21T19:22:32.393" v="738" actId="404"/>
          <ac:spMkLst>
            <pc:docMk/>
            <pc:sldMk cId="3651943619" sldId="319"/>
            <ac:spMk id="3" creationId="{00AB68E7-13EF-47CC-8C0C-83641F91A4FF}"/>
          </ac:spMkLst>
        </pc:spChg>
      </pc:sldChg>
      <pc:sldChg chg="addSp delSp modSp mod ord">
        <pc:chgData name="Andriesen, Jessica G" userId="062590ef-70cc-4819-a5e0-6bda249ddf83" providerId="ADAL" clId="{D0840B44-804E-444D-96F9-69BEF82C616B}" dt="2022-07-21T19:22:36.274" v="739" actId="403"/>
        <pc:sldMkLst>
          <pc:docMk/>
          <pc:sldMk cId="345032241" sldId="320"/>
        </pc:sldMkLst>
        <pc:spChg chg="del">
          <ac:chgData name="Andriesen, Jessica G" userId="062590ef-70cc-4819-a5e0-6bda249ddf83" providerId="ADAL" clId="{D0840B44-804E-444D-96F9-69BEF82C616B}" dt="2022-07-21T18:40:32.616" v="233" actId="478"/>
          <ac:spMkLst>
            <pc:docMk/>
            <pc:sldMk cId="345032241" sldId="320"/>
            <ac:spMk id="2" creationId="{D31C0F44-B47C-3090-39B0-6E9D832170AD}"/>
          </ac:spMkLst>
        </pc:spChg>
        <pc:spChg chg="mod">
          <ac:chgData name="Andriesen, Jessica G" userId="062590ef-70cc-4819-a5e0-6bda249ddf83" providerId="ADAL" clId="{D0840B44-804E-444D-96F9-69BEF82C616B}" dt="2022-07-21T19:22:36.274" v="739" actId="403"/>
          <ac:spMkLst>
            <pc:docMk/>
            <pc:sldMk cId="345032241" sldId="320"/>
            <ac:spMk id="3" creationId="{CD0381EB-E885-4F47-A1CD-D7C72A3F86CC}"/>
          </ac:spMkLst>
        </pc:spChg>
        <pc:spChg chg="add mod">
          <ac:chgData name="Andriesen, Jessica G" userId="062590ef-70cc-4819-a5e0-6bda249ddf83" providerId="ADAL" clId="{D0840B44-804E-444D-96F9-69BEF82C616B}" dt="2022-07-21T18:40:30.244" v="232"/>
          <ac:spMkLst>
            <pc:docMk/>
            <pc:sldMk cId="345032241" sldId="320"/>
            <ac:spMk id="16" creationId="{A3E3F0C8-97EB-4340-9B39-509A240FDFBB}"/>
          </ac:spMkLst>
        </pc:spChg>
      </pc:sldChg>
      <pc:sldChg chg="addSp delSp modSp mod delCm modNotesTx">
        <pc:chgData name="Andriesen, Jessica G" userId="062590ef-70cc-4819-a5e0-6bda249ddf83" providerId="ADAL" clId="{D0840B44-804E-444D-96F9-69BEF82C616B}" dt="2022-07-21T19:30:13.665" v="822" actId="20577"/>
        <pc:sldMkLst>
          <pc:docMk/>
          <pc:sldMk cId="1090219522" sldId="321"/>
        </pc:sldMkLst>
        <pc:spChg chg="mod">
          <ac:chgData name="Andriesen, Jessica G" userId="062590ef-70cc-4819-a5e0-6bda249ddf83" providerId="ADAL" clId="{D0840B44-804E-444D-96F9-69BEF82C616B}" dt="2022-07-21T19:24:57.064" v="751" actId="1076"/>
          <ac:spMkLst>
            <pc:docMk/>
            <pc:sldMk cId="1090219522" sldId="321"/>
            <ac:spMk id="3" creationId="{2518E018-DA3D-4360-AAFC-51BB4FE70703}"/>
          </ac:spMkLst>
        </pc:spChg>
        <pc:spChg chg="del">
          <ac:chgData name="Andriesen, Jessica G" userId="062590ef-70cc-4819-a5e0-6bda249ddf83" providerId="ADAL" clId="{D0840B44-804E-444D-96F9-69BEF82C616B}" dt="2022-07-21T18:39:02.698" v="168" actId="478"/>
          <ac:spMkLst>
            <pc:docMk/>
            <pc:sldMk cId="1090219522" sldId="321"/>
            <ac:spMk id="5" creationId="{A12B5D9C-80AD-D2D5-C6D0-FFAE37D5CFC2}"/>
          </ac:spMkLst>
        </pc:spChg>
        <pc:spChg chg="add mod">
          <ac:chgData name="Andriesen, Jessica G" userId="062590ef-70cc-4819-a5e0-6bda249ddf83" providerId="ADAL" clId="{D0840B44-804E-444D-96F9-69BEF82C616B}" dt="2022-07-21T18:39:06.119" v="171" actId="20577"/>
          <ac:spMkLst>
            <pc:docMk/>
            <pc:sldMk cId="1090219522" sldId="321"/>
            <ac:spMk id="6" creationId="{720D7067-758A-4FE4-A97C-5C7F4A28AA01}"/>
          </ac:spMkLst>
        </pc:spChg>
      </pc:sldChg>
      <pc:sldChg chg="modSp mod">
        <pc:chgData name="Andriesen, Jessica G" userId="062590ef-70cc-4819-a5e0-6bda249ddf83" providerId="ADAL" clId="{D0840B44-804E-444D-96F9-69BEF82C616B}" dt="2022-07-21T19:05:54.922" v="397" actId="255"/>
        <pc:sldMkLst>
          <pc:docMk/>
          <pc:sldMk cId="2976249671" sldId="322"/>
        </pc:sldMkLst>
        <pc:spChg chg="mod">
          <ac:chgData name="Andriesen, Jessica G" userId="062590ef-70cc-4819-a5e0-6bda249ddf83" providerId="ADAL" clId="{D0840B44-804E-444D-96F9-69BEF82C616B}" dt="2022-07-21T19:05:54.922" v="397" actId="255"/>
          <ac:spMkLst>
            <pc:docMk/>
            <pc:sldMk cId="2976249671" sldId="322"/>
            <ac:spMk id="3" creationId="{00AB68E7-13EF-47CC-8C0C-83641F91A4FF}"/>
          </ac:spMkLst>
        </pc:spChg>
      </pc:sldChg>
      <pc:sldChg chg="addSp delSp modSp mod modCm modNotesTx">
        <pc:chgData name="Andriesen, Jessica G" userId="062590ef-70cc-4819-a5e0-6bda249ddf83" providerId="ADAL" clId="{D0840B44-804E-444D-96F9-69BEF82C616B}" dt="2022-07-21T19:40:46.540" v="1174" actId="20577"/>
        <pc:sldMkLst>
          <pc:docMk/>
          <pc:sldMk cId="990876436" sldId="323"/>
        </pc:sldMkLst>
        <pc:spChg chg="mod">
          <ac:chgData name="Andriesen, Jessica G" userId="062590ef-70cc-4819-a5e0-6bda249ddf83" providerId="ADAL" clId="{D0840B44-804E-444D-96F9-69BEF82C616B}" dt="2022-07-21T19:25:11.826" v="752" actId="1076"/>
          <ac:spMkLst>
            <pc:docMk/>
            <pc:sldMk cId="990876436" sldId="323"/>
            <ac:spMk id="4" creationId="{D5EF770F-3C5A-4458-8BCF-1174F51EE772}"/>
          </ac:spMkLst>
        </pc:spChg>
        <pc:spChg chg="del">
          <ac:chgData name="Andriesen, Jessica G" userId="062590ef-70cc-4819-a5e0-6bda249ddf83" providerId="ADAL" clId="{D0840B44-804E-444D-96F9-69BEF82C616B}" dt="2022-07-21T18:40:23.024" v="231" actId="478"/>
          <ac:spMkLst>
            <pc:docMk/>
            <pc:sldMk cId="990876436" sldId="323"/>
            <ac:spMk id="5" creationId="{1E114EC2-4D6C-F42C-471A-06D5D169EC8C}"/>
          </ac:spMkLst>
        </pc:spChg>
        <pc:spChg chg="del mod">
          <ac:chgData name="Andriesen, Jessica G" userId="062590ef-70cc-4819-a5e0-6bda249ddf83" providerId="ADAL" clId="{D0840B44-804E-444D-96F9-69BEF82C616B}" dt="2022-07-21T19:32:13.169" v="842" actId="478"/>
          <ac:spMkLst>
            <pc:docMk/>
            <pc:sldMk cId="990876436" sldId="323"/>
            <ac:spMk id="13" creationId="{E34322BD-7E2E-4DE0-AB29-A70BE4FAE16E}"/>
          </ac:spMkLst>
        </pc:spChg>
        <pc:spChg chg="add mod">
          <ac:chgData name="Andriesen, Jessica G" userId="062590ef-70cc-4819-a5e0-6bda249ddf83" providerId="ADAL" clId="{D0840B44-804E-444D-96F9-69BEF82C616B}" dt="2022-07-21T18:40:19.996" v="230"/>
          <ac:spMkLst>
            <pc:docMk/>
            <pc:sldMk cId="990876436" sldId="323"/>
            <ac:spMk id="14" creationId="{F2E10ABD-1573-4709-9C44-F30331AC4F05}"/>
          </ac:spMkLst>
        </pc:spChg>
        <pc:spChg chg="add mod">
          <ac:chgData name="Andriesen, Jessica G" userId="062590ef-70cc-4819-a5e0-6bda249ddf83" providerId="ADAL" clId="{D0840B44-804E-444D-96F9-69BEF82C616B}" dt="2022-07-21T19:37:49.856" v="969" actId="1076"/>
          <ac:spMkLst>
            <pc:docMk/>
            <pc:sldMk cId="990876436" sldId="323"/>
            <ac:spMk id="17" creationId="{327E943D-81BC-4771-9AA2-B11EA411EAA6}"/>
          </ac:spMkLst>
        </pc:spChg>
        <pc:grpChg chg="del mod">
          <ac:chgData name="Andriesen, Jessica G" userId="062590ef-70cc-4819-a5e0-6bda249ddf83" providerId="ADAL" clId="{D0840B44-804E-444D-96F9-69BEF82C616B}" dt="2022-07-21T19:31:56.052" v="835" actId="478"/>
          <ac:grpSpMkLst>
            <pc:docMk/>
            <pc:sldMk cId="990876436" sldId="323"/>
            <ac:grpSpMk id="12" creationId="{E368599E-47C0-44F0-B818-43CD067CBD73}"/>
          </ac:grpSpMkLst>
        </pc:grpChg>
        <pc:picChg chg="del mod">
          <ac:chgData name="Andriesen, Jessica G" userId="062590ef-70cc-4819-a5e0-6bda249ddf83" providerId="ADAL" clId="{D0840B44-804E-444D-96F9-69BEF82C616B}" dt="2022-07-21T19:31:54.004" v="834" actId="478"/>
          <ac:picMkLst>
            <pc:docMk/>
            <pc:sldMk cId="990876436" sldId="323"/>
            <ac:picMk id="3" creationId="{586A96FD-C78A-4A0C-BE02-95FC21300403}"/>
          </ac:picMkLst>
        </pc:picChg>
        <pc:picChg chg="add mod">
          <ac:chgData name="Andriesen, Jessica G" userId="062590ef-70cc-4819-a5e0-6bda249ddf83" providerId="ADAL" clId="{D0840B44-804E-444D-96F9-69BEF82C616B}" dt="2022-07-21T19:32:26.358" v="844" actId="1076"/>
          <ac:picMkLst>
            <pc:docMk/>
            <pc:sldMk cId="990876436" sldId="323"/>
            <ac:picMk id="15" creationId="{93EA1C92-C336-479D-B6E0-612C34E99B8F}"/>
          </ac:picMkLst>
        </pc:picChg>
      </pc:sldChg>
      <pc:sldChg chg="modSp mod">
        <pc:chgData name="Andriesen, Jessica G" userId="062590ef-70cc-4819-a5e0-6bda249ddf83" providerId="ADAL" clId="{D0840B44-804E-444D-96F9-69BEF82C616B}" dt="2022-07-21T19:33:38.064" v="931" actId="14100"/>
        <pc:sldMkLst>
          <pc:docMk/>
          <pc:sldMk cId="2203807725" sldId="324"/>
        </pc:sldMkLst>
        <pc:spChg chg="mod">
          <ac:chgData name="Andriesen, Jessica G" userId="062590ef-70cc-4819-a5e0-6bda249ddf83" providerId="ADAL" clId="{D0840B44-804E-444D-96F9-69BEF82C616B}" dt="2022-07-21T19:24:38.190" v="748" actId="1076"/>
          <ac:spMkLst>
            <pc:docMk/>
            <pc:sldMk cId="2203807725" sldId="324"/>
            <ac:spMk id="3" creationId="{E81D8A96-FF68-4BB3-9DB8-20F33E7BF6B0}"/>
          </ac:spMkLst>
        </pc:spChg>
        <pc:spChg chg="mod">
          <ac:chgData name="Andriesen, Jessica G" userId="062590ef-70cc-4819-a5e0-6bda249ddf83" providerId="ADAL" clId="{D0840B44-804E-444D-96F9-69BEF82C616B}" dt="2022-07-21T19:33:38.064" v="931" actId="14100"/>
          <ac:spMkLst>
            <pc:docMk/>
            <pc:sldMk cId="2203807725" sldId="324"/>
            <ac:spMk id="10" creationId="{A8746269-50EA-4710-B858-61C715586089}"/>
          </ac:spMkLst>
        </pc:spChg>
      </pc:sldChg>
      <pc:sldChg chg="modSp mod">
        <pc:chgData name="Andriesen, Jessica G" userId="062590ef-70cc-4819-a5e0-6bda249ddf83" providerId="ADAL" clId="{D0840B44-804E-444D-96F9-69BEF82C616B}" dt="2022-07-21T19:25:27.804" v="755" actId="1076"/>
        <pc:sldMkLst>
          <pc:docMk/>
          <pc:sldMk cId="1072987520" sldId="325"/>
        </pc:sldMkLst>
        <pc:spChg chg="mod">
          <ac:chgData name="Andriesen, Jessica G" userId="062590ef-70cc-4819-a5e0-6bda249ddf83" providerId="ADAL" clId="{D0840B44-804E-444D-96F9-69BEF82C616B}" dt="2022-07-21T18:34:05.323" v="31" actId="1076"/>
          <ac:spMkLst>
            <pc:docMk/>
            <pc:sldMk cId="1072987520" sldId="325"/>
            <ac:spMk id="2" creationId="{533EF0C8-DEF7-4D08-9CDE-2D6D935BB75C}"/>
          </ac:spMkLst>
        </pc:spChg>
        <pc:spChg chg="mod">
          <ac:chgData name="Andriesen, Jessica G" userId="062590ef-70cc-4819-a5e0-6bda249ddf83" providerId="ADAL" clId="{D0840B44-804E-444D-96F9-69BEF82C616B}" dt="2022-07-21T19:25:27.804" v="755" actId="1076"/>
          <ac:spMkLst>
            <pc:docMk/>
            <pc:sldMk cId="1072987520" sldId="325"/>
            <ac:spMk id="3" creationId="{00AB68E7-13EF-47CC-8C0C-83641F91A4FF}"/>
          </ac:spMkLst>
        </pc:spChg>
      </pc:sldChg>
    </pc:docChg>
  </pc:docChgLst>
  <pc:docChgLst>
    <pc:chgData name="Andriesen, Jessica G" userId="062590ef-70cc-4819-a5e0-6bda249ddf83" providerId="ADAL" clId="{13C81C73-10AD-4851-8D66-65D921997CA1}"/>
    <pc:docChg chg="custSel modSld sldOrd">
      <pc:chgData name="Andriesen, Jessica G" userId="062590ef-70cc-4819-a5e0-6bda249ddf83" providerId="ADAL" clId="{13C81C73-10AD-4851-8D66-65D921997CA1}" dt="2022-07-19T22:12:00.238" v="415" actId="207"/>
      <pc:docMkLst>
        <pc:docMk/>
      </pc:docMkLst>
      <pc:sldChg chg="modSp mod">
        <pc:chgData name="Andriesen, Jessica G" userId="062590ef-70cc-4819-a5e0-6bda249ddf83" providerId="ADAL" clId="{13C81C73-10AD-4851-8D66-65D921997CA1}" dt="2022-07-19T21:05:13.323" v="184" actId="13926"/>
        <pc:sldMkLst>
          <pc:docMk/>
          <pc:sldMk cId="1860858758" sldId="256"/>
        </pc:sldMkLst>
        <pc:spChg chg="mod">
          <ac:chgData name="Andriesen, Jessica G" userId="062590ef-70cc-4819-a5e0-6bda249ddf83" providerId="ADAL" clId="{13C81C73-10AD-4851-8D66-65D921997CA1}" dt="2022-07-19T21:05:13.323" v="184" actId="13926"/>
          <ac:spMkLst>
            <pc:docMk/>
            <pc:sldMk cId="1860858758" sldId="256"/>
            <ac:spMk id="2" creationId="{52B43FCC-9810-5A40-BD99-79D9BA351B05}"/>
          </ac:spMkLst>
        </pc:spChg>
      </pc:sldChg>
      <pc:sldChg chg="modSp mod">
        <pc:chgData name="Andriesen, Jessica G" userId="062590ef-70cc-4819-a5e0-6bda249ddf83" providerId="ADAL" clId="{13C81C73-10AD-4851-8D66-65D921997CA1}" dt="2022-07-19T20:49:59.543" v="36" actId="1076"/>
        <pc:sldMkLst>
          <pc:docMk/>
          <pc:sldMk cId="3014233630" sldId="271"/>
        </pc:sldMkLst>
        <pc:spChg chg="mod">
          <ac:chgData name="Andriesen, Jessica G" userId="062590ef-70cc-4819-a5e0-6bda249ddf83" providerId="ADAL" clId="{13C81C73-10AD-4851-8D66-65D921997CA1}" dt="2022-07-19T20:49:59.543" v="36" actId="1076"/>
          <ac:spMkLst>
            <pc:docMk/>
            <pc:sldMk cId="3014233630" sldId="271"/>
            <ac:spMk id="2" creationId="{F25BBC79-ADC6-0046-8A5F-BE970FB5E168}"/>
          </ac:spMkLst>
        </pc:spChg>
      </pc:sldChg>
      <pc:sldChg chg="modSp mod">
        <pc:chgData name="Andriesen, Jessica G" userId="062590ef-70cc-4819-a5e0-6bda249ddf83" providerId="ADAL" clId="{13C81C73-10AD-4851-8D66-65D921997CA1}" dt="2022-07-19T22:12:00.238" v="415" actId="207"/>
        <pc:sldMkLst>
          <pc:docMk/>
          <pc:sldMk cId="1798123342" sldId="291"/>
        </pc:sldMkLst>
        <pc:spChg chg="mod">
          <ac:chgData name="Andriesen, Jessica G" userId="062590ef-70cc-4819-a5e0-6bda249ddf83" providerId="ADAL" clId="{13C81C73-10AD-4851-8D66-65D921997CA1}" dt="2022-07-19T20:49:43.382" v="34" actId="120"/>
          <ac:spMkLst>
            <pc:docMk/>
            <pc:sldMk cId="1798123342" sldId="291"/>
            <ac:spMk id="2" creationId="{79F08DC7-87B5-4B98-8432-9FFD029C8DD9}"/>
          </ac:spMkLst>
        </pc:spChg>
        <pc:graphicFrameChg chg="modGraphic">
          <ac:chgData name="Andriesen, Jessica G" userId="062590ef-70cc-4819-a5e0-6bda249ddf83" providerId="ADAL" clId="{13C81C73-10AD-4851-8D66-65D921997CA1}" dt="2022-07-19T22:12:00.238" v="415" actId="207"/>
          <ac:graphicFrameMkLst>
            <pc:docMk/>
            <pc:sldMk cId="1798123342" sldId="291"/>
            <ac:graphicFrameMk id="6" creationId="{5E925F06-74B5-BB46-8E64-09A080A5B466}"/>
          </ac:graphicFrameMkLst>
        </pc:graphicFrameChg>
      </pc:sldChg>
      <pc:sldChg chg="modSp mod">
        <pc:chgData name="Andriesen, Jessica G" userId="062590ef-70cc-4819-a5e0-6bda249ddf83" providerId="ADAL" clId="{13C81C73-10AD-4851-8D66-65D921997CA1}" dt="2022-07-19T20:51:04.787" v="48" actId="20577"/>
        <pc:sldMkLst>
          <pc:docMk/>
          <pc:sldMk cId="2737491110" sldId="296"/>
        </pc:sldMkLst>
        <pc:spChg chg="mod">
          <ac:chgData name="Andriesen, Jessica G" userId="062590ef-70cc-4819-a5e0-6bda249ddf83" providerId="ADAL" clId="{13C81C73-10AD-4851-8D66-65D921997CA1}" dt="2022-07-19T20:51:04.787" v="48" actId="20577"/>
          <ac:spMkLst>
            <pc:docMk/>
            <pc:sldMk cId="2737491110" sldId="296"/>
            <ac:spMk id="5" creationId="{39F0E332-F277-4F90-9AE7-11CC673CA40E}"/>
          </ac:spMkLst>
        </pc:spChg>
      </pc:sldChg>
      <pc:sldChg chg="modSp mod addCm modCm">
        <pc:chgData name="Andriesen, Jessica G" userId="062590ef-70cc-4819-a5e0-6bda249ddf83" providerId="ADAL" clId="{13C81C73-10AD-4851-8D66-65D921997CA1}" dt="2022-07-19T21:15:06.113" v="188" actId="13926"/>
        <pc:sldMkLst>
          <pc:docMk/>
          <pc:sldMk cId="357714054" sldId="307"/>
        </pc:sldMkLst>
        <pc:spChg chg="mod">
          <ac:chgData name="Andriesen, Jessica G" userId="062590ef-70cc-4819-a5e0-6bda249ddf83" providerId="ADAL" clId="{13C81C73-10AD-4851-8D66-65D921997CA1}" dt="2022-07-19T20:50:09.889" v="38" actId="1076"/>
          <ac:spMkLst>
            <pc:docMk/>
            <pc:sldMk cId="357714054" sldId="307"/>
            <ac:spMk id="84" creationId="{9D3757B8-E045-4631-80DB-AB5E542466A7}"/>
          </ac:spMkLst>
        </pc:spChg>
        <pc:spChg chg="mod">
          <ac:chgData name="Andriesen, Jessica G" userId="062590ef-70cc-4819-a5e0-6bda249ddf83" providerId="ADAL" clId="{13C81C73-10AD-4851-8D66-65D921997CA1}" dt="2022-07-19T21:15:06.113" v="188" actId="13926"/>
          <ac:spMkLst>
            <pc:docMk/>
            <pc:sldMk cId="357714054" sldId="307"/>
            <ac:spMk id="85" creationId="{A8D1F5C5-D297-4946-AB76-C014321491D5}"/>
          </ac:spMkLst>
        </pc:spChg>
      </pc:sldChg>
      <pc:sldChg chg="modSp mod modNotesTx">
        <pc:chgData name="Andriesen, Jessica G" userId="062590ef-70cc-4819-a5e0-6bda249ddf83" providerId="ADAL" clId="{13C81C73-10AD-4851-8D66-65D921997CA1}" dt="2022-07-19T21:20:38.070" v="217" actId="20577"/>
        <pc:sldMkLst>
          <pc:docMk/>
          <pc:sldMk cId="1933824872" sldId="308"/>
        </pc:sldMkLst>
        <pc:spChg chg="mod">
          <ac:chgData name="Andriesen, Jessica G" userId="062590ef-70cc-4819-a5e0-6bda249ddf83" providerId="ADAL" clId="{13C81C73-10AD-4851-8D66-65D921997CA1}" dt="2022-07-19T20:50:18.897" v="40" actId="1076"/>
          <ac:spMkLst>
            <pc:docMk/>
            <pc:sldMk cId="1933824872" sldId="308"/>
            <ac:spMk id="3" creationId="{2DC29A07-8989-4C9B-932F-23A4AD18281F}"/>
          </ac:spMkLst>
        </pc:spChg>
      </pc:sldChg>
      <pc:sldChg chg="addSp modSp mod addCm delCm modCm modNotesTx">
        <pc:chgData name="Andriesen, Jessica G" userId="062590ef-70cc-4819-a5e0-6bda249ddf83" providerId="ADAL" clId="{13C81C73-10AD-4851-8D66-65D921997CA1}" dt="2022-07-19T21:44:32.927" v="387" actId="14100"/>
        <pc:sldMkLst>
          <pc:docMk/>
          <pc:sldMk cId="540795394" sldId="315"/>
        </pc:sldMkLst>
        <pc:spChg chg="add mod">
          <ac:chgData name="Andriesen, Jessica G" userId="062590ef-70cc-4819-a5e0-6bda249ddf83" providerId="ADAL" clId="{13C81C73-10AD-4851-8D66-65D921997CA1}" dt="2022-07-19T21:44:32.927" v="387" actId="14100"/>
          <ac:spMkLst>
            <pc:docMk/>
            <pc:sldMk cId="540795394" sldId="315"/>
            <ac:spMk id="2" creationId="{13C3FDDD-EF03-4BE8-B266-6CEB3CF41A89}"/>
          </ac:spMkLst>
        </pc:spChg>
        <pc:spChg chg="mod">
          <ac:chgData name="Andriesen, Jessica G" userId="062590ef-70cc-4819-a5e0-6bda249ddf83" providerId="ADAL" clId="{13C81C73-10AD-4851-8D66-65D921997CA1}" dt="2022-07-19T20:48:26.156" v="10" actId="1076"/>
          <ac:spMkLst>
            <pc:docMk/>
            <pc:sldMk cId="540795394" sldId="315"/>
            <ac:spMk id="5" creationId="{51DD37F1-5714-43B7-B41E-73C8942515E7}"/>
          </ac:spMkLst>
        </pc:spChg>
        <pc:spChg chg="mod">
          <ac:chgData name="Andriesen, Jessica G" userId="062590ef-70cc-4819-a5e0-6bda249ddf83" providerId="ADAL" clId="{13C81C73-10AD-4851-8D66-65D921997CA1}" dt="2022-07-19T21:22:59.789" v="254" actId="6549"/>
          <ac:spMkLst>
            <pc:docMk/>
            <pc:sldMk cId="540795394" sldId="315"/>
            <ac:spMk id="9" creationId="{D102E294-3556-E40F-3819-CB369796BA6B}"/>
          </ac:spMkLst>
        </pc:spChg>
      </pc:sldChg>
      <pc:sldChg chg="modSp mod ord modShow delCm">
        <pc:chgData name="Andriesen, Jessica G" userId="062590ef-70cc-4819-a5e0-6bda249ddf83" providerId="ADAL" clId="{13C81C73-10AD-4851-8D66-65D921997CA1}" dt="2022-07-19T21:28:32.849" v="261"/>
        <pc:sldMkLst>
          <pc:docMk/>
          <pc:sldMk cId="1919544090" sldId="316"/>
        </pc:sldMkLst>
        <pc:spChg chg="mod">
          <ac:chgData name="Andriesen, Jessica G" userId="062590ef-70cc-4819-a5e0-6bda249ddf83" providerId="ADAL" clId="{13C81C73-10AD-4851-8D66-65D921997CA1}" dt="2022-07-19T20:48:34.837" v="13" actId="1076"/>
          <ac:spMkLst>
            <pc:docMk/>
            <pc:sldMk cId="1919544090" sldId="316"/>
            <ac:spMk id="5" creationId="{F33DB68D-A6DA-FD3E-63B2-4A67DD1979AF}"/>
          </ac:spMkLst>
        </pc:spChg>
        <pc:spChg chg="mod">
          <ac:chgData name="Andriesen, Jessica G" userId="062590ef-70cc-4819-a5e0-6bda249ddf83" providerId="ADAL" clId="{13C81C73-10AD-4851-8D66-65D921997CA1}" dt="2022-07-19T21:23:26.951" v="255"/>
          <ac:spMkLst>
            <pc:docMk/>
            <pc:sldMk cId="1919544090" sldId="316"/>
            <ac:spMk id="9" creationId="{D102E294-3556-E40F-3819-CB369796BA6B}"/>
          </ac:spMkLst>
        </pc:spChg>
      </pc:sldChg>
      <pc:sldChg chg="modSp mod">
        <pc:chgData name="Andriesen, Jessica G" userId="062590ef-70cc-4819-a5e0-6bda249ddf83" providerId="ADAL" clId="{13C81C73-10AD-4851-8D66-65D921997CA1}" dt="2022-07-19T20:49:35.298" v="33" actId="20577"/>
        <pc:sldMkLst>
          <pc:docMk/>
          <pc:sldMk cId="3293574639" sldId="317"/>
        </pc:sldMkLst>
        <pc:spChg chg="mod">
          <ac:chgData name="Andriesen, Jessica G" userId="062590ef-70cc-4819-a5e0-6bda249ddf83" providerId="ADAL" clId="{13C81C73-10AD-4851-8D66-65D921997CA1}" dt="2022-07-19T20:49:35.298" v="33" actId="20577"/>
          <ac:spMkLst>
            <pc:docMk/>
            <pc:sldMk cId="3293574639" sldId="317"/>
            <ac:spMk id="4" creationId="{8FD54324-5955-4B6B-8237-B3095F8B8CC9}"/>
          </ac:spMkLst>
        </pc:spChg>
      </pc:sldChg>
      <pc:sldChg chg="modSp mod">
        <pc:chgData name="Andriesen, Jessica G" userId="062590ef-70cc-4819-a5e0-6bda249ddf83" providerId="ADAL" clId="{13C81C73-10AD-4851-8D66-65D921997CA1}" dt="2022-07-19T21:55:18.877" v="405" actId="113"/>
        <pc:sldMkLst>
          <pc:docMk/>
          <pc:sldMk cId="728853174" sldId="318"/>
        </pc:sldMkLst>
        <pc:spChg chg="mod">
          <ac:chgData name="Andriesen, Jessica G" userId="062590ef-70cc-4819-a5e0-6bda249ddf83" providerId="ADAL" clId="{13C81C73-10AD-4851-8D66-65D921997CA1}" dt="2022-07-19T20:49:49.901" v="35" actId="1076"/>
          <ac:spMkLst>
            <pc:docMk/>
            <pc:sldMk cId="728853174" sldId="318"/>
            <ac:spMk id="2" creationId="{79F08DC7-87B5-4B98-8432-9FFD029C8DD9}"/>
          </ac:spMkLst>
        </pc:spChg>
        <pc:graphicFrameChg chg="modGraphic">
          <ac:chgData name="Andriesen, Jessica G" userId="062590ef-70cc-4819-a5e0-6bda249ddf83" providerId="ADAL" clId="{13C81C73-10AD-4851-8D66-65D921997CA1}" dt="2022-07-19T21:55:18.877" v="405" actId="113"/>
          <ac:graphicFrameMkLst>
            <pc:docMk/>
            <pc:sldMk cId="728853174" sldId="318"/>
            <ac:graphicFrameMk id="3" creationId="{2E44FAEF-AFF9-47B0-AB24-3AC700342BED}"/>
          </ac:graphicFrameMkLst>
        </pc:graphicFrameChg>
      </pc:sldChg>
      <pc:sldChg chg="modSp mod modShow">
        <pc:chgData name="Andriesen, Jessica G" userId="062590ef-70cc-4819-a5e0-6bda249ddf83" providerId="ADAL" clId="{13C81C73-10AD-4851-8D66-65D921997CA1}" dt="2022-07-19T21:47:38.283" v="388" actId="729"/>
        <pc:sldMkLst>
          <pc:docMk/>
          <pc:sldMk cId="3651943619" sldId="319"/>
        </pc:sldMkLst>
        <pc:spChg chg="mod">
          <ac:chgData name="Andriesen, Jessica G" userId="062590ef-70cc-4819-a5e0-6bda249ddf83" providerId="ADAL" clId="{13C81C73-10AD-4851-8D66-65D921997CA1}" dt="2022-07-19T20:49:21.773" v="29" actId="1036"/>
          <ac:spMkLst>
            <pc:docMk/>
            <pc:sldMk cId="3651943619" sldId="319"/>
            <ac:spMk id="3" creationId="{00AB68E7-13EF-47CC-8C0C-83641F91A4FF}"/>
          </ac:spMkLst>
        </pc:spChg>
      </pc:sldChg>
      <pc:sldChg chg="modSp mod modShow delCm modNotesTx">
        <pc:chgData name="Andriesen, Jessica G" userId="062590ef-70cc-4819-a5e0-6bda249ddf83" providerId="ADAL" clId="{13C81C73-10AD-4851-8D66-65D921997CA1}" dt="2022-07-19T21:38:19.509" v="273" actId="729"/>
        <pc:sldMkLst>
          <pc:docMk/>
          <pc:sldMk cId="345032241" sldId="320"/>
        </pc:sldMkLst>
        <pc:spChg chg="mod">
          <ac:chgData name="Andriesen, Jessica G" userId="062590ef-70cc-4819-a5e0-6bda249ddf83" providerId="ADAL" clId="{13C81C73-10AD-4851-8D66-65D921997CA1}" dt="2022-07-19T20:49:03.287" v="22" actId="1076"/>
          <ac:spMkLst>
            <pc:docMk/>
            <pc:sldMk cId="345032241" sldId="320"/>
            <ac:spMk id="2" creationId="{D31C0F44-B47C-3090-39B0-6E9D832170AD}"/>
          </ac:spMkLst>
        </pc:spChg>
        <pc:spChg chg="mod">
          <ac:chgData name="Andriesen, Jessica G" userId="062590ef-70cc-4819-a5e0-6bda249ddf83" providerId="ADAL" clId="{13C81C73-10AD-4851-8D66-65D921997CA1}" dt="2022-07-19T20:52:35.560" v="82" actId="20577"/>
          <ac:spMkLst>
            <pc:docMk/>
            <pc:sldMk cId="345032241" sldId="320"/>
            <ac:spMk id="3" creationId="{CD0381EB-E885-4F47-A1CD-D7C72A3F86CC}"/>
          </ac:spMkLst>
        </pc:spChg>
        <pc:spChg chg="mod">
          <ac:chgData name="Andriesen, Jessica G" userId="062590ef-70cc-4819-a5e0-6bda249ddf83" providerId="ADAL" clId="{13C81C73-10AD-4851-8D66-65D921997CA1}" dt="2022-07-19T21:37:30.600" v="271" actId="20577"/>
          <ac:spMkLst>
            <pc:docMk/>
            <pc:sldMk cId="345032241" sldId="320"/>
            <ac:spMk id="12" creationId="{D109CFFC-8AFC-4E50-9551-D6E2A480378A}"/>
          </ac:spMkLst>
        </pc:spChg>
        <pc:spChg chg="mod">
          <ac:chgData name="Andriesen, Jessica G" userId="062590ef-70cc-4819-a5e0-6bda249ddf83" providerId="ADAL" clId="{13C81C73-10AD-4851-8D66-65D921997CA1}" dt="2022-07-19T21:37:28.385" v="270" actId="20577"/>
          <ac:spMkLst>
            <pc:docMk/>
            <pc:sldMk cId="345032241" sldId="320"/>
            <ac:spMk id="13" creationId="{518A2777-30A6-4EAC-8640-78F3FC8BE21C}"/>
          </ac:spMkLst>
        </pc:spChg>
      </pc:sldChg>
      <pc:sldChg chg="modSp mod delCm">
        <pc:chgData name="Andriesen, Jessica G" userId="062590ef-70cc-4819-a5e0-6bda249ddf83" providerId="ADAL" clId="{13C81C73-10AD-4851-8D66-65D921997CA1}" dt="2022-07-19T21:30:56.184" v="264" actId="13926"/>
        <pc:sldMkLst>
          <pc:docMk/>
          <pc:sldMk cId="1090219522" sldId="321"/>
        </pc:sldMkLst>
        <pc:spChg chg="mod">
          <ac:chgData name="Andriesen, Jessica G" userId="062590ef-70cc-4819-a5e0-6bda249ddf83" providerId="ADAL" clId="{13C81C73-10AD-4851-8D66-65D921997CA1}" dt="2022-07-19T21:30:56.184" v="264" actId="13926"/>
          <ac:spMkLst>
            <pc:docMk/>
            <pc:sldMk cId="1090219522" sldId="321"/>
            <ac:spMk id="3" creationId="{2518E018-DA3D-4360-AAFC-51BB4FE70703}"/>
          </ac:spMkLst>
        </pc:spChg>
        <pc:spChg chg="mod">
          <ac:chgData name="Andriesen, Jessica G" userId="062590ef-70cc-4819-a5e0-6bda249ddf83" providerId="ADAL" clId="{13C81C73-10AD-4851-8D66-65D921997CA1}" dt="2022-07-19T20:48:43.469" v="16" actId="1076"/>
          <ac:spMkLst>
            <pc:docMk/>
            <pc:sldMk cId="1090219522" sldId="321"/>
            <ac:spMk id="5" creationId="{A12B5D9C-80AD-D2D5-C6D0-FFAE37D5CFC2}"/>
          </ac:spMkLst>
        </pc:spChg>
      </pc:sldChg>
      <pc:sldChg chg="modSp mod">
        <pc:chgData name="Andriesen, Jessica G" userId="062590ef-70cc-4819-a5e0-6bda249ddf83" providerId="ADAL" clId="{13C81C73-10AD-4851-8D66-65D921997CA1}" dt="2022-07-19T21:43:50.137" v="296" actId="13926"/>
        <pc:sldMkLst>
          <pc:docMk/>
          <pc:sldMk cId="2976249671" sldId="322"/>
        </pc:sldMkLst>
        <pc:spChg chg="mod">
          <ac:chgData name="Andriesen, Jessica G" userId="062590ef-70cc-4819-a5e0-6bda249ddf83" providerId="ADAL" clId="{13C81C73-10AD-4851-8D66-65D921997CA1}" dt="2022-07-19T21:43:50.137" v="296" actId="13926"/>
          <ac:spMkLst>
            <pc:docMk/>
            <pc:sldMk cId="2976249671" sldId="322"/>
            <ac:spMk id="2" creationId="{533EF0C8-DEF7-4D08-9CDE-2D6D935BB75C}"/>
          </ac:spMkLst>
        </pc:spChg>
        <pc:spChg chg="mod">
          <ac:chgData name="Andriesen, Jessica G" userId="062590ef-70cc-4819-a5e0-6bda249ddf83" providerId="ADAL" clId="{13C81C73-10AD-4851-8D66-65D921997CA1}" dt="2022-07-19T20:49:09.136" v="23" actId="1076"/>
          <ac:spMkLst>
            <pc:docMk/>
            <pc:sldMk cId="2976249671" sldId="322"/>
            <ac:spMk id="3" creationId="{00AB68E7-13EF-47CC-8C0C-83641F91A4FF}"/>
          </ac:spMkLst>
        </pc:spChg>
      </pc:sldChg>
      <pc:sldChg chg="modSp mod addCm modCm">
        <pc:chgData name="Andriesen, Jessica G" userId="062590ef-70cc-4819-a5e0-6bda249ddf83" providerId="ADAL" clId="{13C81C73-10AD-4851-8D66-65D921997CA1}" dt="2022-07-19T21:37:41.523" v="272" actId="13926"/>
        <pc:sldMkLst>
          <pc:docMk/>
          <pc:sldMk cId="990876436" sldId="323"/>
        </pc:sldMkLst>
        <pc:spChg chg="mod">
          <ac:chgData name="Andriesen, Jessica G" userId="062590ef-70cc-4819-a5e0-6bda249ddf83" providerId="ADAL" clId="{13C81C73-10AD-4851-8D66-65D921997CA1}" dt="2022-07-19T20:48:52.094" v="18" actId="1076"/>
          <ac:spMkLst>
            <pc:docMk/>
            <pc:sldMk cId="990876436" sldId="323"/>
            <ac:spMk id="4" creationId="{D5EF770F-3C5A-4458-8BCF-1174F51EE772}"/>
          </ac:spMkLst>
        </pc:spChg>
        <pc:spChg chg="mod">
          <ac:chgData name="Andriesen, Jessica G" userId="062590ef-70cc-4819-a5e0-6bda249ddf83" providerId="ADAL" clId="{13C81C73-10AD-4851-8D66-65D921997CA1}" dt="2022-07-19T20:48:54.263" v="19" actId="1076"/>
          <ac:spMkLst>
            <pc:docMk/>
            <pc:sldMk cId="990876436" sldId="323"/>
            <ac:spMk id="5" creationId="{1E114EC2-4D6C-F42C-471A-06D5D169EC8C}"/>
          </ac:spMkLst>
        </pc:spChg>
        <pc:spChg chg="mod">
          <ac:chgData name="Andriesen, Jessica G" userId="062590ef-70cc-4819-a5e0-6bda249ddf83" providerId="ADAL" clId="{13C81C73-10AD-4851-8D66-65D921997CA1}" dt="2022-07-19T21:37:22.354" v="269" actId="20577"/>
          <ac:spMkLst>
            <pc:docMk/>
            <pc:sldMk cId="990876436" sldId="323"/>
            <ac:spMk id="10" creationId="{75B34E82-B0E5-44DC-940C-00B286F1470C}"/>
          </ac:spMkLst>
        </pc:spChg>
        <pc:spChg chg="mod">
          <ac:chgData name="Andriesen, Jessica G" userId="062590ef-70cc-4819-a5e0-6bda249ddf83" providerId="ADAL" clId="{13C81C73-10AD-4851-8D66-65D921997CA1}" dt="2022-07-19T21:37:41.523" v="272" actId="13926"/>
          <ac:spMkLst>
            <pc:docMk/>
            <pc:sldMk cId="990876436" sldId="323"/>
            <ac:spMk id="11" creationId="{1BFF21FF-6B7D-421A-B15F-A1E3DFFA8F30}"/>
          </ac:spMkLst>
        </pc:spChg>
      </pc:sldChg>
      <pc:sldChg chg="modSp mod">
        <pc:chgData name="Andriesen, Jessica G" userId="062590ef-70cc-4819-a5e0-6bda249ddf83" providerId="ADAL" clId="{13C81C73-10AD-4851-8D66-65D921997CA1}" dt="2022-07-19T21:17:04.461" v="193" actId="20577"/>
        <pc:sldMkLst>
          <pc:docMk/>
          <pc:sldMk cId="2203807725" sldId="324"/>
        </pc:sldMkLst>
        <pc:spChg chg="mod">
          <ac:chgData name="Andriesen, Jessica G" userId="062590ef-70cc-4819-a5e0-6bda249ddf83" providerId="ADAL" clId="{13C81C73-10AD-4851-8D66-65D921997CA1}" dt="2022-07-19T20:50:14.008" v="39" actId="1076"/>
          <ac:spMkLst>
            <pc:docMk/>
            <pc:sldMk cId="2203807725" sldId="324"/>
            <ac:spMk id="3" creationId="{E81D8A96-FF68-4BB3-9DB8-20F33E7BF6B0}"/>
          </ac:spMkLst>
        </pc:spChg>
        <pc:spChg chg="mod">
          <ac:chgData name="Andriesen, Jessica G" userId="062590ef-70cc-4819-a5e0-6bda249ddf83" providerId="ADAL" clId="{13C81C73-10AD-4851-8D66-65D921997CA1}" dt="2022-07-19T21:16:45.952" v="191" actId="1076"/>
          <ac:spMkLst>
            <pc:docMk/>
            <pc:sldMk cId="2203807725" sldId="324"/>
            <ac:spMk id="10" creationId="{A8746269-50EA-4710-B858-61C715586089}"/>
          </ac:spMkLst>
        </pc:spChg>
        <pc:graphicFrameChg chg="modGraphic">
          <ac:chgData name="Andriesen, Jessica G" userId="062590ef-70cc-4819-a5e0-6bda249ddf83" providerId="ADAL" clId="{13C81C73-10AD-4851-8D66-65D921997CA1}" dt="2022-07-19T21:17:04.461" v="193" actId="20577"/>
          <ac:graphicFrameMkLst>
            <pc:docMk/>
            <pc:sldMk cId="2203807725" sldId="324"/>
            <ac:graphicFrameMk id="22" creationId="{8E2F0D6E-4B20-41BA-85BF-91E49D2D5023}"/>
          </ac:graphicFrameMkLst>
        </pc:graphicFrameChg>
      </pc:sldChg>
      <pc:sldChg chg="modSp mod">
        <pc:chgData name="Andriesen, Jessica G" userId="062590ef-70cc-4819-a5e0-6bda249ddf83" providerId="ADAL" clId="{13C81C73-10AD-4851-8D66-65D921997CA1}" dt="2022-07-19T21:53:06.934" v="398" actId="20578"/>
        <pc:sldMkLst>
          <pc:docMk/>
          <pc:sldMk cId="1072987520" sldId="325"/>
        </pc:sldMkLst>
        <pc:spChg chg="mod">
          <ac:chgData name="Andriesen, Jessica G" userId="062590ef-70cc-4819-a5e0-6bda249ddf83" providerId="ADAL" clId="{13C81C73-10AD-4851-8D66-65D921997CA1}" dt="2022-07-19T21:53:06.934" v="398" actId="20578"/>
          <ac:spMkLst>
            <pc:docMk/>
            <pc:sldMk cId="1072987520" sldId="325"/>
            <ac:spMk id="2" creationId="{533EF0C8-DEF7-4D08-9CDE-2D6D935BB75C}"/>
          </ac:spMkLst>
        </pc:spChg>
        <pc:spChg chg="mod">
          <ac:chgData name="Andriesen, Jessica G" userId="062590ef-70cc-4819-a5e0-6bda249ddf83" providerId="ADAL" clId="{13C81C73-10AD-4851-8D66-65D921997CA1}" dt="2022-07-19T20:49:27.387" v="30" actId="1076"/>
          <ac:spMkLst>
            <pc:docMk/>
            <pc:sldMk cId="1072987520" sldId="325"/>
            <ac:spMk id="3" creationId="{00AB68E7-13EF-47CC-8C0C-83641F91A4FF}"/>
          </ac:spMkLst>
        </pc:spChg>
      </pc:sldChg>
    </pc:docChg>
  </pc:docChgLst>
  <pc:docChgLst>
    <pc:chgData name="Andriesen, Jessica G" userId="062590ef-70cc-4819-a5e0-6bda249ddf83" providerId="ADAL" clId="{366709DF-7AA0-49CD-A942-C250B8EC8F7B}"/>
    <pc:docChg chg="undo custSel addSld delSld modSld sldOrd">
      <pc:chgData name="Andriesen, Jessica G" userId="062590ef-70cc-4819-a5e0-6bda249ddf83" providerId="ADAL" clId="{366709DF-7AA0-49CD-A942-C250B8EC8F7B}" dt="2022-07-15T02:19:37.642" v="3217" actId="12"/>
      <pc:docMkLst>
        <pc:docMk/>
      </pc:docMkLst>
      <pc:sldChg chg="addSp modSp mod delCm">
        <pc:chgData name="Andriesen, Jessica G" userId="062590ef-70cc-4819-a5e0-6bda249ddf83" providerId="ADAL" clId="{366709DF-7AA0-49CD-A942-C250B8EC8F7B}" dt="2022-07-14T23:29:38.452" v="51" actId="1592"/>
        <pc:sldMkLst>
          <pc:docMk/>
          <pc:sldMk cId="1860858758" sldId="256"/>
        </pc:sldMkLst>
        <pc:spChg chg="mod">
          <ac:chgData name="Andriesen, Jessica G" userId="062590ef-70cc-4819-a5e0-6bda249ddf83" providerId="ADAL" clId="{366709DF-7AA0-49CD-A942-C250B8EC8F7B}" dt="2022-07-14T23:27:03.034" v="6" actId="14100"/>
          <ac:spMkLst>
            <pc:docMk/>
            <pc:sldMk cId="1860858758" sldId="256"/>
            <ac:spMk id="2" creationId="{52B43FCC-9810-5A40-BD99-79D9BA351B05}"/>
          </ac:spMkLst>
        </pc:spChg>
        <pc:spChg chg="add mod">
          <ac:chgData name="Andriesen, Jessica G" userId="062590ef-70cc-4819-a5e0-6bda249ddf83" providerId="ADAL" clId="{366709DF-7AA0-49CD-A942-C250B8EC8F7B}" dt="2022-07-14T23:29:21.619" v="49" actId="1076"/>
          <ac:spMkLst>
            <pc:docMk/>
            <pc:sldMk cId="1860858758" sldId="256"/>
            <ac:spMk id="5" creationId="{44E0383E-CEAB-4417-909C-56F1E55BDF87}"/>
          </ac:spMkLst>
        </pc:spChg>
      </pc:sldChg>
      <pc:sldChg chg="delCm">
        <pc:chgData name="Andriesen, Jessica G" userId="062590ef-70cc-4819-a5e0-6bda249ddf83" providerId="ADAL" clId="{366709DF-7AA0-49CD-A942-C250B8EC8F7B}" dt="2022-07-14T23:29:32.649" v="50" actId="1592"/>
        <pc:sldMkLst>
          <pc:docMk/>
          <pc:sldMk cId="3014233630" sldId="271"/>
        </pc:sldMkLst>
      </pc:sldChg>
      <pc:sldChg chg="modSp mod delCm">
        <pc:chgData name="Andriesen, Jessica G" userId="062590ef-70cc-4819-a5e0-6bda249ddf83" providerId="ADAL" clId="{366709DF-7AA0-49CD-A942-C250B8EC8F7B}" dt="2022-07-14T23:30:38.288" v="56" actId="1592"/>
        <pc:sldMkLst>
          <pc:docMk/>
          <pc:sldMk cId="2737491110" sldId="296"/>
        </pc:sldMkLst>
        <pc:spChg chg="mod">
          <ac:chgData name="Andriesen, Jessica G" userId="062590ef-70cc-4819-a5e0-6bda249ddf83" providerId="ADAL" clId="{366709DF-7AA0-49CD-A942-C250B8EC8F7B}" dt="2022-07-14T23:30:09.432" v="54" actId="20577"/>
          <ac:spMkLst>
            <pc:docMk/>
            <pc:sldMk cId="2737491110" sldId="296"/>
            <ac:spMk id="2" creationId="{606B2ED8-EF62-4D57-BF7F-13785F60602D}"/>
          </ac:spMkLst>
        </pc:spChg>
      </pc:sldChg>
      <pc:sldChg chg="modSp mod ord modShow delCm modNotesTx">
        <pc:chgData name="Andriesen, Jessica G" userId="062590ef-70cc-4819-a5e0-6bda249ddf83" providerId="ADAL" clId="{366709DF-7AA0-49CD-A942-C250B8EC8F7B}" dt="2022-07-15T00:21:11.178" v="1125" actId="729"/>
        <pc:sldMkLst>
          <pc:docMk/>
          <pc:sldMk cId="566492942" sldId="299"/>
        </pc:sldMkLst>
        <pc:spChg chg="mod">
          <ac:chgData name="Andriesen, Jessica G" userId="062590ef-70cc-4819-a5e0-6bda249ddf83" providerId="ADAL" clId="{366709DF-7AA0-49CD-A942-C250B8EC8F7B}" dt="2022-07-14T23:35:43.006" v="182" actId="20577"/>
          <ac:spMkLst>
            <pc:docMk/>
            <pc:sldMk cId="566492942" sldId="299"/>
            <ac:spMk id="3" creationId="{E81D8A96-FF68-4BB3-9DB8-20F33E7BF6B0}"/>
          </ac:spMkLst>
        </pc:spChg>
        <pc:spChg chg="mod">
          <ac:chgData name="Andriesen, Jessica G" userId="062590ef-70cc-4819-a5e0-6bda249ddf83" providerId="ADAL" clId="{366709DF-7AA0-49CD-A942-C250B8EC8F7B}" dt="2022-07-14T23:39:23.834" v="352" actId="20577"/>
          <ac:spMkLst>
            <pc:docMk/>
            <pc:sldMk cId="566492942" sldId="299"/>
            <ac:spMk id="10" creationId="{A8746269-50EA-4710-B858-61C715586089}"/>
          </ac:spMkLst>
        </pc:spChg>
        <pc:spChg chg="mod">
          <ac:chgData name="Andriesen, Jessica G" userId="062590ef-70cc-4819-a5e0-6bda249ddf83" providerId="ADAL" clId="{366709DF-7AA0-49CD-A942-C250B8EC8F7B}" dt="2022-07-14T23:39:50.512" v="356" actId="20577"/>
          <ac:spMkLst>
            <pc:docMk/>
            <pc:sldMk cId="566492942" sldId="299"/>
            <ac:spMk id="81" creationId="{45963A8E-E39E-4907-A9A0-5C6EE83AA4C0}"/>
          </ac:spMkLst>
        </pc:spChg>
        <pc:spChg chg="mod">
          <ac:chgData name="Andriesen, Jessica G" userId="062590ef-70cc-4819-a5e0-6bda249ddf83" providerId="ADAL" clId="{366709DF-7AA0-49CD-A942-C250B8EC8F7B}" dt="2022-07-14T23:40:13.650" v="360" actId="20577"/>
          <ac:spMkLst>
            <pc:docMk/>
            <pc:sldMk cId="566492942" sldId="299"/>
            <ac:spMk id="119" creationId="{0EFADB76-CCD2-4ED9-AD60-BA33C22A9388}"/>
          </ac:spMkLst>
        </pc:spChg>
      </pc:sldChg>
      <pc:sldChg chg="modSp mod delCm">
        <pc:chgData name="Andriesen, Jessica G" userId="062590ef-70cc-4819-a5e0-6bda249ddf83" providerId="ADAL" clId="{366709DF-7AA0-49CD-A942-C250B8EC8F7B}" dt="2022-07-14T23:34:42.438" v="180" actId="1076"/>
        <pc:sldMkLst>
          <pc:docMk/>
          <pc:sldMk cId="357714054" sldId="307"/>
        </pc:sldMkLst>
        <pc:spChg chg="mod">
          <ac:chgData name="Andriesen, Jessica G" userId="062590ef-70cc-4819-a5e0-6bda249ddf83" providerId="ADAL" clId="{366709DF-7AA0-49CD-A942-C250B8EC8F7B}" dt="2022-07-14T23:32:20.084" v="151" actId="1076"/>
          <ac:spMkLst>
            <pc:docMk/>
            <pc:sldMk cId="357714054" sldId="307"/>
            <ac:spMk id="16" creationId="{08ADDE24-531A-421A-AED4-CCB9CFC9DD94}"/>
          </ac:spMkLst>
        </pc:spChg>
        <pc:spChg chg="mod">
          <ac:chgData name="Andriesen, Jessica G" userId="062590ef-70cc-4819-a5e0-6bda249ddf83" providerId="ADAL" clId="{366709DF-7AA0-49CD-A942-C250B8EC8F7B}" dt="2022-07-14T23:31:47.448" v="147" actId="1038"/>
          <ac:spMkLst>
            <pc:docMk/>
            <pc:sldMk cId="357714054" sldId="307"/>
            <ac:spMk id="80" creationId="{FF5303CA-41D2-40F3-9113-1DC1945523FD}"/>
          </ac:spMkLst>
        </pc:spChg>
        <pc:spChg chg="mod">
          <ac:chgData name="Andriesen, Jessica G" userId="062590ef-70cc-4819-a5e0-6bda249ddf83" providerId="ADAL" clId="{366709DF-7AA0-49CD-A942-C250B8EC8F7B}" dt="2022-07-14T23:33:36.363" v="159" actId="1076"/>
          <ac:spMkLst>
            <pc:docMk/>
            <pc:sldMk cId="357714054" sldId="307"/>
            <ac:spMk id="84" creationId="{9D3757B8-E045-4631-80DB-AB5E542466A7}"/>
          </ac:spMkLst>
        </pc:spChg>
        <pc:spChg chg="mod">
          <ac:chgData name="Andriesen, Jessica G" userId="062590ef-70cc-4819-a5e0-6bda249ddf83" providerId="ADAL" clId="{366709DF-7AA0-49CD-A942-C250B8EC8F7B}" dt="2022-07-14T23:34:42.438" v="180" actId="1076"/>
          <ac:spMkLst>
            <pc:docMk/>
            <pc:sldMk cId="357714054" sldId="307"/>
            <ac:spMk id="85" creationId="{A8D1F5C5-D297-4946-AB76-C014321491D5}"/>
          </ac:spMkLst>
        </pc:spChg>
        <pc:spChg chg="mod">
          <ac:chgData name="Andriesen, Jessica G" userId="062590ef-70cc-4819-a5e0-6bda249ddf83" providerId="ADAL" clId="{366709DF-7AA0-49CD-A942-C250B8EC8F7B}" dt="2022-07-14T23:31:52.836" v="148" actId="14100"/>
          <ac:spMkLst>
            <pc:docMk/>
            <pc:sldMk cId="357714054" sldId="307"/>
            <ac:spMk id="89" creationId="{9586EA48-9E58-410B-A7FA-09A40B59A858}"/>
          </ac:spMkLst>
        </pc:spChg>
        <pc:spChg chg="mod">
          <ac:chgData name="Andriesen, Jessica G" userId="062590ef-70cc-4819-a5e0-6bda249ddf83" providerId="ADAL" clId="{366709DF-7AA0-49CD-A942-C250B8EC8F7B}" dt="2022-07-14T23:32:28.355" v="152" actId="14100"/>
          <ac:spMkLst>
            <pc:docMk/>
            <pc:sldMk cId="357714054" sldId="307"/>
            <ac:spMk id="92" creationId="{BD9AAEFA-0AE6-4030-AE15-EED3C51336D7}"/>
          </ac:spMkLst>
        </pc:spChg>
        <pc:grpChg chg="mod">
          <ac:chgData name="Andriesen, Jessica G" userId="062590ef-70cc-4819-a5e0-6bda249ddf83" providerId="ADAL" clId="{366709DF-7AA0-49CD-A942-C250B8EC8F7B}" dt="2022-07-14T23:31:35.041" v="117" actId="1037"/>
          <ac:grpSpMkLst>
            <pc:docMk/>
            <pc:sldMk cId="357714054" sldId="307"/>
            <ac:grpSpMk id="88" creationId="{C15DF260-2C45-4677-803B-096CAA19F0F5}"/>
          </ac:grpSpMkLst>
        </pc:grpChg>
        <pc:picChg chg="mod ord">
          <ac:chgData name="Andriesen, Jessica G" userId="062590ef-70cc-4819-a5e0-6bda249ddf83" providerId="ADAL" clId="{366709DF-7AA0-49CD-A942-C250B8EC8F7B}" dt="2022-07-14T23:32:58.269" v="154" actId="167"/>
          <ac:picMkLst>
            <pc:docMk/>
            <pc:sldMk cId="357714054" sldId="307"/>
            <ac:picMk id="79" creationId="{471246A4-D111-4650-9F0A-EC1ECA4D2AA2}"/>
          </ac:picMkLst>
        </pc:picChg>
      </pc:sldChg>
      <pc:sldChg chg="modSp mod delCm modNotesTx">
        <pc:chgData name="Andriesen, Jessica G" userId="062590ef-70cc-4819-a5e0-6bda249ddf83" providerId="ADAL" clId="{366709DF-7AA0-49CD-A942-C250B8EC8F7B}" dt="2022-07-15T02:04:41.202" v="2417" actId="20577"/>
        <pc:sldMkLst>
          <pc:docMk/>
          <pc:sldMk cId="1933824872" sldId="308"/>
        </pc:sldMkLst>
        <pc:spChg chg="mod">
          <ac:chgData name="Andriesen, Jessica G" userId="062590ef-70cc-4819-a5e0-6bda249ddf83" providerId="ADAL" clId="{366709DF-7AA0-49CD-A942-C250B8EC8F7B}" dt="2022-07-15T02:02:18.133" v="1977" actId="122"/>
          <ac:spMkLst>
            <pc:docMk/>
            <pc:sldMk cId="1933824872" sldId="308"/>
            <ac:spMk id="3" creationId="{2DC29A07-8989-4C9B-932F-23A4AD18281F}"/>
          </ac:spMkLst>
        </pc:spChg>
        <pc:graphicFrameChg chg="modGraphic">
          <ac:chgData name="Andriesen, Jessica G" userId="062590ef-70cc-4819-a5e0-6bda249ddf83" providerId="ADAL" clId="{366709DF-7AA0-49CD-A942-C250B8EC8F7B}" dt="2022-07-15T00:38:14.650" v="1434" actId="113"/>
          <ac:graphicFrameMkLst>
            <pc:docMk/>
            <pc:sldMk cId="1933824872" sldId="308"/>
            <ac:graphicFrameMk id="4" creationId="{D6D7525F-46F5-45F5-906E-BDE95C608CB7}"/>
          </ac:graphicFrameMkLst>
        </pc:graphicFrameChg>
      </pc:sldChg>
      <pc:sldChg chg="addSp modSp mod ord delCm modNotesTx">
        <pc:chgData name="Andriesen, Jessica G" userId="062590ef-70cc-4819-a5e0-6bda249ddf83" providerId="ADAL" clId="{366709DF-7AA0-49CD-A942-C250B8EC8F7B}" dt="2022-07-15T02:07:19.611" v="2882" actId="20577"/>
        <pc:sldMkLst>
          <pc:docMk/>
          <pc:sldMk cId="540795394" sldId="315"/>
        </pc:sldMkLst>
        <pc:spChg chg="mod">
          <ac:chgData name="Andriesen, Jessica G" userId="062590ef-70cc-4819-a5e0-6bda249ddf83" providerId="ADAL" clId="{366709DF-7AA0-49CD-A942-C250B8EC8F7B}" dt="2022-07-15T01:05:48.102" v="1666" actId="115"/>
          <ac:spMkLst>
            <pc:docMk/>
            <pc:sldMk cId="540795394" sldId="315"/>
            <ac:spMk id="9" creationId="{D102E294-3556-E40F-3819-CB369796BA6B}"/>
          </ac:spMkLst>
        </pc:spChg>
        <pc:spChg chg="mod">
          <ac:chgData name="Andriesen, Jessica G" userId="062590ef-70cc-4819-a5e0-6bda249ddf83" providerId="ADAL" clId="{366709DF-7AA0-49CD-A942-C250B8EC8F7B}" dt="2022-07-15T01:02:18.180" v="1581" actId="1076"/>
          <ac:spMkLst>
            <pc:docMk/>
            <pc:sldMk cId="540795394" sldId="315"/>
            <ac:spMk id="11" creationId="{880DAA14-06DC-46FC-9562-FE39DAAAD762}"/>
          </ac:spMkLst>
        </pc:spChg>
        <pc:spChg chg="mod">
          <ac:chgData name="Andriesen, Jessica G" userId="062590ef-70cc-4819-a5e0-6bda249ddf83" providerId="ADAL" clId="{366709DF-7AA0-49CD-A942-C250B8EC8F7B}" dt="2022-07-15T01:01:40.193" v="1574" actId="14100"/>
          <ac:spMkLst>
            <pc:docMk/>
            <pc:sldMk cId="540795394" sldId="315"/>
            <ac:spMk id="12" creationId="{9030A816-A7D0-4A17-8070-DD39AD98EDCF}"/>
          </ac:spMkLst>
        </pc:spChg>
        <pc:spChg chg="mod">
          <ac:chgData name="Andriesen, Jessica G" userId="062590ef-70cc-4819-a5e0-6bda249ddf83" providerId="ADAL" clId="{366709DF-7AA0-49CD-A942-C250B8EC8F7B}" dt="2022-07-15T01:01:52.138" v="1576" actId="1076"/>
          <ac:spMkLst>
            <pc:docMk/>
            <pc:sldMk cId="540795394" sldId="315"/>
            <ac:spMk id="15" creationId="{B0BDE11D-A3EF-4929-8234-B6D1D948D7FB}"/>
          </ac:spMkLst>
        </pc:spChg>
        <pc:grpChg chg="add mod">
          <ac:chgData name="Andriesen, Jessica G" userId="062590ef-70cc-4819-a5e0-6bda249ddf83" providerId="ADAL" clId="{366709DF-7AA0-49CD-A942-C250B8EC8F7B}" dt="2022-07-15T01:07:55.077" v="1708" actId="1037"/>
          <ac:grpSpMkLst>
            <pc:docMk/>
            <pc:sldMk cId="540795394" sldId="315"/>
            <ac:grpSpMk id="2" creationId="{54D4DF07-C5F2-4705-8FB8-F150CA842326}"/>
          </ac:grpSpMkLst>
        </pc:grpChg>
        <pc:grpChg chg="mod">
          <ac:chgData name="Andriesen, Jessica G" userId="062590ef-70cc-4819-a5e0-6bda249ddf83" providerId="ADAL" clId="{366709DF-7AA0-49CD-A942-C250B8EC8F7B}" dt="2022-07-15T01:03:43.040" v="1593" actId="164"/>
          <ac:grpSpMkLst>
            <pc:docMk/>
            <pc:sldMk cId="540795394" sldId="315"/>
            <ac:grpSpMk id="4" creationId="{7BA85503-C001-4791-A423-472A119B670D}"/>
          </ac:grpSpMkLst>
        </pc:grpChg>
        <pc:grpChg chg="mod">
          <ac:chgData name="Andriesen, Jessica G" userId="062590ef-70cc-4819-a5e0-6bda249ddf83" providerId="ADAL" clId="{366709DF-7AA0-49CD-A942-C250B8EC8F7B}" dt="2022-07-15T01:07:00.529" v="1691" actId="1076"/>
          <ac:grpSpMkLst>
            <pc:docMk/>
            <pc:sldMk cId="540795394" sldId="315"/>
            <ac:grpSpMk id="8" creationId="{12695CE3-1C21-40E2-81C2-FA571F70DF40}"/>
          </ac:grpSpMkLst>
        </pc:grpChg>
        <pc:grpChg chg="mod">
          <ac:chgData name="Andriesen, Jessica G" userId="062590ef-70cc-4819-a5e0-6bda249ddf83" providerId="ADAL" clId="{366709DF-7AA0-49CD-A942-C250B8EC8F7B}" dt="2022-07-15T01:07:47.443" v="1701" actId="1037"/>
          <ac:grpSpMkLst>
            <pc:docMk/>
            <pc:sldMk cId="540795394" sldId="315"/>
            <ac:grpSpMk id="14" creationId="{F3D87154-D9AA-49D2-B978-917A898AF9C3}"/>
          </ac:grpSpMkLst>
        </pc:grpChg>
        <pc:graphicFrameChg chg="mod modGraphic">
          <ac:chgData name="Andriesen, Jessica G" userId="062590ef-70cc-4819-a5e0-6bda249ddf83" providerId="ADAL" clId="{366709DF-7AA0-49CD-A942-C250B8EC8F7B}" dt="2022-07-15T01:08:26.829" v="1710" actId="122"/>
          <ac:graphicFrameMkLst>
            <pc:docMk/>
            <pc:sldMk cId="540795394" sldId="315"/>
            <ac:graphicFrameMk id="3" creationId="{54F7DC19-CFC5-4B7E-82EE-DC093BEFAFDC}"/>
          </ac:graphicFrameMkLst>
        </pc:graphicFrameChg>
        <pc:picChg chg="mod">
          <ac:chgData name="Andriesen, Jessica G" userId="062590ef-70cc-4819-a5e0-6bda249ddf83" providerId="ADAL" clId="{366709DF-7AA0-49CD-A942-C250B8EC8F7B}" dt="2022-07-15T01:01:47.442" v="1575" actId="1076"/>
          <ac:picMkLst>
            <pc:docMk/>
            <pc:sldMk cId="540795394" sldId="315"/>
            <ac:picMk id="13" creationId="{A4B8D652-DE3C-4C93-AAE6-C90B2DD5D6A0}"/>
          </ac:picMkLst>
        </pc:picChg>
        <pc:picChg chg="add mod modCrop">
          <ac:chgData name="Andriesen, Jessica G" userId="062590ef-70cc-4819-a5e0-6bda249ddf83" providerId="ADAL" clId="{366709DF-7AA0-49CD-A942-C250B8EC8F7B}" dt="2022-07-15T01:03:43.040" v="1593" actId="164"/>
          <ac:picMkLst>
            <pc:docMk/>
            <pc:sldMk cId="540795394" sldId="315"/>
            <ac:picMk id="39" creationId="{F36FAAA0-D5CC-41E2-80F6-D2B5D832C14E}"/>
          </ac:picMkLst>
        </pc:picChg>
      </pc:sldChg>
      <pc:sldChg chg="modSp mod modNotesTx">
        <pc:chgData name="Andriesen, Jessica G" userId="062590ef-70cc-4819-a5e0-6bda249ddf83" providerId="ADAL" clId="{366709DF-7AA0-49CD-A942-C250B8EC8F7B}" dt="2022-07-15T02:19:37.642" v="3217" actId="12"/>
        <pc:sldMkLst>
          <pc:docMk/>
          <pc:sldMk cId="1919544090" sldId="316"/>
        </pc:sldMkLst>
        <pc:graphicFrameChg chg="modGraphic">
          <ac:chgData name="Andriesen, Jessica G" userId="062590ef-70cc-4819-a5e0-6bda249ddf83" providerId="ADAL" clId="{366709DF-7AA0-49CD-A942-C250B8EC8F7B}" dt="2022-07-15T01:10:09" v="1717" actId="403"/>
          <ac:graphicFrameMkLst>
            <pc:docMk/>
            <pc:sldMk cId="1919544090" sldId="316"/>
            <ac:graphicFrameMk id="4" creationId="{7514E443-5C5D-4019-B8CB-15DA94984458}"/>
          </ac:graphicFrameMkLst>
        </pc:graphicFrameChg>
      </pc:sldChg>
      <pc:sldChg chg="modNotesTx">
        <pc:chgData name="Andriesen, Jessica G" userId="062590ef-70cc-4819-a5e0-6bda249ddf83" providerId="ADAL" clId="{366709DF-7AA0-49CD-A942-C250B8EC8F7B}" dt="2022-07-15T02:19:08.777" v="3216" actId="20577"/>
        <pc:sldMkLst>
          <pc:docMk/>
          <pc:sldMk cId="3293574639" sldId="317"/>
        </pc:sldMkLst>
      </pc:sldChg>
      <pc:sldChg chg="modSp mod delCm modNotesTx">
        <pc:chgData name="Andriesen, Jessica G" userId="062590ef-70cc-4819-a5e0-6bda249ddf83" providerId="ADAL" clId="{366709DF-7AA0-49CD-A942-C250B8EC8F7B}" dt="2022-07-15T02:17:54.787" v="3115" actId="20577"/>
        <pc:sldMkLst>
          <pc:docMk/>
          <pc:sldMk cId="3651943619" sldId="319"/>
        </pc:sldMkLst>
        <pc:spChg chg="mod">
          <ac:chgData name="Andriesen, Jessica G" userId="062590ef-70cc-4819-a5e0-6bda249ddf83" providerId="ADAL" clId="{366709DF-7AA0-49CD-A942-C250B8EC8F7B}" dt="2022-07-15T02:17:54.787" v="3115" actId="20577"/>
          <ac:spMkLst>
            <pc:docMk/>
            <pc:sldMk cId="3651943619" sldId="319"/>
            <ac:spMk id="2" creationId="{533EF0C8-DEF7-4D08-9CDE-2D6D935BB75C}"/>
          </ac:spMkLst>
        </pc:spChg>
      </pc:sldChg>
      <pc:sldChg chg="addSp delSp modSp mod delCm modNotesTx">
        <pc:chgData name="Andriesen, Jessica G" userId="062590ef-70cc-4819-a5e0-6bda249ddf83" providerId="ADAL" clId="{366709DF-7AA0-49CD-A942-C250B8EC8F7B}" dt="2022-07-15T02:12:28.182" v="3081" actId="20577"/>
        <pc:sldMkLst>
          <pc:docMk/>
          <pc:sldMk cId="345032241" sldId="320"/>
        </pc:sldMkLst>
        <pc:spChg chg="mod">
          <ac:chgData name="Andriesen, Jessica G" userId="062590ef-70cc-4819-a5e0-6bda249ddf83" providerId="ADAL" clId="{366709DF-7AA0-49CD-A942-C250B8EC8F7B}" dt="2022-07-15T01:57:37.132" v="1956" actId="20577"/>
          <ac:spMkLst>
            <pc:docMk/>
            <pc:sldMk cId="345032241" sldId="320"/>
            <ac:spMk id="3" creationId="{CD0381EB-E885-4F47-A1CD-D7C72A3F86CC}"/>
          </ac:spMkLst>
        </pc:spChg>
        <pc:spChg chg="mod">
          <ac:chgData name="Andriesen, Jessica G" userId="062590ef-70cc-4819-a5e0-6bda249ddf83" providerId="ADAL" clId="{366709DF-7AA0-49CD-A942-C250B8EC8F7B}" dt="2022-07-15T01:56:25.900" v="1931"/>
          <ac:spMkLst>
            <pc:docMk/>
            <pc:sldMk cId="345032241" sldId="320"/>
            <ac:spMk id="11" creationId="{EC81ABA4-8AB0-4FEA-8A0B-CEB943E277C5}"/>
          </ac:spMkLst>
        </pc:spChg>
        <pc:spChg chg="mod">
          <ac:chgData name="Andriesen, Jessica G" userId="062590ef-70cc-4819-a5e0-6bda249ddf83" providerId="ADAL" clId="{366709DF-7AA0-49CD-A942-C250B8EC8F7B}" dt="2022-07-15T01:56:25.900" v="1931"/>
          <ac:spMkLst>
            <pc:docMk/>
            <pc:sldMk cId="345032241" sldId="320"/>
            <ac:spMk id="12" creationId="{D109CFFC-8AFC-4E50-9551-D6E2A480378A}"/>
          </ac:spMkLst>
        </pc:spChg>
        <pc:spChg chg="mod">
          <ac:chgData name="Andriesen, Jessica G" userId="062590ef-70cc-4819-a5e0-6bda249ddf83" providerId="ADAL" clId="{366709DF-7AA0-49CD-A942-C250B8EC8F7B}" dt="2022-07-15T01:56:25.900" v="1931"/>
          <ac:spMkLst>
            <pc:docMk/>
            <pc:sldMk cId="345032241" sldId="320"/>
            <ac:spMk id="13" creationId="{518A2777-30A6-4EAC-8640-78F3FC8BE21C}"/>
          </ac:spMkLst>
        </pc:spChg>
        <pc:grpChg chg="add mod">
          <ac:chgData name="Andriesen, Jessica G" userId="062590ef-70cc-4819-a5e0-6bda249ddf83" providerId="ADAL" clId="{366709DF-7AA0-49CD-A942-C250B8EC8F7B}" dt="2022-07-15T01:56:39.851" v="1936" actId="164"/>
          <ac:grpSpMkLst>
            <pc:docMk/>
            <pc:sldMk cId="345032241" sldId="320"/>
            <ac:grpSpMk id="7" creationId="{4BFBC746-B6EA-4B67-8CCB-92C8C7CA6BB5}"/>
          </ac:grpSpMkLst>
        </pc:grpChg>
        <pc:grpChg chg="add mod">
          <ac:chgData name="Andriesen, Jessica G" userId="062590ef-70cc-4819-a5e0-6bda249ddf83" providerId="ADAL" clId="{366709DF-7AA0-49CD-A942-C250B8EC8F7B}" dt="2022-07-15T01:56:50.793" v="1941" actId="14100"/>
          <ac:grpSpMkLst>
            <pc:docMk/>
            <pc:sldMk cId="345032241" sldId="320"/>
            <ac:grpSpMk id="14" creationId="{E2CF5D04-9496-47EB-B877-F773DED131C3}"/>
          </ac:grpSpMkLst>
        </pc:grpChg>
        <pc:picChg chg="del">
          <ac:chgData name="Andriesen, Jessica G" userId="062590ef-70cc-4819-a5e0-6bda249ddf83" providerId="ADAL" clId="{366709DF-7AA0-49CD-A942-C250B8EC8F7B}" dt="2022-07-15T01:54:34.348" v="1908" actId="478"/>
          <ac:picMkLst>
            <pc:docMk/>
            <pc:sldMk cId="345032241" sldId="320"/>
            <ac:picMk id="4" creationId="{81569040-7987-48CD-9E2D-B6F3EC8D52EB}"/>
          </ac:picMkLst>
        </pc:picChg>
        <pc:picChg chg="add mod modCrop">
          <ac:chgData name="Andriesen, Jessica G" userId="062590ef-70cc-4819-a5e0-6bda249ddf83" providerId="ADAL" clId="{366709DF-7AA0-49CD-A942-C250B8EC8F7B}" dt="2022-07-15T01:56:57.026" v="1943" actId="1076"/>
          <ac:picMkLst>
            <pc:docMk/>
            <pc:sldMk cId="345032241" sldId="320"/>
            <ac:picMk id="5" creationId="{C485CB38-0015-4284-AC98-A094F2D83CCF}"/>
          </ac:picMkLst>
        </pc:picChg>
        <pc:picChg chg="add mod modCrop">
          <ac:chgData name="Andriesen, Jessica G" userId="062590ef-70cc-4819-a5e0-6bda249ddf83" providerId="ADAL" clId="{366709DF-7AA0-49CD-A942-C250B8EC8F7B}" dt="2022-07-15T01:56:39.851" v="1936" actId="164"/>
          <ac:picMkLst>
            <pc:docMk/>
            <pc:sldMk cId="345032241" sldId="320"/>
            <ac:picMk id="6" creationId="{6F04C9AF-FAC8-4E97-AA21-18336F29978B}"/>
          </ac:picMkLst>
        </pc:picChg>
        <pc:picChg chg="mod">
          <ac:chgData name="Andriesen, Jessica G" userId="062590ef-70cc-4819-a5e0-6bda249ddf83" providerId="ADAL" clId="{366709DF-7AA0-49CD-A942-C250B8EC8F7B}" dt="2022-07-15T01:56:25.900" v="1931"/>
          <ac:picMkLst>
            <pc:docMk/>
            <pc:sldMk cId="345032241" sldId="320"/>
            <ac:picMk id="8" creationId="{558BE2B5-6599-45BC-9CA3-6CB72F981ACA}"/>
          </ac:picMkLst>
        </pc:picChg>
        <pc:picChg chg="mod">
          <ac:chgData name="Andriesen, Jessica G" userId="062590ef-70cc-4819-a5e0-6bda249ddf83" providerId="ADAL" clId="{366709DF-7AA0-49CD-A942-C250B8EC8F7B}" dt="2022-07-15T01:56:25.900" v="1931"/>
          <ac:picMkLst>
            <pc:docMk/>
            <pc:sldMk cId="345032241" sldId="320"/>
            <ac:picMk id="9" creationId="{95719358-2813-4705-A287-56787B3F9391}"/>
          </ac:picMkLst>
        </pc:picChg>
        <pc:picChg chg="mod">
          <ac:chgData name="Andriesen, Jessica G" userId="062590ef-70cc-4819-a5e0-6bda249ddf83" providerId="ADAL" clId="{366709DF-7AA0-49CD-A942-C250B8EC8F7B}" dt="2022-07-15T01:56:25.900" v="1931"/>
          <ac:picMkLst>
            <pc:docMk/>
            <pc:sldMk cId="345032241" sldId="320"/>
            <ac:picMk id="10" creationId="{267CD035-A660-4D6F-BC38-AD99D7F271B9}"/>
          </ac:picMkLst>
        </pc:picChg>
      </pc:sldChg>
      <pc:sldChg chg="modSp mod delCm modNotesTx">
        <pc:chgData name="Andriesen, Jessica G" userId="062590ef-70cc-4819-a5e0-6bda249ddf83" providerId="ADAL" clId="{366709DF-7AA0-49CD-A942-C250B8EC8F7B}" dt="2022-07-15T02:08:55.716" v="3014" actId="20577"/>
        <pc:sldMkLst>
          <pc:docMk/>
          <pc:sldMk cId="1090219522" sldId="321"/>
        </pc:sldMkLst>
        <pc:graphicFrameChg chg="modGraphic">
          <ac:chgData name="Andriesen, Jessica G" userId="062590ef-70cc-4819-a5e0-6bda249ddf83" providerId="ADAL" clId="{366709DF-7AA0-49CD-A942-C250B8EC8F7B}" dt="2022-07-15T01:20:33.827" v="1851" actId="20577"/>
          <ac:graphicFrameMkLst>
            <pc:docMk/>
            <pc:sldMk cId="1090219522" sldId="321"/>
            <ac:graphicFrameMk id="4" creationId="{428E062B-C769-4404-B6D2-18BDDAEF70AD}"/>
          </ac:graphicFrameMkLst>
        </pc:graphicFrameChg>
      </pc:sldChg>
      <pc:sldChg chg="addSp modSp mod delCm">
        <pc:chgData name="Andriesen, Jessica G" userId="062590ef-70cc-4819-a5e0-6bda249ddf83" providerId="ADAL" clId="{366709DF-7AA0-49CD-A942-C250B8EC8F7B}" dt="2022-07-15T02:13:02.878" v="3086" actId="1076"/>
        <pc:sldMkLst>
          <pc:docMk/>
          <pc:sldMk cId="2976249671" sldId="322"/>
        </pc:sldMkLst>
        <pc:spChg chg="mod">
          <ac:chgData name="Andriesen, Jessica G" userId="062590ef-70cc-4819-a5e0-6bda249ddf83" providerId="ADAL" clId="{366709DF-7AA0-49CD-A942-C250B8EC8F7B}" dt="2022-07-15T02:12:59.301" v="3085" actId="14100"/>
          <ac:spMkLst>
            <pc:docMk/>
            <pc:sldMk cId="2976249671" sldId="322"/>
            <ac:spMk id="2" creationId="{533EF0C8-DEF7-4D08-9CDE-2D6D935BB75C}"/>
          </ac:spMkLst>
        </pc:spChg>
        <pc:picChg chg="add mod">
          <ac:chgData name="Andriesen, Jessica G" userId="062590ef-70cc-4819-a5e0-6bda249ddf83" providerId="ADAL" clId="{366709DF-7AA0-49CD-A942-C250B8EC8F7B}" dt="2022-07-15T02:13:02.878" v="3086" actId="1076"/>
          <ac:picMkLst>
            <pc:docMk/>
            <pc:sldMk cId="2976249671" sldId="322"/>
            <ac:picMk id="4" creationId="{9266427E-A760-4AF5-A174-355FAE229576}"/>
          </ac:picMkLst>
        </pc:picChg>
      </pc:sldChg>
      <pc:sldChg chg="addSp delSp modSp mod delCm modNotesTx">
        <pc:chgData name="Andriesen, Jessica G" userId="062590ef-70cc-4819-a5e0-6bda249ddf83" providerId="ADAL" clId="{366709DF-7AA0-49CD-A942-C250B8EC8F7B}" dt="2022-07-15T02:10:14.984" v="3021" actId="113"/>
        <pc:sldMkLst>
          <pc:docMk/>
          <pc:sldMk cId="990876436" sldId="323"/>
        </pc:sldMkLst>
        <pc:spChg chg="mod">
          <ac:chgData name="Andriesen, Jessica G" userId="062590ef-70cc-4819-a5e0-6bda249ddf83" providerId="ADAL" clId="{366709DF-7AA0-49CD-A942-C250B8EC8F7B}" dt="2022-07-15T01:25:13.235" v="1893" actId="121"/>
          <ac:spMkLst>
            <pc:docMk/>
            <pc:sldMk cId="990876436" sldId="323"/>
            <ac:spMk id="4" creationId="{D5EF770F-3C5A-4458-8BCF-1174F51EE772}"/>
          </ac:spMkLst>
        </pc:spChg>
        <pc:picChg chg="add mod modCrop">
          <ac:chgData name="Andriesen, Jessica G" userId="062590ef-70cc-4819-a5e0-6bda249ddf83" providerId="ADAL" clId="{366709DF-7AA0-49CD-A942-C250B8EC8F7B}" dt="2022-07-15T01:54:23.670" v="1907" actId="1076"/>
          <ac:picMkLst>
            <pc:docMk/>
            <pc:sldMk cId="990876436" sldId="323"/>
            <ac:picMk id="3" creationId="{586A96FD-C78A-4A0C-BE02-95FC21300403}"/>
          </ac:picMkLst>
        </pc:picChg>
        <pc:picChg chg="del mod">
          <ac:chgData name="Andriesen, Jessica G" userId="062590ef-70cc-4819-a5e0-6bda249ddf83" providerId="ADAL" clId="{366709DF-7AA0-49CD-A942-C250B8EC8F7B}" dt="2022-07-15T01:53:46.234" v="1903" actId="478"/>
          <ac:picMkLst>
            <pc:docMk/>
            <pc:sldMk cId="990876436" sldId="323"/>
            <ac:picMk id="5" creationId="{A5A74DB4-A48C-4CB4-B2CE-A89D636DA8DF}"/>
          </ac:picMkLst>
        </pc:picChg>
      </pc:sldChg>
      <pc:sldChg chg="add del">
        <pc:chgData name="Andriesen, Jessica G" userId="062590ef-70cc-4819-a5e0-6bda249ddf83" providerId="ADAL" clId="{366709DF-7AA0-49CD-A942-C250B8EC8F7B}" dt="2022-07-14T23:38:33.639" v="350" actId="2696"/>
        <pc:sldMkLst>
          <pc:docMk/>
          <pc:sldMk cId="1545621991" sldId="324"/>
        </pc:sldMkLst>
      </pc:sldChg>
      <pc:sldChg chg="addSp delSp modSp add del mod modNotesTx">
        <pc:chgData name="Andriesen, Jessica G" userId="062590ef-70cc-4819-a5e0-6bda249ddf83" providerId="ADAL" clId="{366709DF-7AA0-49CD-A942-C250B8EC8F7B}" dt="2022-07-15T00:38:00.594" v="1432" actId="14100"/>
        <pc:sldMkLst>
          <pc:docMk/>
          <pc:sldMk cId="2203807725" sldId="324"/>
        </pc:sldMkLst>
        <pc:spChg chg="mod">
          <ac:chgData name="Andriesen, Jessica G" userId="062590ef-70cc-4819-a5e0-6bda249ddf83" providerId="ADAL" clId="{366709DF-7AA0-49CD-A942-C250B8EC8F7B}" dt="2022-07-15T00:27:47.756" v="1227" actId="122"/>
          <ac:spMkLst>
            <pc:docMk/>
            <pc:sldMk cId="2203807725" sldId="324"/>
            <ac:spMk id="3" creationId="{E81D8A96-FF68-4BB3-9DB8-20F33E7BF6B0}"/>
          </ac:spMkLst>
        </pc:spChg>
        <pc:spChg chg="del mod">
          <ac:chgData name="Andriesen, Jessica G" userId="062590ef-70cc-4819-a5e0-6bda249ddf83" providerId="ADAL" clId="{366709DF-7AA0-49CD-A942-C250B8EC8F7B}" dt="2022-07-14T23:55:15.100" v="612" actId="478"/>
          <ac:spMkLst>
            <pc:docMk/>
            <pc:sldMk cId="2203807725" sldId="324"/>
            <ac:spMk id="4" creationId="{8DE4CAF7-3D4F-42D4-8FD9-EA73B4DCBE02}"/>
          </ac:spMkLst>
        </pc:spChg>
        <pc:spChg chg="mod">
          <ac:chgData name="Andriesen, Jessica G" userId="062590ef-70cc-4819-a5e0-6bda249ddf83" providerId="ADAL" clId="{366709DF-7AA0-49CD-A942-C250B8EC8F7B}" dt="2022-07-15T00:24:22.064" v="1201" actId="1076"/>
          <ac:spMkLst>
            <pc:docMk/>
            <pc:sldMk cId="2203807725" sldId="324"/>
            <ac:spMk id="10" creationId="{A8746269-50EA-4710-B858-61C715586089}"/>
          </ac:spMkLst>
        </pc:spChg>
        <pc:spChg chg="mod topLvl">
          <ac:chgData name="Andriesen, Jessica G" userId="062590ef-70cc-4819-a5e0-6bda249ddf83" providerId="ADAL" clId="{366709DF-7AA0-49CD-A942-C250B8EC8F7B}" dt="2022-07-15T00:28:26.121" v="1233" actId="403"/>
          <ac:spMkLst>
            <pc:docMk/>
            <pc:sldMk cId="2203807725" sldId="324"/>
            <ac:spMk id="25" creationId="{9F349EEF-E2E8-456A-8070-C5EE7F37DC5F}"/>
          </ac:spMkLst>
        </pc:spChg>
        <pc:spChg chg="mod topLvl">
          <ac:chgData name="Andriesen, Jessica G" userId="062590ef-70cc-4819-a5e0-6bda249ddf83" providerId="ADAL" clId="{366709DF-7AA0-49CD-A942-C250B8EC8F7B}" dt="2022-07-15T00:29:23.272" v="1240" actId="14100"/>
          <ac:spMkLst>
            <pc:docMk/>
            <pc:sldMk cId="2203807725" sldId="324"/>
            <ac:spMk id="30" creationId="{3F14E7B1-CB1D-42F5-AEC2-BBA6EC606BE4}"/>
          </ac:spMkLst>
        </pc:spChg>
        <pc:spChg chg="del">
          <ac:chgData name="Andriesen, Jessica G" userId="062590ef-70cc-4819-a5e0-6bda249ddf83" providerId="ADAL" clId="{366709DF-7AA0-49CD-A942-C250B8EC8F7B}" dt="2022-07-14T23:45:34.501" v="414" actId="478"/>
          <ac:spMkLst>
            <pc:docMk/>
            <pc:sldMk cId="2203807725" sldId="324"/>
            <ac:spMk id="31" creationId="{EE80DCC6-5BA8-4A01-9EC7-4A592B26D502}"/>
          </ac:spMkLst>
        </pc:spChg>
        <pc:spChg chg="add mod">
          <ac:chgData name="Andriesen, Jessica G" userId="062590ef-70cc-4819-a5e0-6bda249ddf83" providerId="ADAL" clId="{366709DF-7AA0-49CD-A942-C250B8EC8F7B}" dt="2022-07-15T00:28:14.594" v="1230" actId="1076"/>
          <ac:spMkLst>
            <pc:docMk/>
            <pc:sldMk cId="2203807725" sldId="324"/>
            <ac:spMk id="33" creationId="{C1FA5E64-B022-4F4E-9306-3746A43DF9AA}"/>
          </ac:spMkLst>
        </pc:spChg>
        <pc:spChg chg="add mod">
          <ac:chgData name="Andriesen, Jessica G" userId="062590ef-70cc-4819-a5e0-6bda249ddf83" providerId="ADAL" clId="{366709DF-7AA0-49CD-A942-C250B8EC8F7B}" dt="2022-07-15T00:31:21.825" v="1245" actId="1076"/>
          <ac:spMkLst>
            <pc:docMk/>
            <pc:sldMk cId="2203807725" sldId="324"/>
            <ac:spMk id="34" creationId="{2857C2CB-8F1A-4008-90D4-721B463949DA}"/>
          </ac:spMkLst>
        </pc:spChg>
        <pc:spChg chg="del mod">
          <ac:chgData name="Andriesen, Jessica G" userId="062590ef-70cc-4819-a5e0-6bda249ddf83" providerId="ADAL" clId="{366709DF-7AA0-49CD-A942-C250B8EC8F7B}" dt="2022-07-14T23:56:43.205" v="695" actId="478"/>
          <ac:spMkLst>
            <pc:docMk/>
            <pc:sldMk cId="2203807725" sldId="324"/>
            <ac:spMk id="81" creationId="{45963A8E-E39E-4907-A9A0-5C6EE83AA4C0}"/>
          </ac:spMkLst>
        </pc:spChg>
        <pc:spChg chg="del mod topLvl">
          <ac:chgData name="Andriesen, Jessica G" userId="062590ef-70cc-4819-a5e0-6bda249ddf83" providerId="ADAL" clId="{366709DF-7AA0-49CD-A942-C250B8EC8F7B}" dt="2022-07-14T23:43:23.526" v="397" actId="478"/>
          <ac:spMkLst>
            <pc:docMk/>
            <pc:sldMk cId="2203807725" sldId="324"/>
            <ac:spMk id="103" creationId="{0E8600A3-014F-4773-859C-E74E21D94BFD}"/>
          </ac:spMkLst>
        </pc:spChg>
        <pc:spChg chg="del mod topLvl">
          <ac:chgData name="Andriesen, Jessica G" userId="062590ef-70cc-4819-a5e0-6bda249ddf83" providerId="ADAL" clId="{366709DF-7AA0-49CD-A942-C250B8EC8F7B}" dt="2022-07-14T23:42:32.523" v="390" actId="478"/>
          <ac:spMkLst>
            <pc:docMk/>
            <pc:sldMk cId="2203807725" sldId="324"/>
            <ac:spMk id="104" creationId="{3F5D9AC8-EF20-44AD-BE12-911B9DDBF793}"/>
          </ac:spMkLst>
        </pc:spChg>
        <pc:spChg chg="del mod topLvl">
          <ac:chgData name="Andriesen, Jessica G" userId="062590ef-70cc-4819-a5e0-6bda249ddf83" providerId="ADAL" clId="{366709DF-7AA0-49CD-A942-C250B8EC8F7B}" dt="2022-07-14T23:42:34.177" v="391" actId="478"/>
          <ac:spMkLst>
            <pc:docMk/>
            <pc:sldMk cId="2203807725" sldId="324"/>
            <ac:spMk id="105" creationId="{B9CE14FB-3285-44E6-BFC0-113F674EAF21}"/>
          </ac:spMkLst>
        </pc:spChg>
        <pc:spChg chg="del mod topLvl">
          <ac:chgData name="Andriesen, Jessica G" userId="062590ef-70cc-4819-a5e0-6bda249ddf83" providerId="ADAL" clId="{366709DF-7AA0-49CD-A942-C250B8EC8F7B}" dt="2022-07-14T23:42:38.480" v="393" actId="478"/>
          <ac:spMkLst>
            <pc:docMk/>
            <pc:sldMk cId="2203807725" sldId="324"/>
            <ac:spMk id="107" creationId="{9A14F59D-6D84-457D-9AC2-526C62DF2B90}"/>
          </ac:spMkLst>
        </pc:spChg>
        <pc:spChg chg="del mod topLvl">
          <ac:chgData name="Andriesen, Jessica G" userId="062590ef-70cc-4819-a5e0-6bda249ddf83" providerId="ADAL" clId="{366709DF-7AA0-49CD-A942-C250B8EC8F7B}" dt="2022-07-14T23:43:19.054" v="396" actId="478"/>
          <ac:spMkLst>
            <pc:docMk/>
            <pc:sldMk cId="2203807725" sldId="324"/>
            <ac:spMk id="108" creationId="{73D6D895-AC15-4319-85A2-125642A76B8F}"/>
          </ac:spMkLst>
        </pc:spChg>
        <pc:spChg chg="del mod topLvl">
          <ac:chgData name="Andriesen, Jessica G" userId="062590ef-70cc-4819-a5e0-6bda249ddf83" providerId="ADAL" clId="{366709DF-7AA0-49CD-A942-C250B8EC8F7B}" dt="2022-07-14T23:42:36.648" v="392" actId="478"/>
          <ac:spMkLst>
            <pc:docMk/>
            <pc:sldMk cId="2203807725" sldId="324"/>
            <ac:spMk id="109" creationId="{9DB20733-2B09-4657-8DA9-F0D7595980EB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11" creationId="{5D4FB409-EE0A-49F4-A550-6D6DC97FC660}"/>
          </ac:spMkLst>
        </pc:spChg>
        <pc:spChg chg="del mod topLvl">
          <ac:chgData name="Andriesen, Jessica G" userId="062590ef-70cc-4819-a5e0-6bda249ddf83" providerId="ADAL" clId="{366709DF-7AA0-49CD-A942-C250B8EC8F7B}" dt="2022-07-14T23:43:12.366" v="394" actId="478"/>
          <ac:spMkLst>
            <pc:docMk/>
            <pc:sldMk cId="2203807725" sldId="324"/>
            <ac:spMk id="112" creationId="{B6327A6C-6A93-48F7-A6F1-1F45AFFDDA71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13" creationId="{ABD85D6D-7AD8-406F-96BD-FEC2A01FA7E8}"/>
          </ac:spMkLst>
        </pc:spChg>
        <pc:spChg chg="del mod topLvl">
          <ac:chgData name="Andriesen, Jessica G" userId="062590ef-70cc-4819-a5e0-6bda249ddf83" providerId="ADAL" clId="{366709DF-7AA0-49CD-A942-C250B8EC8F7B}" dt="2022-07-14T23:42:28.378" v="388" actId="478"/>
          <ac:spMkLst>
            <pc:docMk/>
            <pc:sldMk cId="2203807725" sldId="324"/>
            <ac:spMk id="115" creationId="{1724CB0B-A71F-4E4B-8841-4CD43EFBC283}"/>
          </ac:spMkLst>
        </pc:spChg>
        <pc:spChg chg="del mod topLvl">
          <ac:chgData name="Andriesen, Jessica G" userId="062590ef-70cc-4819-a5e0-6bda249ddf83" providerId="ADAL" clId="{366709DF-7AA0-49CD-A942-C250B8EC8F7B}" dt="2022-07-14T23:43:58.733" v="404" actId="478"/>
          <ac:spMkLst>
            <pc:docMk/>
            <pc:sldMk cId="2203807725" sldId="324"/>
            <ac:spMk id="116" creationId="{FC978931-141D-4F7A-9904-D794FCE0410D}"/>
          </ac:spMkLst>
        </pc:spChg>
        <pc:spChg chg="del mod topLvl">
          <ac:chgData name="Andriesen, Jessica G" userId="062590ef-70cc-4819-a5e0-6bda249ddf83" providerId="ADAL" clId="{366709DF-7AA0-49CD-A942-C250B8EC8F7B}" dt="2022-07-14T23:42:30.225" v="389" actId="478"/>
          <ac:spMkLst>
            <pc:docMk/>
            <pc:sldMk cId="2203807725" sldId="324"/>
            <ac:spMk id="117" creationId="{33B4E68A-BE6F-49B9-AA3A-30397E426C1A}"/>
          </ac:spMkLst>
        </pc:spChg>
        <pc:spChg chg="del mod">
          <ac:chgData name="Andriesen, Jessica G" userId="062590ef-70cc-4819-a5e0-6bda249ddf83" providerId="ADAL" clId="{366709DF-7AA0-49CD-A942-C250B8EC8F7B}" dt="2022-07-14T23:56:43.205" v="695" actId="478"/>
          <ac:spMkLst>
            <pc:docMk/>
            <pc:sldMk cId="2203807725" sldId="324"/>
            <ac:spMk id="119" creationId="{0EFADB76-CCD2-4ED9-AD60-BA33C22A9388}"/>
          </ac:spMkLst>
        </pc:spChg>
        <pc:spChg chg="del mod">
          <ac:chgData name="Andriesen, Jessica G" userId="062590ef-70cc-4819-a5e0-6bda249ddf83" providerId="ADAL" clId="{366709DF-7AA0-49CD-A942-C250B8EC8F7B}" dt="2022-07-14T23:56:47.418" v="696" actId="478"/>
          <ac:spMkLst>
            <pc:docMk/>
            <pc:sldMk cId="2203807725" sldId="324"/>
            <ac:spMk id="120" creationId="{3C06C5EC-17DB-470C-B8E1-384B5ED61BF4}"/>
          </ac:spMkLst>
        </pc:spChg>
        <pc:spChg chg="del mod">
          <ac:chgData name="Andriesen, Jessica G" userId="062590ef-70cc-4819-a5e0-6bda249ddf83" providerId="ADAL" clId="{366709DF-7AA0-49CD-A942-C250B8EC8F7B}" dt="2022-07-14T23:56:49.954" v="697" actId="478"/>
          <ac:spMkLst>
            <pc:docMk/>
            <pc:sldMk cId="2203807725" sldId="324"/>
            <ac:spMk id="121" creationId="{16F1BB82-DF4D-45D1-A8A8-D5F8ED17E73E}"/>
          </ac:spMkLst>
        </pc:spChg>
        <pc:spChg chg="mod topLvl">
          <ac:chgData name="Andriesen, Jessica G" userId="062590ef-70cc-4819-a5e0-6bda249ddf83" providerId="ADAL" clId="{366709DF-7AA0-49CD-A942-C250B8EC8F7B}" dt="2022-07-15T00:24:47.295" v="1215" actId="404"/>
          <ac:spMkLst>
            <pc:docMk/>
            <pc:sldMk cId="2203807725" sldId="324"/>
            <ac:spMk id="126" creationId="{94F6E822-22DA-4DAE-9D23-7C9576C84FC0}"/>
          </ac:spMkLst>
        </pc:spChg>
        <pc:spChg chg="mod">
          <ac:chgData name="Andriesen, Jessica G" userId="062590ef-70cc-4819-a5e0-6bda249ddf83" providerId="ADAL" clId="{366709DF-7AA0-49CD-A942-C250B8EC8F7B}" dt="2022-07-15T00:24:47.295" v="1215" actId="404"/>
          <ac:spMkLst>
            <pc:docMk/>
            <pc:sldMk cId="2203807725" sldId="324"/>
            <ac:spMk id="129" creationId="{8A8B5AEF-E8FE-461B-AFE4-E35295491BF5}"/>
          </ac:spMkLst>
        </pc:spChg>
        <pc:spChg chg="mod">
          <ac:chgData name="Andriesen, Jessica G" userId="062590ef-70cc-4819-a5e0-6bda249ddf83" providerId="ADAL" clId="{366709DF-7AA0-49CD-A942-C250B8EC8F7B}" dt="2022-07-14T23:44:58.533" v="407"/>
          <ac:spMkLst>
            <pc:docMk/>
            <pc:sldMk cId="2203807725" sldId="324"/>
            <ac:spMk id="131" creationId="{2B76141E-BD5B-412D-8432-A6909D0037A0}"/>
          </ac:spMkLst>
        </pc:spChg>
        <pc:spChg chg="mod topLvl">
          <ac:chgData name="Andriesen, Jessica G" userId="062590ef-70cc-4819-a5e0-6bda249ddf83" providerId="ADAL" clId="{366709DF-7AA0-49CD-A942-C250B8EC8F7B}" dt="2022-07-15T00:28:31.089" v="1234" actId="403"/>
          <ac:spMkLst>
            <pc:docMk/>
            <pc:sldMk cId="2203807725" sldId="324"/>
            <ac:spMk id="132" creationId="{D916B13C-788B-41B1-B672-E8421B61F7F2}"/>
          </ac:spMkLst>
        </pc:spChg>
        <pc:spChg chg="mod">
          <ac:chgData name="Andriesen, Jessica G" userId="062590ef-70cc-4819-a5e0-6bda249ddf83" providerId="ADAL" clId="{366709DF-7AA0-49CD-A942-C250B8EC8F7B}" dt="2022-07-15T00:28:38.322" v="1235" actId="403"/>
          <ac:spMkLst>
            <pc:docMk/>
            <pc:sldMk cId="2203807725" sldId="324"/>
            <ac:spMk id="133" creationId="{81B87867-DE8D-4F56-A275-0C1E551147CE}"/>
          </ac:spMkLst>
        </pc:spChg>
        <pc:spChg chg="del">
          <ac:chgData name="Andriesen, Jessica G" userId="062590ef-70cc-4819-a5e0-6bda249ddf83" providerId="ADAL" clId="{366709DF-7AA0-49CD-A942-C250B8EC8F7B}" dt="2022-07-14T23:42:04.346" v="383" actId="478"/>
          <ac:spMkLst>
            <pc:docMk/>
            <pc:sldMk cId="2203807725" sldId="324"/>
            <ac:spMk id="139" creationId="{89FAA1C2-4FBF-4D35-A418-5CDB793DF5FF}"/>
          </ac:spMkLst>
        </pc:spChg>
        <pc:spChg chg="de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40" creationId="{4C3C63B6-2A1A-4EE9-9DDD-26B21E47BCB2}"/>
          </ac:spMkLst>
        </pc:spChg>
        <pc:spChg chg="mod">
          <ac:chgData name="Andriesen, Jessica G" userId="062590ef-70cc-4819-a5e0-6bda249ddf83" providerId="ADAL" clId="{366709DF-7AA0-49CD-A942-C250B8EC8F7B}" dt="2022-07-14T23:41:52.655" v="381" actId="165"/>
          <ac:spMkLst>
            <pc:docMk/>
            <pc:sldMk cId="2203807725" sldId="324"/>
            <ac:spMk id="142" creationId="{64AB6A82-4323-471D-81E7-CFD9CC7B9B0E}"/>
          </ac:spMkLst>
        </pc:spChg>
        <pc:spChg chg="mod">
          <ac:chgData name="Andriesen, Jessica G" userId="062590ef-70cc-4819-a5e0-6bda249ddf83" providerId="ADAL" clId="{366709DF-7AA0-49CD-A942-C250B8EC8F7B}" dt="2022-07-14T23:41:52.655" v="381" actId="165"/>
          <ac:spMkLst>
            <pc:docMk/>
            <pc:sldMk cId="2203807725" sldId="324"/>
            <ac:spMk id="145" creationId="{7DB1EA8E-F7F9-4592-9A86-DF57B7D6D89D}"/>
          </ac:spMkLst>
        </pc:spChg>
        <pc:spChg chg="mod">
          <ac:chgData name="Andriesen, Jessica G" userId="062590ef-70cc-4819-a5e0-6bda249ddf83" providerId="ADAL" clId="{366709DF-7AA0-49CD-A942-C250B8EC8F7B}" dt="2022-07-14T23:41:52.655" v="381" actId="165"/>
          <ac:spMkLst>
            <pc:docMk/>
            <pc:sldMk cId="2203807725" sldId="324"/>
            <ac:spMk id="148" creationId="{98659753-AF58-49A2-844B-9088C5729715}"/>
          </ac:spMkLst>
        </pc:spChg>
        <pc:spChg chg="mod">
          <ac:chgData name="Andriesen, Jessica G" userId="062590ef-70cc-4819-a5e0-6bda249ddf83" providerId="ADAL" clId="{366709DF-7AA0-49CD-A942-C250B8EC8F7B}" dt="2022-07-14T23:43:50.132" v="401" actId="207"/>
          <ac:spMkLst>
            <pc:docMk/>
            <pc:sldMk cId="2203807725" sldId="324"/>
            <ac:spMk id="151" creationId="{507A8090-DD60-4B62-BDF2-610250861185}"/>
          </ac:spMkLst>
        </pc:spChg>
        <pc:spChg chg="mod">
          <ac:chgData name="Andriesen, Jessica G" userId="062590ef-70cc-4819-a5e0-6bda249ddf83" providerId="ADAL" clId="{366709DF-7AA0-49CD-A942-C250B8EC8F7B}" dt="2022-07-14T23:41:52.655" v="381" actId="165"/>
          <ac:spMkLst>
            <pc:docMk/>
            <pc:sldMk cId="2203807725" sldId="324"/>
            <ac:spMk id="154" creationId="{85DB8CE3-669C-4C39-ADB5-02DD0D069BEC}"/>
          </ac:spMkLst>
        </pc:spChg>
        <pc:spChg chg="mod">
          <ac:chgData name="Andriesen, Jessica G" userId="062590ef-70cc-4819-a5e0-6bda249ddf83" providerId="ADAL" clId="{366709DF-7AA0-49CD-A942-C250B8EC8F7B}" dt="2022-07-14T23:41:52.655" v="381" actId="165"/>
          <ac:spMkLst>
            <pc:docMk/>
            <pc:sldMk cId="2203807725" sldId="324"/>
            <ac:spMk id="157" creationId="{2F03D937-6F0B-4F28-B53A-5BB094494FD7}"/>
          </ac:spMkLst>
        </pc:spChg>
        <pc:spChg chg="mod">
          <ac:chgData name="Andriesen, Jessica G" userId="062590ef-70cc-4819-a5e0-6bda249ddf83" providerId="ADAL" clId="{366709DF-7AA0-49CD-A942-C250B8EC8F7B}" dt="2022-07-14T23:41:52.655" v="381" actId="165"/>
          <ac:spMkLst>
            <pc:docMk/>
            <pc:sldMk cId="2203807725" sldId="324"/>
            <ac:spMk id="160" creationId="{BD0B0730-C8FF-4CCB-BCA2-286F26E81194}"/>
          </ac:spMkLst>
        </pc:spChg>
        <pc:spChg chg="mod">
          <ac:chgData name="Andriesen, Jessica G" userId="062590ef-70cc-4819-a5e0-6bda249ddf83" providerId="ADAL" clId="{366709DF-7AA0-49CD-A942-C250B8EC8F7B}" dt="2022-07-14T23:41:52.655" v="381" actId="165"/>
          <ac:spMkLst>
            <pc:docMk/>
            <pc:sldMk cId="2203807725" sldId="324"/>
            <ac:spMk id="163" creationId="{773FDB29-B2F9-4ACA-97D3-2E0D9D603EB8}"/>
          </ac:spMkLst>
        </pc:spChg>
        <pc:spChg chg="del mod topLvl">
          <ac:chgData name="Andriesen, Jessica G" userId="062590ef-70cc-4819-a5e0-6bda249ddf83" providerId="ADAL" clId="{366709DF-7AA0-49CD-A942-C250B8EC8F7B}" dt="2022-07-14T23:43:12.366" v="394" actId="478"/>
          <ac:spMkLst>
            <pc:docMk/>
            <pc:sldMk cId="2203807725" sldId="324"/>
            <ac:spMk id="166" creationId="{8E2643F0-8055-4C07-9461-D3622AB6BAA6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69" creationId="{50C1CF7E-08D2-432D-894D-F2ED8079BB96}"/>
          </ac:spMkLst>
        </pc:spChg>
        <pc:spChg chg="de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71" creationId="{2EFBF106-2369-493D-9EE9-47BF912B3B55}"/>
          </ac:spMkLst>
        </pc:spChg>
        <pc:spChg chg="de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72" creationId="{186C6026-C369-4E08-A707-AF4DDDA3E7E5}"/>
          </ac:spMkLst>
        </pc:spChg>
        <pc:spChg chg="de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73" creationId="{BD558237-15B0-4718-B09B-301158D686D6}"/>
          </ac:spMkLst>
        </pc:spChg>
        <pc:spChg chg="de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74" creationId="{FD984C86-DEC9-4001-83A8-B2EBDD18EDBA}"/>
          </ac:spMkLst>
        </pc:spChg>
        <pc:spChg chg="de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78" creationId="{546D6C92-F927-4B98-AD5D-CFBB16C186A9}"/>
          </ac:spMkLst>
        </pc:spChg>
        <pc:spChg chg="de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79" creationId="{C4DEB366-1AF2-483E-BCEA-BC7AD48662E9}"/>
          </ac:spMkLst>
        </pc:spChg>
        <pc:spChg chg="del mod topLvl">
          <ac:chgData name="Andriesen, Jessica G" userId="062590ef-70cc-4819-a5e0-6bda249ddf83" providerId="ADAL" clId="{366709DF-7AA0-49CD-A942-C250B8EC8F7B}" dt="2022-07-14T23:43:23.526" v="397" actId="478"/>
          <ac:spMkLst>
            <pc:docMk/>
            <pc:sldMk cId="2203807725" sldId="324"/>
            <ac:spMk id="180" creationId="{E596F4AB-0AF4-49C2-8E3C-57DDBDB8190E}"/>
          </ac:spMkLst>
        </pc:spChg>
        <pc:spChg chg="del">
          <ac:chgData name="Andriesen, Jessica G" userId="062590ef-70cc-4819-a5e0-6bda249ddf83" providerId="ADAL" clId="{366709DF-7AA0-49CD-A942-C250B8EC8F7B}" dt="2022-07-14T23:42:10.359" v="384" actId="478"/>
          <ac:spMkLst>
            <pc:docMk/>
            <pc:sldMk cId="2203807725" sldId="324"/>
            <ac:spMk id="181" creationId="{D3C34C4D-4C71-4F37-BC7C-627CBF74C7CA}"/>
          </ac:spMkLst>
        </pc:spChg>
        <pc:spChg chg="de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82" creationId="{652B8531-A86B-4D2F-8C4B-BBC402DD71FD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87" creationId="{2F5DBF11-2A73-47B0-BCB2-36D51BA7F6E2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88" creationId="{B1059438-4478-4521-A450-93925A37D17B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89" creationId="{534BCEB5-2D7A-40BA-8D62-3E377DD75928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90" creationId="{C2E8DBC5-C4B6-4277-B582-775EDE7BD7E1}"/>
          </ac:spMkLst>
        </pc:spChg>
        <pc:spChg chg="del mod topLvl">
          <ac:chgData name="Andriesen, Jessica G" userId="062590ef-70cc-4819-a5e0-6bda249ddf83" providerId="ADAL" clId="{366709DF-7AA0-49CD-A942-C250B8EC8F7B}" dt="2022-07-14T23:45:38.130" v="416" actId="478"/>
          <ac:spMkLst>
            <pc:docMk/>
            <pc:sldMk cId="2203807725" sldId="324"/>
            <ac:spMk id="193" creationId="{96495735-1105-4E0D-A011-EBE71F4DCC99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94" creationId="{941949A2-8968-4DF5-9027-2F7D18A509CF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95" creationId="{8DF8D9EF-3C55-41A1-89EF-894F758DFCE0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96" creationId="{5DB4A8F5-4D47-4E1D-83AA-6A2439FF8826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197" creationId="{95586595-D785-4418-9029-932FA087EED4}"/>
          </ac:spMkLst>
        </pc:spChg>
        <pc:spChg chg="del mod topLvl">
          <ac:chgData name="Andriesen, Jessica G" userId="062590ef-70cc-4819-a5e0-6bda249ddf83" providerId="ADAL" clId="{366709DF-7AA0-49CD-A942-C250B8EC8F7B}" dt="2022-07-14T23:43:19.054" v="396" actId="478"/>
          <ac:spMkLst>
            <pc:docMk/>
            <pc:sldMk cId="2203807725" sldId="324"/>
            <ac:spMk id="199" creationId="{380E9441-1F36-41E3-AEC5-1355474F5468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200" creationId="{6927D112-D1F4-4616-B6EC-6801A1E379D3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201" creationId="{596E0DFA-CDC4-4794-AA6B-EB0BC9E67E35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202" creationId="{98789388-7961-40F9-BF45-25707DBFACDB}"/>
          </ac:spMkLst>
        </pc:spChg>
        <pc:spChg chg="del mod topLvl">
          <ac:chgData name="Andriesen, Jessica G" userId="062590ef-70cc-4819-a5e0-6bda249ddf83" providerId="ADAL" clId="{366709DF-7AA0-49CD-A942-C250B8EC8F7B}" dt="2022-07-14T23:42:00.134" v="382" actId="478"/>
          <ac:spMkLst>
            <pc:docMk/>
            <pc:sldMk cId="2203807725" sldId="324"/>
            <ac:spMk id="203" creationId="{8563A49A-4936-4A66-990E-488425345A80}"/>
          </ac:spMkLst>
        </pc:spChg>
        <pc:spChg chg="del mod topLvl">
          <ac:chgData name="Andriesen, Jessica G" userId="062590ef-70cc-4819-a5e0-6bda249ddf83" providerId="ADAL" clId="{366709DF-7AA0-49CD-A942-C250B8EC8F7B}" dt="2022-07-14T23:43:14.943" v="395" actId="478"/>
          <ac:spMkLst>
            <pc:docMk/>
            <pc:sldMk cId="2203807725" sldId="324"/>
            <ac:spMk id="205" creationId="{714C74DB-0857-4F05-ACBD-21CF66764EDA}"/>
          </ac:spMkLst>
        </pc:spChg>
        <pc:spChg chg="del mod topLvl">
          <ac:chgData name="Andriesen, Jessica G" userId="062590ef-70cc-4819-a5e0-6bda249ddf83" providerId="ADAL" clId="{366709DF-7AA0-49CD-A942-C250B8EC8F7B}" dt="2022-07-14T23:42:10.359" v="384" actId="478"/>
          <ac:spMkLst>
            <pc:docMk/>
            <pc:sldMk cId="2203807725" sldId="324"/>
            <ac:spMk id="206" creationId="{0E6B4B78-52D0-4217-BCAB-FEAB64B7BAEF}"/>
          </ac:spMkLst>
        </pc:spChg>
        <pc:spChg chg="del mod topLvl">
          <ac:chgData name="Andriesen, Jessica G" userId="062590ef-70cc-4819-a5e0-6bda249ddf83" providerId="ADAL" clId="{366709DF-7AA0-49CD-A942-C250B8EC8F7B}" dt="2022-07-14T23:42:10.359" v="384" actId="478"/>
          <ac:spMkLst>
            <pc:docMk/>
            <pc:sldMk cId="2203807725" sldId="324"/>
            <ac:spMk id="207" creationId="{8C0A7B6C-D8D0-4D03-B4E4-D2FC3234720A}"/>
          </ac:spMkLst>
        </pc:spChg>
        <pc:spChg chg="del mod topLvl">
          <ac:chgData name="Andriesen, Jessica G" userId="062590ef-70cc-4819-a5e0-6bda249ddf83" providerId="ADAL" clId="{366709DF-7AA0-49CD-A942-C250B8EC8F7B}" dt="2022-07-14T23:42:10.359" v="384" actId="478"/>
          <ac:spMkLst>
            <pc:docMk/>
            <pc:sldMk cId="2203807725" sldId="324"/>
            <ac:spMk id="208" creationId="{412C5C26-BB15-4B7F-AAB0-F70F25132390}"/>
          </ac:spMkLst>
        </pc:spChg>
        <pc:spChg chg="del mod topLvl">
          <ac:chgData name="Andriesen, Jessica G" userId="062590ef-70cc-4819-a5e0-6bda249ddf83" providerId="ADAL" clId="{366709DF-7AA0-49CD-A942-C250B8EC8F7B}" dt="2022-07-14T23:42:10.359" v="384" actId="478"/>
          <ac:spMkLst>
            <pc:docMk/>
            <pc:sldMk cId="2203807725" sldId="324"/>
            <ac:spMk id="209" creationId="{4EAEEABA-BD24-4BCD-91EA-7721F8A49EFD}"/>
          </ac:spMkLst>
        </pc:spChg>
        <pc:grpChg chg="del">
          <ac:chgData name="Andriesen, Jessica G" userId="062590ef-70cc-4819-a5e0-6bda249ddf83" providerId="ADAL" clId="{366709DF-7AA0-49CD-A942-C250B8EC8F7B}" dt="2022-07-14T23:41:34.972" v="379" actId="165"/>
          <ac:grpSpMkLst>
            <pc:docMk/>
            <pc:sldMk cId="2203807725" sldId="324"/>
            <ac:grpSpMk id="2" creationId="{24D83978-64F4-43AE-8861-1C7BC4141B9F}"/>
          </ac:grpSpMkLst>
        </pc:grpChg>
        <pc:grpChg chg="del">
          <ac:chgData name="Andriesen, Jessica G" userId="062590ef-70cc-4819-a5e0-6bda249ddf83" providerId="ADAL" clId="{366709DF-7AA0-49CD-A942-C250B8EC8F7B}" dt="2022-07-14T23:41:34.972" v="379" actId="165"/>
          <ac:grpSpMkLst>
            <pc:docMk/>
            <pc:sldMk cId="2203807725" sldId="324"/>
            <ac:grpSpMk id="5" creationId="{370D136D-C839-4B62-8AAB-4EAF6D216F34}"/>
          </ac:grpSpMkLst>
        </pc:grpChg>
        <pc:grpChg chg="del">
          <ac:chgData name="Andriesen, Jessica G" userId="062590ef-70cc-4819-a5e0-6bda249ddf83" providerId="ADAL" clId="{366709DF-7AA0-49CD-A942-C250B8EC8F7B}" dt="2022-07-14T23:41:34.972" v="379" actId="165"/>
          <ac:grpSpMkLst>
            <pc:docMk/>
            <pc:sldMk cId="2203807725" sldId="324"/>
            <ac:grpSpMk id="6" creationId="{29A225DB-6AA2-4632-AE91-CFED7BD416EB}"/>
          </ac:grpSpMkLst>
        </pc:grpChg>
        <pc:grpChg chg="del">
          <ac:chgData name="Andriesen, Jessica G" userId="062590ef-70cc-4819-a5e0-6bda249ddf83" providerId="ADAL" clId="{366709DF-7AA0-49CD-A942-C250B8EC8F7B}" dt="2022-07-14T23:41:34.972" v="379" actId="165"/>
          <ac:grpSpMkLst>
            <pc:docMk/>
            <pc:sldMk cId="2203807725" sldId="324"/>
            <ac:grpSpMk id="7" creationId="{EE0CB413-6560-437F-9CEA-6D8FB5CC75FD}"/>
          </ac:grpSpMkLst>
        </pc:grpChg>
        <pc:grpChg chg="add del mod">
          <ac:chgData name="Andriesen, Jessica G" userId="062590ef-70cc-4819-a5e0-6bda249ddf83" providerId="ADAL" clId="{366709DF-7AA0-49CD-A942-C250B8EC8F7B}" dt="2022-07-14T23:58:56.635" v="854" actId="165"/>
          <ac:grpSpMkLst>
            <pc:docMk/>
            <pc:sldMk cId="2203807725" sldId="324"/>
            <ac:grpSpMk id="8" creationId="{0EDE6F32-5E7F-445C-AFC6-F0E78277EC57}"/>
          </ac:grpSpMkLst>
        </pc:grpChg>
        <pc:grpChg chg="add del mod">
          <ac:chgData name="Andriesen, Jessica G" userId="062590ef-70cc-4819-a5e0-6bda249ddf83" providerId="ADAL" clId="{366709DF-7AA0-49CD-A942-C250B8EC8F7B}" dt="2022-07-15T00:23:21.915" v="1162" actId="1076"/>
          <ac:grpSpMkLst>
            <pc:docMk/>
            <pc:sldMk cId="2203807725" sldId="324"/>
            <ac:grpSpMk id="9" creationId="{45B3621C-CB89-43C7-9265-8B37030179AE}"/>
          </ac:grpSpMkLst>
        </pc:grpChg>
        <pc:grpChg chg="del mod topLvl">
          <ac:chgData name="Andriesen, Jessica G" userId="062590ef-70cc-4819-a5e0-6bda249ddf83" providerId="ADAL" clId="{366709DF-7AA0-49CD-A942-C250B8EC8F7B}" dt="2022-07-14T23:59:52.274" v="910" actId="165"/>
          <ac:grpSpMkLst>
            <pc:docMk/>
            <pc:sldMk cId="2203807725" sldId="324"/>
            <ac:grpSpMk id="24" creationId="{DBECF7BD-D5DF-4B8D-B5AA-AB5E7310691C}"/>
          </ac:grpSpMkLst>
        </pc:grpChg>
        <pc:grpChg chg="del mod topLvl">
          <ac:chgData name="Andriesen, Jessica G" userId="062590ef-70cc-4819-a5e0-6bda249ddf83" providerId="ADAL" clId="{366709DF-7AA0-49CD-A942-C250B8EC8F7B}" dt="2022-07-14T23:59:52.274" v="910" actId="165"/>
          <ac:grpSpMkLst>
            <pc:docMk/>
            <pc:sldMk cId="2203807725" sldId="324"/>
            <ac:grpSpMk id="26" creationId="{4DD9E51A-8068-4E07-8CB8-AAAB8045679E}"/>
          </ac:grpSpMkLst>
        </pc:grpChg>
        <pc:grpChg chg="del mod topLvl">
          <ac:chgData name="Andriesen, Jessica G" userId="062590ef-70cc-4819-a5e0-6bda249ddf83" providerId="ADAL" clId="{366709DF-7AA0-49CD-A942-C250B8EC8F7B}" dt="2022-07-14T23:44:51.976" v="406" actId="165"/>
          <ac:grpSpMkLst>
            <pc:docMk/>
            <pc:sldMk cId="2203807725" sldId="324"/>
            <ac:grpSpMk id="27" creationId="{8AF9C327-E252-45F4-9D9C-936C11732849}"/>
          </ac:grpSpMkLst>
        </pc:grpChg>
        <pc:grpChg chg="mod topLvl">
          <ac:chgData name="Andriesen, Jessica G" userId="062590ef-70cc-4819-a5e0-6bda249ddf83" providerId="ADAL" clId="{366709DF-7AA0-49CD-A942-C250B8EC8F7B}" dt="2022-07-15T00:19:52.053" v="1121" actId="164"/>
          <ac:grpSpMkLst>
            <pc:docMk/>
            <pc:sldMk cId="2203807725" sldId="324"/>
            <ac:grpSpMk id="28" creationId="{B8250294-AFFC-4039-9041-E51EFFD4F898}"/>
          </ac:grpSpMkLst>
        </pc:grpChg>
        <pc:grpChg chg="del">
          <ac:chgData name="Andriesen, Jessica G" userId="062590ef-70cc-4819-a5e0-6bda249ddf83" providerId="ADAL" clId="{366709DF-7AA0-49CD-A942-C250B8EC8F7B}" dt="2022-07-14T23:44:37.159" v="405" actId="165"/>
          <ac:grpSpMkLst>
            <pc:docMk/>
            <pc:sldMk cId="2203807725" sldId="324"/>
            <ac:grpSpMk id="29" creationId="{E23C8A6B-8D5F-4486-8646-F138CDF2D9D3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36" creationId="{11769365-650B-4F8D-A8DB-9BDAE495584A}"/>
          </ac:grpSpMkLst>
        </pc:grpChg>
        <pc:grpChg chg="add mod">
          <ac:chgData name="Andriesen, Jessica G" userId="062590ef-70cc-4819-a5e0-6bda249ddf83" providerId="ADAL" clId="{366709DF-7AA0-49CD-A942-C250B8EC8F7B}" dt="2022-07-15T00:01:55.098" v="947" actId="164"/>
          <ac:grpSpMkLst>
            <pc:docMk/>
            <pc:sldMk cId="2203807725" sldId="324"/>
            <ac:grpSpMk id="37" creationId="{07E196D8-3B80-428A-9CEC-536A2E119A2B}"/>
          </ac:grpSpMkLst>
        </pc:grpChg>
        <pc:grpChg chg="add mod">
          <ac:chgData name="Andriesen, Jessica G" userId="062590ef-70cc-4819-a5e0-6bda249ddf83" providerId="ADAL" clId="{366709DF-7AA0-49CD-A942-C250B8EC8F7B}" dt="2022-07-15T00:19:52.053" v="1121" actId="164"/>
          <ac:grpSpMkLst>
            <pc:docMk/>
            <pc:sldMk cId="2203807725" sldId="324"/>
            <ac:grpSpMk id="38" creationId="{465C3678-B614-471E-B521-11D91C119BCB}"/>
          </ac:grpSpMkLst>
        </pc:grpChg>
        <pc:grpChg chg="add mod">
          <ac:chgData name="Andriesen, Jessica G" userId="062590ef-70cc-4819-a5e0-6bda249ddf83" providerId="ADAL" clId="{366709DF-7AA0-49CD-A942-C250B8EC8F7B}" dt="2022-07-15T00:19:52.053" v="1121" actId="164"/>
          <ac:grpSpMkLst>
            <pc:docMk/>
            <pc:sldMk cId="2203807725" sldId="324"/>
            <ac:grpSpMk id="39" creationId="{58933051-F53F-44A8-960E-E6608C9F7BE2}"/>
          </ac:grpSpMkLst>
        </pc:grpChg>
        <pc:grpChg chg="add mod">
          <ac:chgData name="Andriesen, Jessica G" userId="062590ef-70cc-4819-a5e0-6bda249ddf83" providerId="ADAL" clId="{366709DF-7AA0-49CD-A942-C250B8EC8F7B}" dt="2022-07-15T00:34:54.622" v="1412" actId="1076"/>
          <ac:grpSpMkLst>
            <pc:docMk/>
            <pc:sldMk cId="2203807725" sldId="324"/>
            <ac:grpSpMk id="40" creationId="{C6F4A937-03BF-4ADF-9129-72026B074463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79" creationId="{CFCCB3F1-14B3-45D5-8D2E-57F0533398EA}"/>
          </ac:grpSpMkLst>
        </pc:grpChg>
        <pc:grpChg chg="del mod topLvl">
          <ac:chgData name="Andriesen, Jessica G" userId="062590ef-70cc-4819-a5e0-6bda249ddf83" providerId="ADAL" clId="{366709DF-7AA0-49CD-A942-C250B8EC8F7B}" dt="2022-07-14T23:41:40.704" v="380" actId="165"/>
          <ac:grpSpMkLst>
            <pc:docMk/>
            <pc:sldMk cId="2203807725" sldId="324"/>
            <ac:grpSpMk id="80" creationId="{A60E6108-BDDE-4CC1-A302-0B45A480665D}"/>
          </ac:grpSpMkLst>
        </pc:grpChg>
        <pc:grpChg chg="del mod topLvl">
          <ac:chgData name="Andriesen, Jessica G" userId="062590ef-70cc-4819-a5e0-6bda249ddf83" providerId="ADAL" clId="{366709DF-7AA0-49CD-A942-C250B8EC8F7B}" dt="2022-07-14T23:42:20.419" v="386" actId="165"/>
          <ac:grpSpMkLst>
            <pc:docMk/>
            <pc:sldMk cId="2203807725" sldId="324"/>
            <ac:grpSpMk id="102" creationId="{8847FD9A-B997-4555-B548-7E9B913F1E79}"/>
          </ac:grpSpMkLst>
        </pc:grpChg>
        <pc:grpChg chg="del mod topLvl">
          <ac:chgData name="Andriesen, Jessica G" userId="062590ef-70cc-4819-a5e0-6bda249ddf83" providerId="ADAL" clId="{366709DF-7AA0-49CD-A942-C250B8EC8F7B}" dt="2022-07-14T23:42:15.652" v="385" actId="165"/>
          <ac:grpSpMkLst>
            <pc:docMk/>
            <pc:sldMk cId="2203807725" sldId="324"/>
            <ac:grpSpMk id="106" creationId="{E9B8ED68-4844-4F77-887E-740CA9F3E109}"/>
          </ac:grpSpMkLst>
        </pc:grpChg>
        <pc:grpChg chg="del mod topLvl">
          <ac:chgData name="Andriesen, Jessica G" userId="062590ef-70cc-4819-a5e0-6bda249ddf83" providerId="ADAL" clId="{366709DF-7AA0-49CD-A942-C250B8EC8F7B}" dt="2022-07-14T23:41:40.704" v="380" actId="165"/>
          <ac:grpSpMkLst>
            <pc:docMk/>
            <pc:sldMk cId="2203807725" sldId="324"/>
            <ac:grpSpMk id="110" creationId="{28476D6B-22C5-458A-B7AE-E8B862D3950A}"/>
          </ac:grpSpMkLst>
        </pc:grpChg>
        <pc:grpChg chg="del mod topLvl">
          <ac:chgData name="Andriesen, Jessica G" userId="062590ef-70cc-4819-a5e0-6bda249ddf83" providerId="ADAL" clId="{366709DF-7AA0-49CD-A942-C250B8EC8F7B}" dt="2022-07-14T23:42:24.371" v="387" actId="165"/>
          <ac:grpSpMkLst>
            <pc:docMk/>
            <pc:sldMk cId="2203807725" sldId="324"/>
            <ac:grpSpMk id="114" creationId="{3ADE3DE6-884A-4FD5-86E6-FCDCB429D9CB}"/>
          </ac:grpSpMkLst>
        </pc:grpChg>
        <pc:grpChg chg="add del mod">
          <ac:chgData name="Andriesen, Jessica G" userId="062590ef-70cc-4819-a5e0-6bda249ddf83" providerId="ADAL" clId="{366709DF-7AA0-49CD-A942-C250B8EC8F7B}" dt="2022-07-14T23:45:29.088" v="413" actId="478"/>
          <ac:grpSpMkLst>
            <pc:docMk/>
            <pc:sldMk cId="2203807725" sldId="324"/>
            <ac:grpSpMk id="130" creationId="{5703AB2D-36F2-4447-A20D-02A71F8C7230}"/>
          </ac:grpSpMkLst>
        </pc:grpChg>
        <pc:grpChg chg="del mod topLvl">
          <ac:chgData name="Andriesen, Jessica G" userId="062590ef-70cc-4819-a5e0-6bda249ddf83" providerId="ADAL" clId="{366709DF-7AA0-49CD-A942-C250B8EC8F7B}" dt="2022-07-14T23:43:19.054" v="396" actId="478"/>
          <ac:grpSpMkLst>
            <pc:docMk/>
            <pc:sldMk cId="2203807725" sldId="324"/>
            <ac:grpSpMk id="141" creationId="{F368AF51-C4B8-401E-8EB8-FD28EA879D1D}"/>
          </ac:grpSpMkLst>
        </pc:grpChg>
        <pc:grpChg chg="del mod topLvl">
          <ac:chgData name="Andriesen, Jessica G" userId="062590ef-70cc-4819-a5e0-6bda249ddf83" providerId="ADAL" clId="{366709DF-7AA0-49CD-A942-C250B8EC8F7B}" dt="2022-07-14T23:42:00.134" v="382" actId="478"/>
          <ac:grpSpMkLst>
            <pc:docMk/>
            <pc:sldMk cId="2203807725" sldId="324"/>
            <ac:grpSpMk id="144" creationId="{6F230419-606E-413E-97EF-879E0EB5CC68}"/>
          </ac:grpSpMkLst>
        </pc:grpChg>
        <pc:grpChg chg="del mod topLvl">
          <ac:chgData name="Andriesen, Jessica G" userId="062590ef-70cc-4819-a5e0-6bda249ddf83" providerId="ADAL" clId="{366709DF-7AA0-49CD-A942-C250B8EC8F7B}" dt="2022-07-14T23:42:00.134" v="382" actId="478"/>
          <ac:grpSpMkLst>
            <pc:docMk/>
            <pc:sldMk cId="2203807725" sldId="324"/>
            <ac:grpSpMk id="147" creationId="{213326AA-49DD-4524-AEE7-FAEFD2F85442}"/>
          </ac:grpSpMkLst>
        </pc:grpChg>
        <pc:grpChg chg="del mod topLvl">
          <ac:chgData name="Andriesen, Jessica G" userId="062590ef-70cc-4819-a5e0-6bda249ddf83" providerId="ADAL" clId="{366709DF-7AA0-49CD-A942-C250B8EC8F7B}" dt="2022-07-14T23:43:57.250" v="403" actId="478"/>
          <ac:grpSpMkLst>
            <pc:docMk/>
            <pc:sldMk cId="2203807725" sldId="324"/>
            <ac:grpSpMk id="150" creationId="{9E064418-18AE-48DB-B5CC-2C97F9DBC406}"/>
          </ac:grpSpMkLst>
        </pc:grpChg>
        <pc:grpChg chg="del mod topLvl">
          <ac:chgData name="Andriesen, Jessica G" userId="062590ef-70cc-4819-a5e0-6bda249ddf83" providerId="ADAL" clId="{366709DF-7AA0-49CD-A942-C250B8EC8F7B}" dt="2022-07-14T23:42:00.134" v="382" actId="478"/>
          <ac:grpSpMkLst>
            <pc:docMk/>
            <pc:sldMk cId="2203807725" sldId="324"/>
            <ac:grpSpMk id="153" creationId="{1D0E2C10-A925-4BAA-BAEC-0EE6C4BE9D03}"/>
          </ac:grpSpMkLst>
        </pc:grpChg>
        <pc:grpChg chg="del mod topLvl">
          <ac:chgData name="Andriesen, Jessica G" userId="062590ef-70cc-4819-a5e0-6bda249ddf83" providerId="ADAL" clId="{366709DF-7AA0-49CD-A942-C250B8EC8F7B}" dt="2022-07-14T23:42:00.134" v="382" actId="478"/>
          <ac:grpSpMkLst>
            <pc:docMk/>
            <pc:sldMk cId="2203807725" sldId="324"/>
            <ac:grpSpMk id="156" creationId="{5AC71E92-2072-4FE3-8313-55F0E0960E7F}"/>
          </ac:grpSpMkLst>
        </pc:grpChg>
        <pc:grpChg chg="del mod topLvl">
          <ac:chgData name="Andriesen, Jessica G" userId="062590ef-70cc-4819-a5e0-6bda249ddf83" providerId="ADAL" clId="{366709DF-7AA0-49CD-A942-C250B8EC8F7B}" dt="2022-07-14T23:43:23.526" v="397" actId="478"/>
          <ac:grpSpMkLst>
            <pc:docMk/>
            <pc:sldMk cId="2203807725" sldId="324"/>
            <ac:grpSpMk id="159" creationId="{0EF3287A-7F4E-49CA-8864-508F6B19ABA3}"/>
          </ac:grpSpMkLst>
        </pc:grpChg>
        <pc:grpChg chg="del mod topLvl">
          <ac:chgData name="Andriesen, Jessica G" userId="062590ef-70cc-4819-a5e0-6bda249ddf83" providerId="ADAL" clId="{366709DF-7AA0-49CD-A942-C250B8EC8F7B}" dt="2022-07-14T23:42:00.134" v="382" actId="478"/>
          <ac:grpSpMkLst>
            <pc:docMk/>
            <pc:sldMk cId="2203807725" sldId="324"/>
            <ac:grpSpMk id="162" creationId="{DA08E14B-AABD-42C4-917B-4E9BD1A691FB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165" creationId="{4FC0BE13-B86A-4D5C-BE20-F75F80045E7F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168" creationId="{97A75C08-B19B-4E30-AF50-585AF56FF282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175" creationId="{12ACB0AB-908A-4FCE-BD8A-4807D995B00E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192" creationId="{ABA7CEF2-CB7F-4176-AB69-74B8B86DC6A5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198" creationId="{C82FE670-AA3C-45B0-B7FE-FC840E5F0BA4}"/>
          </ac:grpSpMkLst>
        </pc:grpChg>
        <pc:grpChg chg="del mod topLvl">
          <ac:chgData name="Andriesen, Jessica G" userId="062590ef-70cc-4819-a5e0-6bda249ddf83" providerId="ADAL" clId="{366709DF-7AA0-49CD-A942-C250B8EC8F7B}" dt="2022-07-14T23:41:40.704" v="380" actId="165"/>
          <ac:grpSpMkLst>
            <pc:docMk/>
            <pc:sldMk cId="2203807725" sldId="324"/>
            <ac:grpSpMk id="204" creationId="{F9D23BB6-AA56-4297-A293-CD12D2D63AAB}"/>
          </ac:grpSpMkLst>
        </pc:grpChg>
        <pc:grpChg chg="del mod topLvl">
          <ac:chgData name="Andriesen, Jessica G" userId="062590ef-70cc-4819-a5e0-6bda249ddf83" providerId="ADAL" clId="{366709DF-7AA0-49CD-A942-C250B8EC8F7B}" dt="2022-07-14T23:41:40.704" v="380" actId="165"/>
          <ac:grpSpMkLst>
            <pc:docMk/>
            <pc:sldMk cId="2203807725" sldId="324"/>
            <ac:grpSpMk id="1028" creationId="{1AC4425C-B77F-4ACB-B17F-8C529CD0808B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1029" creationId="{9D15D71A-D3F2-49B8-B486-DE68F12DB4A7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1030" creationId="{57888BFC-05CE-427D-90D9-8092F1A1E9A6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1031" creationId="{53B133E6-7A41-4CBB-99F7-C954F1607510}"/>
          </ac:grpSpMkLst>
        </pc:grpChg>
        <pc:grpChg chg="del mod topLvl">
          <ac:chgData name="Andriesen, Jessica G" userId="062590ef-70cc-4819-a5e0-6bda249ddf83" providerId="ADAL" clId="{366709DF-7AA0-49CD-A942-C250B8EC8F7B}" dt="2022-07-14T23:41:52.655" v="381" actId="165"/>
          <ac:grpSpMkLst>
            <pc:docMk/>
            <pc:sldMk cId="2203807725" sldId="324"/>
            <ac:grpSpMk id="1032" creationId="{1B7E30D5-9352-4A5C-8B3A-3F5B472B17A5}"/>
          </ac:grpSpMkLst>
        </pc:grpChg>
        <pc:graphicFrameChg chg="mod modGraphic">
          <ac:chgData name="Andriesen, Jessica G" userId="062590ef-70cc-4819-a5e0-6bda249ddf83" providerId="ADAL" clId="{366709DF-7AA0-49CD-A942-C250B8EC8F7B}" dt="2022-07-15T00:38:00.594" v="1432" actId="14100"/>
          <ac:graphicFrameMkLst>
            <pc:docMk/>
            <pc:sldMk cId="2203807725" sldId="324"/>
            <ac:graphicFrameMk id="22" creationId="{8E2F0D6E-4B20-41BA-85BF-91E49D2D5023}"/>
          </ac:graphicFrameMkLst>
        </pc:graphicFrameChg>
        <pc:picChg chg="del mod topLvl">
          <ac:chgData name="Andriesen, Jessica G" userId="062590ef-70cc-4819-a5e0-6bda249ddf83" providerId="ADAL" clId="{366709DF-7AA0-49CD-A942-C250B8EC8F7B}" dt="2022-07-14T23:43:19.054" v="396" actId="478"/>
          <ac:picMkLst>
            <pc:docMk/>
            <pc:sldMk cId="2203807725" sldId="324"/>
            <ac:picMk id="68" creationId="{01179288-E7BB-4755-9DA1-2592BED997F0}"/>
          </ac:picMkLst>
        </pc:picChg>
        <pc:picChg chg="del mod topLvl">
          <ac:chgData name="Andriesen, Jessica G" userId="062590ef-70cc-4819-a5e0-6bda249ddf83" providerId="ADAL" clId="{366709DF-7AA0-49CD-A942-C250B8EC8F7B}" dt="2022-07-14T23:42:00.134" v="382" actId="478"/>
          <ac:picMkLst>
            <pc:docMk/>
            <pc:sldMk cId="2203807725" sldId="324"/>
            <ac:picMk id="69" creationId="{7DAE3CD0-4831-4ED1-A4A4-D1D761001CE9}"/>
          </ac:picMkLst>
        </pc:picChg>
        <pc:picChg chg="del mod topLvl">
          <ac:chgData name="Andriesen, Jessica G" userId="062590ef-70cc-4819-a5e0-6bda249ddf83" providerId="ADAL" clId="{366709DF-7AA0-49CD-A942-C250B8EC8F7B}" dt="2022-07-14T23:42:00.134" v="382" actId="478"/>
          <ac:picMkLst>
            <pc:docMk/>
            <pc:sldMk cId="2203807725" sldId="324"/>
            <ac:picMk id="70" creationId="{90A283BE-F590-412A-8790-18F193DC39A1}"/>
          </ac:picMkLst>
        </pc:picChg>
        <pc:picChg chg="del mod topLvl">
          <ac:chgData name="Andriesen, Jessica G" userId="062590ef-70cc-4819-a5e0-6bda249ddf83" providerId="ADAL" clId="{366709DF-7AA0-49CD-A942-C250B8EC8F7B}" dt="2022-07-14T23:45:36.385" v="415" actId="478"/>
          <ac:picMkLst>
            <pc:docMk/>
            <pc:sldMk cId="2203807725" sldId="324"/>
            <ac:picMk id="71" creationId="{D08AEE7F-743F-4FA1-8707-7E97E617E29B}"/>
          </ac:picMkLst>
        </pc:picChg>
        <pc:picChg chg="del mod topLvl">
          <ac:chgData name="Andriesen, Jessica G" userId="062590ef-70cc-4819-a5e0-6bda249ddf83" providerId="ADAL" clId="{366709DF-7AA0-49CD-A942-C250B8EC8F7B}" dt="2022-07-14T23:42:00.134" v="382" actId="478"/>
          <ac:picMkLst>
            <pc:docMk/>
            <pc:sldMk cId="2203807725" sldId="324"/>
            <ac:picMk id="72" creationId="{6EF1BC6E-2FA4-42CA-943C-12A7E1BE5936}"/>
          </ac:picMkLst>
        </pc:picChg>
        <pc:picChg chg="del mod topLvl">
          <ac:chgData name="Andriesen, Jessica G" userId="062590ef-70cc-4819-a5e0-6bda249ddf83" providerId="ADAL" clId="{366709DF-7AA0-49CD-A942-C250B8EC8F7B}" dt="2022-07-14T23:42:00.134" v="382" actId="478"/>
          <ac:picMkLst>
            <pc:docMk/>
            <pc:sldMk cId="2203807725" sldId="324"/>
            <ac:picMk id="73" creationId="{8EC5F312-E4BE-4CD8-BF7E-8CA3842F3884}"/>
          </ac:picMkLst>
        </pc:picChg>
        <pc:picChg chg="del mod topLvl">
          <ac:chgData name="Andriesen, Jessica G" userId="062590ef-70cc-4819-a5e0-6bda249ddf83" providerId="ADAL" clId="{366709DF-7AA0-49CD-A942-C250B8EC8F7B}" dt="2022-07-14T23:43:12.366" v="394" actId="478"/>
          <ac:picMkLst>
            <pc:docMk/>
            <pc:sldMk cId="2203807725" sldId="324"/>
            <ac:picMk id="76" creationId="{1A582FEB-B6F0-4A3B-A07C-0410D43CBFDF}"/>
          </ac:picMkLst>
        </pc:picChg>
        <pc:picChg chg="del mod topLvl">
          <ac:chgData name="Andriesen, Jessica G" userId="062590ef-70cc-4819-a5e0-6bda249ddf83" providerId="ADAL" clId="{366709DF-7AA0-49CD-A942-C250B8EC8F7B}" dt="2022-07-14T23:42:00.134" v="382" actId="478"/>
          <ac:picMkLst>
            <pc:docMk/>
            <pc:sldMk cId="2203807725" sldId="324"/>
            <ac:picMk id="77" creationId="{5307EF0E-3BEE-45FC-973F-F3F4605F9AB0}"/>
          </ac:picMkLst>
        </pc:picChg>
        <pc:picChg chg="mod topLvl">
          <ac:chgData name="Andriesen, Jessica G" userId="062590ef-70cc-4819-a5e0-6bda249ddf83" providerId="ADAL" clId="{366709DF-7AA0-49CD-A942-C250B8EC8F7B}" dt="2022-07-15T00:00:33.749" v="931" actId="164"/>
          <ac:picMkLst>
            <pc:docMk/>
            <pc:sldMk cId="2203807725" sldId="324"/>
            <ac:picMk id="124" creationId="{A4EE0B9D-FBE9-49EB-A1CB-C9A29B9E230A}"/>
          </ac:picMkLst>
        </pc:picChg>
        <pc:picChg chg="del mod topLvl">
          <ac:chgData name="Andriesen, Jessica G" userId="062590ef-70cc-4819-a5e0-6bda249ddf83" providerId="ADAL" clId="{366709DF-7AA0-49CD-A942-C250B8EC8F7B}" dt="2022-07-14T23:43:23.526" v="397" actId="478"/>
          <ac:picMkLst>
            <pc:docMk/>
            <pc:sldMk cId="2203807725" sldId="324"/>
            <ac:picMk id="176" creationId="{4E36B215-DC98-4E1C-A6D1-11CAAB734352}"/>
          </ac:picMkLst>
        </pc:picChg>
        <pc:picChg chg="del mod topLvl">
          <ac:chgData name="Andriesen, Jessica G" userId="062590ef-70cc-4819-a5e0-6bda249ddf83" providerId="ADAL" clId="{366709DF-7AA0-49CD-A942-C250B8EC8F7B}" dt="2022-07-14T23:42:00.134" v="382" actId="478"/>
          <ac:picMkLst>
            <pc:docMk/>
            <pc:sldMk cId="2203807725" sldId="324"/>
            <ac:picMk id="177" creationId="{D3CC3999-DD9E-4A4B-B3EA-0AF073179F82}"/>
          </ac:picMkLst>
        </pc:picChg>
        <pc:cxnChg chg="mod topLvl">
          <ac:chgData name="Andriesen, Jessica G" userId="062590ef-70cc-4819-a5e0-6bda249ddf83" providerId="ADAL" clId="{366709DF-7AA0-49CD-A942-C250B8EC8F7B}" dt="2022-07-14T23:55:15.100" v="612" actId="478"/>
          <ac:cxnSpMkLst>
            <pc:docMk/>
            <pc:sldMk cId="2203807725" sldId="324"/>
            <ac:cxnSpMk id="11" creationId="{B381521C-D646-4B4F-A9C1-104BA2967832}"/>
          </ac:cxnSpMkLst>
        </pc:cxnChg>
        <pc:cxnChg chg="mod topLvl">
          <ac:chgData name="Andriesen, Jessica G" userId="062590ef-70cc-4819-a5e0-6bda249ddf83" providerId="ADAL" clId="{366709DF-7AA0-49CD-A942-C250B8EC8F7B}" dt="2022-07-14T23:55:15.100" v="612" actId="478"/>
          <ac:cxnSpMkLst>
            <pc:docMk/>
            <pc:sldMk cId="2203807725" sldId="324"/>
            <ac:cxnSpMk id="13" creationId="{84085044-E204-49B9-BFF9-F3CBE3B0676D}"/>
          </ac:cxnSpMkLst>
        </pc:cxnChg>
        <pc:cxnChg chg="mod topLvl">
          <ac:chgData name="Andriesen, Jessica G" userId="062590ef-70cc-4819-a5e0-6bda249ddf83" providerId="ADAL" clId="{366709DF-7AA0-49CD-A942-C250B8EC8F7B}" dt="2022-07-14T23:55:15.100" v="612" actId="478"/>
          <ac:cxnSpMkLst>
            <pc:docMk/>
            <pc:sldMk cId="2203807725" sldId="324"/>
            <ac:cxnSpMk id="14" creationId="{1CAC0E6A-991A-411B-9D80-D1338F2B7FF7}"/>
          </ac:cxnSpMkLst>
        </pc:cxnChg>
        <pc:cxnChg chg="mod topLvl">
          <ac:chgData name="Andriesen, Jessica G" userId="062590ef-70cc-4819-a5e0-6bda249ddf83" providerId="ADAL" clId="{366709DF-7AA0-49CD-A942-C250B8EC8F7B}" dt="2022-07-14T23:55:15.100" v="612" actId="478"/>
          <ac:cxnSpMkLst>
            <pc:docMk/>
            <pc:sldMk cId="2203807725" sldId="324"/>
            <ac:cxnSpMk id="15" creationId="{9A66C32F-F259-4480-ADBC-64B87C6532B7}"/>
          </ac:cxnSpMkLst>
        </pc:cxnChg>
        <pc:cxnChg chg="mod topLvl">
          <ac:chgData name="Andriesen, Jessica G" userId="062590ef-70cc-4819-a5e0-6bda249ddf83" providerId="ADAL" clId="{366709DF-7AA0-49CD-A942-C250B8EC8F7B}" dt="2022-07-15T00:01:55.098" v="947" actId="164"/>
          <ac:cxnSpMkLst>
            <pc:docMk/>
            <pc:sldMk cId="2203807725" sldId="324"/>
            <ac:cxnSpMk id="127" creationId="{85E5A35A-CD65-456A-88DB-E4CA70BF6BFE}"/>
          </ac:cxnSpMkLst>
        </pc:cxnChg>
        <pc:cxnChg chg="mod">
          <ac:chgData name="Andriesen, Jessica G" userId="062590ef-70cc-4819-a5e0-6bda249ddf83" providerId="ADAL" clId="{366709DF-7AA0-49CD-A942-C250B8EC8F7B}" dt="2022-07-14T23:44:58.533" v="407"/>
          <ac:cxnSpMkLst>
            <pc:docMk/>
            <pc:sldMk cId="2203807725" sldId="324"/>
            <ac:cxnSpMk id="134" creationId="{C617A505-34E6-419E-B414-975CD4A60CD9}"/>
          </ac:cxnSpMkLst>
        </pc:cxnChg>
        <pc:cxnChg chg="mod">
          <ac:chgData name="Andriesen, Jessica G" userId="062590ef-70cc-4819-a5e0-6bda249ddf83" providerId="ADAL" clId="{366709DF-7AA0-49CD-A942-C250B8EC8F7B}" dt="2022-07-14T23:41:52.655" v="381" actId="165"/>
          <ac:cxnSpMkLst>
            <pc:docMk/>
            <pc:sldMk cId="2203807725" sldId="324"/>
            <ac:cxnSpMk id="143" creationId="{BD7DDC27-0A09-40E0-B39E-C90DD1462D18}"/>
          </ac:cxnSpMkLst>
        </pc:cxnChg>
        <pc:cxnChg chg="mod">
          <ac:chgData name="Andriesen, Jessica G" userId="062590ef-70cc-4819-a5e0-6bda249ddf83" providerId="ADAL" clId="{366709DF-7AA0-49CD-A942-C250B8EC8F7B}" dt="2022-07-14T23:41:52.655" v="381" actId="165"/>
          <ac:cxnSpMkLst>
            <pc:docMk/>
            <pc:sldMk cId="2203807725" sldId="324"/>
            <ac:cxnSpMk id="146" creationId="{4E8A13C5-CF85-4C64-8B5B-2E48A9C50E48}"/>
          </ac:cxnSpMkLst>
        </pc:cxnChg>
        <pc:cxnChg chg="mod">
          <ac:chgData name="Andriesen, Jessica G" userId="062590ef-70cc-4819-a5e0-6bda249ddf83" providerId="ADAL" clId="{366709DF-7AA0-49CD-A942-C250B8EC8F7B}" dt="2022-07-14T23:41:52.655" v="381" actId="165"/>
          <ac:cxnSpMkLst>
            <pc:docMk/>
            <pc:sldMk cId="2203807725" sldId="324"/>
            <ac:cxnSpMk id="149" creationId="{397E135D-A960-4ABC-90F7-87C4A41B4743}"/>
          </ac:cxnSpMkLst>
        </pc:cxnChg>
        <pc:cxnChg chg="mod">
          <ac:chgData name="Andriesen, Jessica G" userId="062590ef-70cc-4819-a5e0-6bda249ddf83" providerId="ADAL" clId="{366709DF-7AA0-49CD-A942-C250B8EC8F7B}" dt="2022-07-14T23:43:50.132" v="401" actId="207"/>
          <ac:cxnSpMkLst>
            <pc:docMk/>
            <pc:sldMk cId="2203807725" sldId="324"/>
            <ac:cxnSpMk id="152" creationId="{596B8495-5B82-4A7A-BA32-79A065AE1F01}"/>
          </ac:cxnSpMkLst>
        </pc:cxnChg>
        <pc:cxnChg chg="mod">
          <ac:chgData name="Andriesen, Jessica G" userId="062590ef-70cc-4819-a5e0-6bda249ddf83" providerId="ADAL" clId="{366709DF-7AA0-49CD-A942-C250B8EC8F7B}" dt="2022-07-14T23:41:52.655" v="381" actId="165"/>
          <ac:cxnSpMkLst>
            <pc:docMk/>
            <pc:sldMk cId="2203807725" sldId="324"/>
            <ac:cxnSpMk id="155" creationId="{70F4E1EC-729F-45D1-AF6E-0335716C6028}"/>
          </ac:cxnSpMkLst>
        </pc:cxnChg>
        <pc:cxnChg chg="mod">
          <ac:chgData name="Andriesen, Jessica G" userId="062590ef-70cc-4819-a5e0-6bda249ddf83" providerId="ADAL" clId="{366709DF-7AA0-49CD-A942-C250B8EC8F7B}" dt="2022-07-14T23:41:52.655" v="381" actId="165"/>
          <ac:cxnSpMkLst>
            <pc:docMk/>
            <pc:sldMk cId="2203807725" sldId="324"/>
            <ac:cxnSpMk id="158" creationId="{794E3A0B-C85C-491D-95B6-780801B1049F}"/>
          </ac:cxnSpMkLst>
        </pc:cxnChg>
        <pc:cxnChg chg="mod">
          <ac:chgData name="Andriesen, Jessica G" userId="062590ef-70cc-4819-a5e0-6bda249ddf83" providerId="ADAL" clId="{366709DF-7AA0-49CD-A942-C250B8EC8F7B}" dt="2022-07-14T23:41:52.655" v="381" actId="165"/>
          <ac:cxnSpMkLst>
            <pc:docMk/>
            <pc:sldMk cId="2203807725" sldId="324"/>
            <ac:cxnSpMk id="161" creationId="{E5CF0DDD-4EDC-420F-9578-55FBD9F7FCC6}"/>
          </ac:cxnSpMkLst>
        </pc:cxnChg>
        <pc:cxnChg chg="mod">
          <ac:chgData name="Andriesen, Jessica G" userId="062590ef-70cc-4819-a5e0-6bda249ddf83" providerId="ADAL" clId="{366709DF-7AA0-49CD-A942-C250B8EC8F7B}" dt="2022-07-14T23:41:52.655" v="381" actId="165"/>
          <ac:cxnSpMkLst>
            <pc:docMk/>
            <pc:sldMk cId="2203807725" sldId="324"/>
            <ac:cxnSpMk id="164" creationId="{6E8DA90A-4768-49B6-94F0-6029BA20EB8F}"/>
          </ac:cxnSpMkLst>
        </pc:cxnChg>
        <pc:cxnChg chg="del mod topLvl">
          <ac:chgData name="Andriesen, Jessica G" userId="062590ef-70cc-4819-a5e0-6bda249ddf83" providerId="ADAL" clId="{366709DF-7AA0-49CD-A942-C250B8EC8F7B}" dt="2022-07-14T23:43:12.366" v="394" actId="478"/>
          <ac:cxnSpMkLst>
            <pc:docMk/>
            <pc:sldMk cId="2203807725" sldId="324"/>
            <ac:cxnSpMk id="167" creationId="{D1492A69-D2CC-49C1-83C6-86969A86FC29}"/>
          </ac:cxnSpMkLst>
        </pc:cxnChg>
        <pc:cxnChg chg="del mod topLvl">
          <ac:chgData name="Andriesen, Jessica G" userId="062590ef-70cc-4819-a5e0-6bda249ddf83" providerId="ADAL" clId="{366709DF-7AA0-49CD-A942-C250B8EC8F7B}" dt="2022-07-14T23:42:00.134" v="382" actId="478"/>
          <ac:cxnSpMkLst>
            <pc:docMk/>
            <pc:sldMk cId="2203807725" sldId="324"/>
            <ac:cxnSpMk id="170" creationId="{89EC7713-79FF-4534-9AF5-8B1E88DCF605}"/>
          </ac:cxnSpMkLst>
        </pc:cxnChg>
      </pc:sldChg>
    </pc:docChg>
  </pc:docChgLst>
  <pc:docChgLst>
    <pc:chgData name="Asa Tapley" userId="3c0b1a4c-dd6c-4df6-967c-65b1c755bc00" providerId="ADAL" clId="{C77D18F7-DCA0-A543-8892-94B1A8C5E387}"/>
    <pc:docChg chg="undo custSel addSld modSld sldOrd">
      <pc:chgData name="Asa Tapley" userId="3c0b1a4c-dd6c-4df6-967c-65b1c755bc00" providerId="ADAL" clId="{C77D18F7-DCA0-A543-8892-94B1A8C5E387}" dt="2022-07-19T15:42:47.780" v="665" actId="1589"/>
      <pc:docMkLst>
        <pc:docMk/>
      </pc:docMkLst>
      <pc:sldChg chg="modSp mod">
        <pc:chgData name="Asa Tapley" userId="3c0b1a4c-dd6c-4df6-967c-65b1c755bc00" providerId="ADAL" clId="{C77D18F7-DCA0-A543-8892-94B1A8C5E387}" dt="2022-07-15T21:07:45.793" v="327" actId="20577"/>
        <pc:sldMkLst>
          <pc:docMk/>
          <pc:sldMk cId="357714054" sldId="307"/>
        </pc:sldMkLst>
        <pc:spChg chg="mod">
          <ac:chgData name="Asa Tapley" userId="3c0b1a4c-dd6c-4df6-967c-65b1c755bc00" providerId="ADAL" clId="{C77D18F7-DCA0-A543-8892-94B1A8C5E387}" dt="2022-07-15T21:07:45.793" v="327" actId="20577"/>
          <ac:spMkLst>
            <pc:docMk/>
            <pc:sldMk cId="357714054" sldId="307"/>
            <ac:spMk id="85" creationId="{A8D1F5C5-D297-4946-AB76-C014321491D5}"/>
          </ac:spMkLst>
        </pc:spChg>
      </pc:sldChg>
      <pc:sldChg chg="modSp mod">
        <pc:chgData name="Asa Tapley" userId="3c0b1a4c-dd6c-4df6-967c-65b1c755bc00" providerId="ADAL" clId="{C77D18F7-DCA0-A543-8892-94B1A8C5E387}" dt="2022-07-15T21:09:09.283" v="335" actId="20577"/>
        <pc:sldMkLst>
          <pc:docMk/>
          <pc:sldMk cId="1933824872" sldId="308"/>
        </pc:sldMkLst>
        <pc:spChg chg="mod">
          <ac:chgData name="Asa Tapley" userId="3c0b1a4c-dd6c-4df6-967c-65b1c755bc00" providerId="ADAL" clId="{C77D18F7-DCA0-A543-8892-94B1A8C5E387}" dt="2022-07-15T21:09:09.283" v="335" actId="20577"/>
          <ac:spMkLst>
            <pc:docMk/>
            <pc:sldMk cId="1933824872" sldId="308"/>
            <ac:spMk id="3" creationId="{2DC29A07-8989-4C9B-932F-23A4AD18281F}"/>
          </ac:spMkLst>
        </pc:spChg>
      </pc:sldChg>
      <pc:sldChg chg="delSp modSp mod addCm delCm modCm">
        <pc:chgData name="Asa Tapley" userId="3c0b1a4c-dd6c-4df6-967c-65b1c755bc00" providerId="ADAL" clId="{C77D18F7-DCA0-A543-8892-94B1A8C5E387}" dt="2022-07-15T21:29:33.511" v="350"/>
        <pc:sldMkLst>
          <pc:docMk/>
          <pc:sldMk cId="540795394" sldId="315"/>
        </pc:sldMkLst>
        <pc:spChg chg="mod">
          <ac:chgData name="Asa Tapley" userId="3c0b1a4c-dd6c-4df6-967c-65b1c755bc00" providerId="ADAL" clId="{C77D18F7-DCA0-A543-8892-94B1A8C5E387}" dt="2022-07-15T15:52:08.884" v="204" actId="1076"/>
          <ac:spMkLst>
            <pc:docMk/>
            <pc:sldMk cId="540795394" sldId="315"/>
            <ac:spMk id="5" creationId="{51DD37F1-5714-43B7-B41E-73C8942515E7}"/>
          </ac:spMkLst>
        </pc:spChg>
        <pc:spChg chg="mod">
          <ac:chgData name="Asa Tapley" userId="3c0b1a4c-dd6c-4df6-967c-65b1c755bc00" providerId="ADAL" clId="{C77D18F7-DCA0-A543-8892-94B1A8C5E387}" dt="2022-07-15T15:53:21.035" v="216" actId="1076"/>
          <ac:spMkLst>
            <pc:docMk/>
            <pc:sldMk cId="540795394" sldId="315"/>
            <ac:spMk id="9" creationId="{D102E294-3556-E40F-3819-CB369796BA6B}"/>
          </ac:spMkLst>
        </pc:spChg>
        <pc:spChg chg="del topLvl">
          <ac:chgData name="Asa Tapley" userId="3c0b1a4c-dd6c-4df6-967c-65b1c755bc00" providerId="ADAL" clId="{C77D18F7-DCA0-A543-8892-94B1A8C5E387}" dt="2022-07-15T21:21:11.808" v="339" actId="478"/>
          <ac:spMkLst>
            <pc:docMk/>
            <pc:sldMk cId="540795394" sldId="315"/>
            <ac:spMk id="10" creationId="{1EF8DCAC-9733-45C2-8CC7-595FC0AD0D39}"/>
          </ac:spMkLst>
        </pc:spChg>
        <pc:spChg chg="del mod">
          <ac:chgData name="Asa Tapley" userId="3c0b1a4c-dd6c-4df6-967c-65b1c755bc00" providerId="ADAL" clId="{C77D18F7-DCA0-A543-8892-94B1A8C5E387}" dt="2022-07-15T21:21:11.808" v="339" actId="478"/>
          <ac:spMkLst>
            <pc:docMk/>
            <pc:sldMk cId="540795394" sldId="315"/>
            <ac:spMk id="11" creationId="{880DAA14-06DC-46FC-9562-FE39DAAAD762}"/>
          </ac:spMkLst>
        </pc:spChg>
        <pc:grpChg chg="del">
          <ac:chgData name="Asa Tapley" userId="3c0b1a4c-dd6c-4df6-967c-65b1c755bc00" providerId="ADAL" clId="{C77D18F7-DCA0-A543-8892-94B1A8C5E387}" dt="2022-07-15T21:21:11.808" v="339" actId="478"/>
          <ac:grpSpMkLst>
            <pc:docMk/>
            <pc:sldMk cId="540795394" sldId="315"/>
            <ac:grpSpMk id="2" creationId="{54D4DF07-C5F2-4705-8FB8-F150CA842326}"/>
          </ac:grpSpMkLst>
        </pc:grpChg>
        <pc:grpChg chg="del">
          <ac:chgData name="Asa Tapley" userId="3c0b1a4c-dd6c-4df6-967c-65b1c755bc00" providerId="ADAL" clId="{C77D18F7-DCA0-A543-8892-94B1A8C5E387}" dt="2022-07-15T21:21:11.808" v="339" actId="478"/>
          <ac:grpSpMkLst>
            <pc:docMk/>
            <pc:sldMk cId="540795394" sldId="315"/>
            <ac:grpSpMk id="4" creationId="{7BA85503-C001-4791-A423-472A119B670D}"/>
          </ac:grpSpMkLst>
        </pc:grpChg>
        <pc:grpChg chg="mod">
          <ac:chgData name="Asa Tapley" userId="3c0b1a4c-dd6c-4df6-967c-65b1c755bc00" providerId="ADAL" clId="{C77D18F7-DCA0-A543-8892-94B1A8C5E387}" dt="2022-07-15T21:20:51.136" v="336" actId="1076"/>
          <ac:grpSpMkLst>
            <pc:docMk/>
            <pc:sldMk cId="540795394" sldId="315"/>
            <ac:grpSpMk id="8" creationId="{12695CE3-1C21-40E2-81C2-FA571F70DF40}"/>
          </ac:grpSpMkLst>
        </pc:grpChg>
        <pc:grpChg chg="mod">
          <ac:chgData name="Asa Tapley" userId="3c0b1a4c-dd6c-4df6-967c-65b1c755bc00" providerId="ADAL" clId="{C77D18F7-DCA0-A543-8892-94B1A8C5E387}" dt="2022-07-15T21:22:26.015" v="346" actId="1036"/>
          <ac:grpSpMkLst>
            <pc:docMk/>
            <pc:sldMk cId="540795394" sldId="315"/>
            <ac:grpSpMk id="14" creationId="{F3D87154-D9AA-49D2-B978-917A898AF9C3}"/>
          </ac:grpSpMkLst>
        </pc:grpChg>
        <pc:graphicFrameChg chg="mod modGraphic">
          <ac:chgData name="Asa Tapley" userId="3c0b1a4c-dd6c-4df6-967c-65b1c755bc00" providerId="ADAL" clId="{C77D18F7-DCA0-A543-8892-94B1A8C5E387}" dt="2022-07-15T21:24:37.882" v="348" actId="20577"/>
          <ac:graphicFrameMkLst>
            <pc:docMk/>
            <pc:sldMk cId="540795394" sldId="315"/>
            <ac:graphicFrameMk id="3" creationId="{54F7DC19-CFC5-4B7E-82EE-DC093BEFAFDC}"/>
          </ac:graphicFrameMkLst>
        </pc:graphicFrameChg>
        <pc:picChg chg="del topLvl">
          <ac:chgData name="Asa Tapley" userId="3c0b1a4c-dd6c-4df6-967c-65b1c755bc00" providerId="ADAL" clId="{C77D18F7-DCA0-A543-8892-94B1A8C5E387}" dt="2022-07-15T21:21:11.808" v="339" actId="478"/>
          <ac:picMkLst>
            <pc:docMk/>
            <pc:sldMk cId="540795394" sldId="315"/>
            <ac:picMk id="39" creationId="{F36FAAA0-D5CC-41E2-80F6-D2B5D832C14E}"/>
          </ac:picMkLst>
        </pc:picChg>
      </pc:sldChg>
      <pc:sldChg chg="addSp delSp modSp mod addCm modCm">
        <pc:chgData name="Asa Tapley" userId="3c0b1a4c-dd6c-4df6-967c-65b1c755bc00" providerId="ADAL" clId="{C77D18F7-DCA0-A543-8892-94B1A8C5E387}" dt="2022-07-15T15:53:08.002" v="214" actId="1076"/>
        <pc:sldMkLst>
          <pc:docMk/>
          <pc:sldMk cId="1919544090" sldId="316"/>
        </pc:sldMkLst>
        <pc:spChg chg="add del mod">
          <ac:chgData name="Asa Tapley" userId="3c0b1a4c-dd6c-4df6-967c-65b1c755bc00" providerId="ADAL" clId="{C77D18F7-DCA0-A543-8892-94B1A8C5E387}" dt="2022-07-15T15:52:43.994" v="210" actId="478"/>
          <ac:spMkLst>
            <pc:docMk/>
            <pc:sldMk cId="1919544090" sldId="316"/>
            <ac:spMk id="3" creationId="{08B90947-E95A-B51F-0849-D41BA43AB422}"/>
          </ac:spMkLst>
        </pc:spChg>
        <pc:spChg chg="add mod">
          <ac:chgData name="Asa Tapley" userId="3c0b1a4c-dd6c-4df6-967c-65b1c755bc00" providerId="ADAL" clId="{C77D18F7-DCA0-A543-8892-94B1A8C5E387}" dt="2022-07-15T15:52:44.520" v="211"/>
          <ac:spMkLst>
            <pc:docMk/>
            <pc:sldMk cId="1919544090" sldId="316"/>
            <ac:spMk id="5" creationId="{F33DB68D-A6DA-FD3E-63B2-4A67DD1979AF}"/>
          </ac:spMkLst>
        </pc:spChg>
        <pc:spChg chg="mod">
          <ac:chgData name="Asa Tapley" userId="3c0b1a4c-dd6c-4df6-967c-65b1c755bc00" providerId="ADAL" clId="{C77D18F7-DCA0-A543-8892-94B1A8C5E387}" dt="2022-07-15T15:53:08.002" v="214" actId="1076"/>
          <ac:spMkLst>
            <pc:docMk/>
            <pc:sldMk cId="1919544090" sldId="316"/>
            <ac:spMk id="9" creationId="{D102E294-3556-E40F-3819-CB369796BA6B}"/>
          </ac:spMkLst>
        </pc:spChg>
      </pc:sldChg>
      <pc:sldChg chg="modSp mod">
        <pc:chgData name="Asa Tapley" userId="3c0b1a4c-dd6c-4df6-967c-65b1c755bc00" providerId="ADAL" clId="{C77D18F7-DCA0-A543-8892-94B1A8C5E387}" dt="2022-07-15T22:10:10.880" v="616" actId="20577"/>
        <pc:sldMkLst>
          <pc:docMk/>
          <pc:sldMk cId="3651943619" sldId="319"/>
        </pc:sldMkLst>
        <pc:spChg chg="mod">
          <ac:chgData name="Asa Tapley" userId="3c0b1a4c-dd6c-4df6-967c-65b1c755bc00" providerId="ADAL" clId="{C77D18F7-DCA0-A543-8892-94B1A8C5E387}" dt="2022-07-15T22:10:10.880" v="616" actId="20577"/>
          <ac:spMkLst>
            <pc:docMk/>
            <pc:sldMk cId="3651943619" sldId="319"/>
            <ac:spMk id="2" creationId="{533EF0C8-DEF7-4D08-9CDE-2D6D935BB75C}"/>
          </ac:spMkLst>
        </pc:spChg>
        <pc:spChg chg="mod">
          <ac:chgData name="Asa Tapley" userId="3c0b1a4c-dd6c-4df6-967c-65b1c755bc00" providerId="ADAL" clId="{C77D18F7-DCA0-A543-8892-94B1A8C5E387}" dt="2022-07-15T22:03:13.356" v="516" actId="20577"/>
          <ac:spMkLst>
            <pc:docMk/>
            <pc:sldMk cId="3651943619" sldId="319"/>
            <ac:spMk id="3" creationId="{00AB68E7-13EF-47CC-8C0C-83641F91A4FF}"/>
          </ac:spMkLst>
        </pc:spChg>
      </pc:sldChg>
      <pc:sldChg chg="addSp modSp mod">
        <pc:chgData name="Asa Tapley" userId="3c0b1a4c-dd6c-4df6-967c-65b1c755bc00" providerId="ADAL" clId="{C77D18F7-DCA0-A543-8892-94B1A8C5E387}" dt="2022-07-15T15:55:21.303" v="228" actId="20577"/>
        <pc:sldMkLst>
          <pc:docMk/>
          <pc:sldMk cId="345032241" sldId="320"/>
        </pc:sldMkLst>
        <pc:spChg chg="add mod">
          <ac:chgData name="Asa Tapley" userId="3c0b1a4c-dd6c-4df6-967c-65b1c755bc00" providerId="ADAL" clId="{C77D18F7-DCA0-A543-8892-94B1A8C5E387}" dt="2022-07-15T15:54:38.137" v="221"/>
          <ac:spMkLst>
            <pc:docMk/>
            <pc:sldMk cId="345032241" sldId="320"/>
            <ac:spMk id="2" creationId="{D31C0F44-B47C-3090-39B0-6E9D832170AD}"/>
          </ac:spMkLst>
        </pc:spChg>
        <pc:spChg chg="mod">
          <ac:chgData name="Asa Tapley" userId="3c0b1a4c-dd6c-4df6-967c-65b1c755bc00" providerId="ADAL" clId="{C77D18F7-DCA0-A543-8892-94B1A8C5E387}" dt="2022-07-15T15:55:21.303" v="228" actId="20577"/>
          <ac:spMkLst>
            <pc:docMk/>
            <pc:sldMk cId="345032241" sldId="320"/>
            <ac:spMk id="3" creationId="{CD0381EB-E885-4F47-A1CD-D7C72A3F86CC}"/>
          </ac:spMkLst>
        </pc:spChg>
      </pc:sldChg>
      <pc:sldChg chg="addSp delSp modSp mod ord addCm modCm">
        <pc:chgData name="Asa Tapley" userId="3c0b1a4c-dd6c-4df6-967c-65b1c755bc00" providerId="ADAL" clId="{C77D18F7-DCA0-A543-8892-94B1A8C5E387}" dt="2022-07-15T21:32:20.392" v="355"/>
        <pc:sldMkLst>
          <pc:docMk/>
          <pc:sldMk cId="1090219522" sldId="321"/>
        </pc:sldMkLst>
        <pc:spChg chg="add del mod">
          <ac:chgData name="Asa Tapley" userId="3c0b1a4c-dd6c-4df6-967c-65b1c755bc00" providerId="ADAL" clId="{C77D18F7-DCA0-A543-8892-94B1A8C5E387}" dt="2022-07-15T15:55:42.259" v="229" actId="478"/>
          <ac:spMkLst>
            <pc:docMk/>
            <pc:sldMk cId="1090219522" sldId="321"/>
            <ac:spMk id="2" creationId="{E8299F57-3607-5ED0-CFF0-154951966C13}"/>
          </ac:spMkLst>
        </pc:spChg>
        <pc:spChg chg="mod">
          <ac:chgData name="Asa Tapley" userId="3c0b1a4c-dd6c-4df6-967c-65b1c755bc00" providerId="ADAL" clId="{C77D18F7-DCA0-A543-8892-94B1A8C5E387}" dt="2022-07-15T15:55:55.678" v="234" actId="1076"/>
          <ac:spMkLst>
            <pc:docMk/>
            <pc:sldMk cId="1090219522" sldId="321"/>
            <ac:spMk id="3" creationId="{2518E018-DA3D-4360-AAFC-51BB4FE70703}"/>
          </ac:spMkLst>
        </pc:spChg>
        <pc:spChg chg="add mod">
          <ac:chgData name="Asa Tapley" userId="3c0b1a4c-dd6c-4df6-967c-65b1c755bc00" providerId="ADAL" clId="{C77D18F7-DCA0-A543-8892-94B1A8C5E387}" dt="2022-07-15T15:55:42.635" v="230"/>
          <ac:spMkLst>
            <pc:docMk/>
            <pc:sldMk cId="1090219522" sldId="321"/>
            <ac:spMk id="5" creationId="{A12B5D9C-80AD-D2D5-C6D0-FFAE37D5CFC2}"/>
          </ac:spMkLst>
        </pc:spChg>
      </pc:sldChg>
      <pc:sldChg chg="modSp mod">
        <pc:chgData name="Asa Tapley" userId="3c0b1a4c-dd6c-4df6-967c-65b1c755bc00" providerId="ADAL" clId="{C77D18F7-DCA0-A543-8892-94B1A8C5E387}" dt="2022-07-15T22:11:38.053" v="629" actId="948"/>
        <pc:sldMkLst>
          <pc:docMk/>
          <pc:sldMk cId="2976249671" sldId="322"/>
        </pc:sldMkLst>
        <pc:spChg chg="mod">
          <ac:chgData name="Asa Tapley" userId="3c0b1a4c-dd6c-4df6-967c-65b1c755bc00" providerId="ADAL" clId="{C77D18F7-DCA0-A543-8892-94B1A8C5E387}" dt="2022-07-15T22:11:38.053" v="629" actId="948"/>
          <ac:spMkLst>
            <pc:docMk/>
            <pc:sldMk cId="2976249671" sldId="322"/>
            <ac:spMk id="2" creationId="{533EF0C8-DEF7-4D08-9CDE-2D6D935BB75C}"/>
          </ac:spMkLst>
        </pc:spChg>
        <pc:spChg chg="mod">
          <ac:chgData name="Asa Tapley" userId="3c0b1a4c-dd6c-4df6-967c-65b1c755bc00" providerId="ADAL" clId="{C77D18F7-DCA0-A543-8892-94B1A8C5E387}" dt="2022-07-15T15:56:10.113" v="237" actId="1076"/>
          <ac:spMkLst>
            <pc:docMk/>
            <pc:sldMk cId="2976249671" sldId="322"/>
            <ac:spMk id="3" creationId="{00AB68E7-13EF-47CC-8C0C-83641F91A4FF}"/>
          </ac:spMkLst>
        </pc:spChg>
      </pc:sldChg>
      <pc:sldChg chg="addSp delSp modSp mod">
        <pc:chgData name="Asa Tapley" userId="3c0b1a4c-dd6c-4df6-967c-65b1c755bc00" providerId="ADAL" clId="{C77D18F7-DCA0-A543-8892-94B1A8C5E387}" dt="2022-07-15T21:31:20.323" v="353" actId="20577"/>
        <pc:sldMkLst>
          <pc:docMk/>
          <pc:sldMk cId="990876436" sldId="323"/>
        </pc:sldMkLst>
        <pc:spChg chg="add del mod">
          <ac:chgData name="Asa Tapley" userId="3c0b1a4c-dd6c-4df6-967c-65b1c755bc00" providerId="ADAL" clId="{C77D18F7-DCA0-A543-8892-94B1A8C5E387}" dt="2022-07-15T15:52:30.015" v="206" actId="478"/>
          <ac:spMkLst>
            <pc:docMk/>
            <pc:sldMk cId="990876436" sldId="323"/>
            <ac:spMk id="2" creationId="{3F370AE7-750D-D7B9-1AE6-1FF706D7BD92}"/>
          </ac:spMkLst>
        </pc:spChg>
        <pc:spChg chg="mod">
          <ac:chgData name="Asa Tapley" userId="3c0b1a4c-dd6c-4df6-967c-65b1c755bc00" providerId="ADAL" clId="{C77D18F7-DCA0-A543-8892-94B1A8C5E387}" dt="2022-07-15T21:31:20.323" v="353" actId="20577"/>
          <ac:spMkLst>
            <pc:docMk/>
            <pc:sldMk cId="990876436" sldId="323"/>
            <ac:spMk id="4" creationId="{D5EF770F-3C5A-4458-8BCF-1174F51EE772}"/>
          </ac:spMkLst>
        </pc:spChg>
        <pc:spChg chg="add mod">
          <ac:chgData name="Asa Tapley" userId="3c0b1a4c-dd6c-4df6-967c-65b1c755bc00" providerId="ADAL" clId="{C77D18F7-DCA0-A543-8892-94B1A8C5E387}" dt="2022-07-15T15:52:34.515" v="208" actId="20577"/>
          <ac:spMkLst>
            <pc:docMk/>
            <pc:sldMk cId="990876436" sldId="323"/>
            <ac:spMk id="5" creationId="{1E114EC2-4D6C-F42C-471A-06D5D169EC8C}"/>
          </ac:spMkLst>
        </pc:spChg>
        <pc:spChg chg="del">
          <ac:chgData name="Asa Tapley" userId="3c0b1a4c-dd6c-4df6-967c-65b1c755bc00" providerId="ADAL" clId="{C77D18F7-DCA0-A543-8892-94B1A8C5E387}" dt="2022-07-15T15:41:04.897" v="31" actId="478"/>
          <ac:spMkLst>
            <pc:docMk/>
            <pc:sldMk cId="990876436" sldId="323"/>
            <ac:spMk id="13" creationId="{AAD772DE-71BF-4DB5-B8CF-B20DCE1720A4}"/>
          </ac:spMkLst>
        </pc:spChg>
      </pc:sldChg>
      <pc:sldChg chg="modSp mod">
        <pc:chgData name="Asa Tapley" userId="3c0b1a4c-dd6c-4df6-967c-65b1c755bc00" providerId="ADAL" clId="{C77D18F7-DCA0-A543-8892-94B1A8C5E387}" dt="2022-07-15T21:08:18.441" v="330" actId="14100"/>
        <pc:sldMkLst>
          <pc:docMk/>
          <pc:sldMk cId="2203807725" sldId="324"/>
        </pc:sldMkLst>
        <pc:spChg chg="mod">
          <ac:chgData name="Asa Tapley" userId="3c0b1a4c-dd6c-4df6-967c-65b1c755bc00" providerId="ADAL" clId="{C77D18F7-DCA0-A543-8892-94B1A8C5E387}" dt="2022-07-15T21:08:18.441" v="330" actId="14100"/>
          <ac:spMkLst>
            <pc:docMk/>
            <pc:sldMk cId="2203807725" sldId="324"/>
            <ac:spMk id="3" creationId="{E81D8A96-FF68-4BB3-9DB8-20F33E7BF6B0}"/>
          </ac:spMkLst>
        </pc:spChg>
      </pc:sldChg>
      <pc:sldChg chg="modSp add mod addCm modCm">
        <pc:chgData name="Asa Tapley" userId="3c0b1a4c-dd6c-4df6-967c-65b1c755bc00" providerId="ADAL" clId="{C77D18F7-DCA0-A543-8892-94B1A8C5E387}" dt="2022-07-19T15:42:47.780" v="665" actId="1589"/>
        <pc:sldMkLst>
          <pc:docMk/>
          <pc:sldMk cId="1072987520" sldId="325"/>
        </pc:sldMkLst>
        <pc:spChg chg="mod">
          <ac:chgData name="Asa Tapley" userId="3c0b1a4c-dd6c-4df6-967c-65b1c755bc00" providerId="ADAL" clId="{C77D18F7-DCA0-A543-8892-94B1A8C5E387}" dt="2022-07-19T15:42:18.787" v="664" actId="27636"/>
          <ac:spMkLst>
            <pc:docMk/>
            <pc:sldMk cId="1072987520" sldId="325"/>
            <ac:spMk id="2" creationId="{533EF0C8-DEF7-4D08-9CDE-2D6D935BB75C}"/>
          </ac:spMkLst>
        </pc:spChg>
        <pc:spChg chg="mod">
          <ac:chgData name="Asa Tapley" userId="3c0b1a4c-dd6c-4df6-967c-65b1c755bc00" providerId="ADAL" clId="{C77D18F7-DCA0-A543-8892-94B1A8C5E387}" dt="2022-07-15T22:03:08.417" v="515" actId="20577"/>
          <ac:spMkLst>
            <pc:docMk/>
            <pc:sldMk cId="1072987520" sldId="325"/>
            <ac:spMk id="3" creationId="{00AB68E7-13EF-47CC-8C0C-83641F91A4FF}"/>
          </ac:spMkLst>
        </pc:spChg>
      </pc:sldChg>
    </pc:docChg>
  </pc:docChgLst>
  <pc:docChgLst>
    <pc:chgData name="Tapley, Asa" userId="S::atapley@fredhutch.org::3c0b1a4c-dd6c-4df6-967c-65b1c755bc00" providerId="AD" clId="Web-{93A928BB-EE5C-E91D-55A8-B89AB1F0C5F0}"/>
    <pc:docChg chg="modSld">
      <pc:chgData name="Tapley, Asa" userId="S::atapley@fredhutch.org::3c0b1a4c-dd6c-4df6-967c-65b1c755bc00" providerId="AD" clId="Web-{93A928BB-EE5C-E91D-55A8-B89AB1F0C5F0}" dt="2022-07-22T16:54:37.439" v="5" actId="20577"/>
      <pc:docMkLst>
        <pc:docMk/>
      </pc:docMkLst>
      <pc:sldChg chg="modSp">
        <pc:chgData name="Tapley, Asa" userId="S::atapley@fredhutch.org::3c0b1a4c-dd6c-4df6-967c-65b1c755bc00" providerId="AD" clId="Web-{93A928BB-EE5C-E91D-55A8-B89AB1F0C5F0}" dt="2022-07-22T16:43:38.660" v="3" actId="20577"/>
        <pc:sldMkLst>
          <pc:docMk/>
          <pc:sldMk cId="357714054" sldId="307"/>
        </pc:sldMkLst>
        <pc:spChg chg="mod">
          <ac:chgData name="Tapley, Asa" userId="S::atapley@fredhutch.org::3c0b1a4c-dd6c-4df6-967c-65b1c755bc00" providerId="AD" clId="Web-{93A928BB-EE5C-E91D-55A8-B89AB1F0C5F0}" dt="2022-07-22T16:43:38.660" v="3" actId="20577"/>
          <ac:spMkLst>
            <pc:docMk/>
            <pc:sldMk cId="357714054" sldId="307"/>
            <ac:spMk id="85" creationId="{A8D1F5C5-D297-4946-AB76-C014321491D5}"/>
          </ac:spMkLst>
        </pc:spChg>
      </pc:sldChg>
      <pc:sldChg chg="modSp">
        <pc:chgData name="Tapley, Asa" userId="S::atapley@fredhutch.org::3c0b1a4c-dd6c-4df6-967c-65b1c755bc00" providerId="AD" clId="Web-{93A928BB-EE5C-E91D-55A8-B89AB1F0C5F0}" dt="2022-07-22T16:54:37.439" v="5" actId="20577"/>
        <pc:sldMkLst>
          <pc:docMk/>
          <pc:sldMk cId="3293574639" sldId="317"/>
        </pc:sldMkLst>
        <pc:spChg chg="mod">
          <ac:chgData name="Tapley, Asa" userId="S::atapley@fredhutch.org::3c0b1a4c-dd6c-4df6-967c-65b1c755bc00" providerId="AD" clId="Web-{93A928BB-EE5C-E91D-55A8-B89AB1F0C5F0}" dt="2022-07-22T16:54:37.439" v="5" actId="20577"/>
          <ac:spMkLst>
            <pc:docMk/>
            <pc:sldMk cId="3293574639" sldId="317"/>
            <ac:spMk id="4" creationId="{8FD54324-5955-4B6B-8237-B3095F8B8CC9}"/>
          </ac:spMkLst>
        </pc:spChg>
      </pc:sldChg>
    </pc:docChg>
  </pc:docChgLst>
  <pc:docChgLst>
    <pc:chgData name="Broder MHS, Gail B" userId="S::gbroder@fredhutch.org::3f43db56-9360-41d7-b691-f005f977af62" providerId="AD" clId="Web-{B16CCDDB-F599-408D-2422-C31C92C654FE}"/>
    <pc:docChg chg="addSld delSld">
      <pc:chgData name="Broder MHS, Gail B" userId="S::gbroder@fredhutch.org::3f43db56-9360-41d7-b691-f005f977af62" providerId="AD" clId="Web-{B16CCDDB-F599-408D-2422-C31C92C654FE}" dt="2022-07-18T20:40:59.878" v="3"/>
      <pc:docMkLst>
        <pc:docMk/>
      </pc:docMkLst>
      <pc:sldChg chg="addCm delCm">
        <pc:chgData name="Broder MHS, Gail B" userId="S::gbroder@fredhutch.org::3f43db56-9360-41d7-b691-f005f977af62" providerId="AD" clId="Web-{B16CCDDB-F599-408D-2422-C31C92C654FE}" dt="2022-07-18T20:40:59.878" v="3"/>
        <pc:sldMkLst>
          <pc:docMk/>
          <pc:sldMk cId="1860858758" sldId="256"/>
        </pc:sldMkLst>
      </pc:sldChg>
      <pc:sldChg chg="add del">
        <pc:chgData name="Broder MHS, Gail B" userId="S::gbroder@fredhutch.org::3f43db56-9360-41d7-b691-f005f977af62" providerId="AD" clId="Web-{B16CCDDB-F599-408D-2422-C31C92C654FE}" dt="2022-07-18T20:40:56.378" v="2"/>
        <pc:sldMkLst>
          <pc:docMk/>
          <pc:sldMk cId="2737491110" sldId="296"/>
        </pc:sldMkLst>
      </pc:sldChg>
    </pc:docChg>
  </pc:docChgLst>
  <pc:docChgLst>
    <pc:chgData name="Andriesen, Jessica G" userId="062590ef-70cc-4819-a5e0-6bda249ddf83" providerId="ADAL" clId="{C7F2D988-4C8C-49C0-A527-919CE35744A0}"/>
    <pc:docChg chg="undo custSel modSld">
      <pc:chgData name="Andriesen, Jessica G" userId="062590ef-70cc-4819-a5e0-6bda249ddf83" providerId="ADAL" clId="{C7F2D988-4C8C-49C0-A527-919CE35744A0}" dt="2022-07-19T18:56:50.015" v="437" actId="20577"/>
      <pc:docMkLst>
        <pc:docMk/>
      </pc:docMkLst>
      <pc:sldChg chg="modSp mod delCm modNotesTx">
        <pc:chgData name="Andriesen, Jessica G" userId="062590ef-70cc-4819-a5e0-6bda249ddf83" providerId="ADAL" clId="{C7F2D988-4C8C-49C0-A527-919CE35744A0}" dt="2022-07-19T18:29:07.311" v="229" actId="20577"/>
        <pc:sldMkLst>
          <pc:docMk/>
          <pc:sldMk cId="2737491110" sldId="296"/>
        </pc:sldMkLst>
        <pc:spChg chg="mod">
          <ac:chgData name="Andriesen, Jessica G" userId="062590ef-70cc-4819-a5e0-6bda249ddf83" providerId="ADAL" clId="{C7F2D988-4C8C-49C0-A527-919CE35744A0}" dt="2022-07-19T18:29:05.277" v="228" actId="1076"/>
          <ac:spMkLst>
            <pc:docMk/>
            <pc:sldMk cId="2737491110" sldId="296"/>
            <ac:spMk id="2" creationId="{606B2ED8-EF62-4D57-BF7F-13785F60602D}"/>
          </ac:spMkLst>
        </pc:spChg>
      </pc:sldChg>
      <pc:sldChg chg="delCm">
        <pc:chgData name="Andriesen, Jessica G" userId="062590ef-70cc-4819-a5e0-6bda249ddf83" providerId="ADAL" clId="{C7F2D988-4C8C-49C0-A527-919CE35744A0}" dt="2022-07-19T18:29:25.131" v="230" actId="1592"/>
        <pc:sldMkLst>
          <pc:docMk/>
          <pc:sldMk cId="357714054" sldId="307"/>
        </pc:sldMkLst>
      </pc:sldChg>
      <pc:sldChg chg="modNotesTx">
        <pc:chgData name="Andriesen, Jessica G" userId="062590ef-70cc-4819-a5e0-6bda249ddf83" providerId="ADAL" clId="{C7F2D988-4C8C-49C0-A527-919CE35744A0}" dt="2022-07-19T18:49:02.553" v="373" actId="20577"/>
        <pc:sldMkLst>
          <pc:docMk/>
          <pc:sldMk cId="1933824872" sldId="308"/>
        </pc:sldMkLst>
      </pc:sldChg>
      <pc:sldChg chg="modSp mod delCm">
        <pc:chgData name="Andriesen, Jessica G" userId="062590ef-70cc-4819-a5e0-6bda249ddf83" providerId="ADAL" clId="{C7F2D988-4C8C-49C0-A527-919CE35744A0}" dt="2022-07-19T18:56:50.015" v="437" actId="20577"/>
        <pc:sldMkLst>
          <pc:docMk/>
          <pc:sldMk cId="540795394" sldId="315"/>
        </pc:sldMkLst>
        <pc:spChg chg="mod">
          <ac:chgData name="Andriesen, Jessica G" userId="062590ef-70cc-4819-a5e0-6bda249ddf83" providerId="ADAL" clId="{C7F2D988-4C8C-49C0-A527-919CE35744A0}" dt="2022-07-19T18:56:50.015" v="437" actId="20577"/>
          <ac:spMkLst>
            <pc:docMk/>
            <pc:sldMk cId="540795394" sldId="315"/>
            <ac:spMk id="9" creationId="{D102E294-3556-E40F-3819-CB369796BA6B}"/>
          </ac:spMkLst>
        </pc:spChg>
        <pc:spChg chg="mod">
          <ac:chgData name="Andriesen, Jessica G" userId="062590ef-70cc-4819-a5e0-6bda249ddf83" providerId="ADAL" clId="{C7F2D988-4C8C-49C0-A527-919CE35744A0}" dt="2022-07-19T18:50:36.387" v="385" actId="14100"/>
          <ac:spMkLst>
            <pc:docMk/>
            <pc:sldMk cId="540795394" sldId="315"/>
            <ac:spMk id="12" creationId="{9030A816-A7D0-4A17-8070-DD39AD98EDCF}"/>
          </ac:spMkLst>
        </pc:spChg>
        <pc:spChg chg="mod">
          <ac:chgData name="Andriesen, Jessica G" userId="062590ef-70cc-4819-a5e0-6bda249ddf83" providerId="ADAL" clId="{C7F2D988-4C8C-49C0-A527-919CE35744A0}" dt="2022-07-19T18:50:38.459" v="386" actId="1076"/>
          <ac:spMkLst>
            <pc:docMk/>
            <pc:sldMk cId="540795394" sldId="315"/>
            <ac:spMk id="15" creationId="{B0BDE11D-A3EF-4929-8234-B6D1D948D7FB}"/>
          </ac:spMkLst>
        </pc:spChg>
        <pc:grpChg chg="mod">
          <ac:chgData name="Andriesen, Jessica G" userId="062590ef-70cc-4819-a5e0-6bda249ddf83" providerId="ADAL" clId="{C7F2D988-4C8C-49C0-A527-919CE35744A0}" dt="2022-07-19T18:50:29.833" v="384" actId="1076"/>
          <ac:grpSpMkLst>
            <pc:docMk/>
            <pc:sldMk cId="540795394" sldId="315"/>
            <ac:grpSpMk id="8" creationId="{12695CE3-1C21-40E2-81C2-FA571F70DF40}"/>
          </ac:grpSpMkLst>
        </pc:grpChg>
        <pc:picChg chg="mod">
          <ac:chgData name="Andriesen, Jessica G" userId="062590ef-70cc-4819-a5e0-6bda249ddf83" providerId="ADAL" clId="{C7F2D988-4C8C-49C0-A527-919CE35744A0}" dt="2022-07-19T18:50:16.888" v="378" actId="1076"/>
          <ac:picMkLst>
            <pc:docMk/>
            <pc:sldMk cId="540795394" sldId="315"/>
            <ac:picMk id="13" creationId="{A4B8D652-DE3C-4C93-AAE6-C90B2DD5D6A0}"/>
          </ac:picMkLst>
        </pc:picChg>
      </pc:sldChg>
      <pc:sldChg chg="modSp mod modNotesTx">
        <pc:chgData name="Andriesen, Jessica G" userId="062590ef-70cc-4819-a5e0-6bda249ddf83" providerId="ADAL" clId="{C7F2D988-4C8C-49C0-A527-919CE35744A0}" dt="2022-07-19T18:56:31.768" v="430" actId="20577"/>
        <pc:sldMkLst>
          <pc:docMk/>
          <pc:sldMk cId="1919544090" sldId="316"/>
        </pc:sldMkLst>
        <pc:spChg chg="mod">
          <ac:chgData name="Andriesen, Jessica G" userId="062590ef-70cc-4819-a5e0-6bda249ddf83" providerId="ADAL" clId="{C7F2D988-4C8C-49C0-A527-919CE35744A0}" dt="2022-07-19T18:56:31.768" v="430" actId="20577"/>
          <ac:spMkLst>
            <pc:docMk/>
            <pc:sldMk cId="1919544090" sldId="316"/>
            <ac:spMk id="9" creationId="{D102E294-3556-E40F-3819-CB369796BA6B}"/>
          </ac:spMkLst>
        </pc:spChg>
      </pc:sldChg>
      <pc:sldChg chg="delCm">
        <pc:chgData name="Andriesen, Jessica G" userId="062590ef-70cc-4819-a5e0-6bda249ddf83" providerId="ADAL" clId="{C7F2D988-4C8C-49C0-A527-919CE35744A0}" dt="2022-07-19T18:29:32.013" v="231" actId="1592"/>
        <pc:sldMkLst>
          <pc:docMk/>
          <pc:sldMk cId="2203807725" sldId="324"/>
        </pc:sldMkLst>
      </pc:sldChg>
      <pc:sldChg chg="modSp mod delCm">
        <pc:chgData name="Andriesen, Jessica G" userId="062590ef-70cc-4819-a5e0-6bda249ddf83" providerId="ADAL" clId="{C7F2D988-4C8C-49C0-A527-919CE35744A0}" dt="2022-07-19T18:26:35.265" v="72" actId="1035"/>
        <pc:sldMkLst>
          <pc:docMk/>
          <pc:sldMk cId="1072987520" sldId="325"/>
        </pc:sldMkLst>
        <pc:spChg chg="mod">
          <ac:chgData name="Andriesen, Jessica G" userId="062590ef-70cc-4819-a5e0-6bda249ddf83" providerId="ADAL" clId="{C7F2D988-4C8C-49C0-A527-919CE35744A0}" dt="2022-07-19T18:26:35.265" v="72" actId="1035"/>
          <ac:spMkLst>
            <pc:docMk/>
            <pc:sldMk cId="1072987520" sldId="325"/>
            <ac:spMk id="2" creationId="{533EF0C8-DEF7-4D08-9CDE-2D6D935BB75C}"/>
          </ac:spMkLst>
        </pc:spChg>
      </pc:sldChg>
    </pc:docChg>
  </pc:docChgLst>
  <pc:docChgLst>
    <pc:chgData name="Andriesen, Jessica G" userId="062590ef-70cc-4819-a5e0-6bda249ddf83" providerId="ADAL" clId="{B69D6FDB-35CC-41CC-B967-EA45246DA363}"/>
    <pc:docChg chg="undo redo custSel addSld delSld modSld sldOrd delMainMaster modMainMaster">
      <pc:chgData name="Andriesen, Jessica G" userId="062590ef-70cc-4819-a5e0-6bda249ddf83" providerId="ADAL" clId="{B69D6FDB-35CC-41CC-B967-EA45246DA363}" dt="2022-07-22T19:52:40.189" v="2307" actId="20577"/>
      <pc:docMkLst>
        <pc:docMk/>
      </pc:docMkLst>
      <pc:sldChg chg="modSp mod addCm delCm">
        <pc:chgData name="Andriesen, Jessica G" userId="062590ef-70cc-4819-a5e0-6bda249ddf83" providerId="ADAL" clId="{B69D6FDB-35CC-41CC-B967-EA45246DA363}" dt="2022-07-18T22:51:42.682" v="1224" actId="1592"/>
        <pc:sldMkLst>
          <pc:docMk/>
          <pc:sldMk cId="1860858758" sldId="256"/>
        </pc:sldMkLst>
        <pc:spChg chg="mod">
          <ac:chgData name="Andriesen, Jessica G" userId="062590ef-70cc-4819-a5e0-6bda249ddf83" providerId="ADAL" clId="{B69D6FDB-35CC-41CC-B967-EA45246DA363}" dt="2022-07-18T22:51:34.175" v="1223" actId="115"/>
          <ac:spMkLst>
            <pc:docMk/>
            <pc:sldMk cId="1860858758" sldId="256"/>
            <ac:spMk id="2" creationId="{52B43FCC-9810-5A40-BD99-79D9BA351B05}"/>
          </ac:spMkLst>
        </pc:spChg>
      </pc:sldChg>
      <pc:sldChg chg="modSp mod">
        <pc:chgData name="Andriesen, Jessica G" userId="062590ef-70cc-4819-a5e0-6bda249ddf83" providerId="ADAL" clId="{B69D6FDB-35CC-41CC-B967-EA45246DA363}" dt="2022-07-22T17:42:38.564" v="2274" actId="1076"/>
        <pc:sldMkLst>
          <pc:docMk/>
          <pc:sldMk cId="3014233630" sldId="271"/>
        </pc:sldMkLst>
        <pc:spChg chg="mod">
          <ac:chgData name="Andriesen, Jessica G" userId="062590ef-70cc-4819-a5e0-6bda249ddf83" providerId="ADAL" clId="{B69D6FDB-35CC-41CC-B967-EA45246DA363}" dt="2022-07-22T17:42:38.564" v="2274" actId="1076"/>
          <ac:spMkLst>
            <pc:docMk/>
            <pc:sldMk cId="3014233630" sldId="271"/>
            <ac:spMk id="4" creationId="{C84171E3-EAA4-400D-AEDA-DB02B1A6EACE}"/>
          </ac:spMkLst>
        </pc:spChg>
      </pc:sldChg>
      <pc:sldChg chg="addSp delSp modSp mod ord addCm delCm">
        <pc:chgData name="Andriesen, Jessica G" userId="062590ef-70cc-4819-a5e0-6bda249ddf83" providerId="ADAL" clId="{B69D6FDB-35CC-41CC-B967-EA45246DA363}" dt="2022-07-19T00:26:04.852" v="1716" actId="1592"/>
        <pc:sldMkLst>
          <pc:docMk/>
          <pc:sldMk cId="1798123342" sldId="291"/>
        </pc:sldMkLst>
        <pc:spChg chg="mod">
          <ac:chgData name="Andriesen, Jessica G" userId="062590ef-70cc-4819-a5e0-6bda249ddf83" providerId="ADAL" clId="{B69D6FDB-35CC-41CC-B967-EA45246DA363}" dt="2022-07-18T23:08:22.928" v="1563"/>
          <ac:spMkLst>
            <pc:docMk/>
            <pc:sldMk cId="1798123342" sldId="291"/>
            <ac:spMk id="2" creationId="{79F08DC7-87B5-4B98-8432-9FFD029C8DD9}"/>
          </ac:spMkLst>
        </pc:spChg>
        <pc:spChg chg="add del mod">
          <ac:chgData name="Andriesen, Jessica G" userId="062590ef-70cc-4819-a5e0-6bda249ddf83" providerId="ADAL" clId="{B69D6FDB-35CC-41CC-B967-EA45246DA363}" dt="2022-07-18T23:11:58.019" v="1586" actId="478"/>
          <ac:spMkLst>
            <pc:docMk/>
            <pc:sldMk cId="1798123342" sldId="291"/>
            <ac:spMk id="3" creationId="{E4713672-169B-4AD1-8F8D-572E9CAAA584}"/>
          </ac:spMkLst>
        </pc:spChg>
        <pc:graphicFrameChg chg="add del modGraphic">
          <ac:chgData name="Andriesen, Jessica G" userId="062590ef-70cc-4819-a5e0-6bda249ddf83" providerId="ADAL" clId="{B69D6FDB-35CC-41CC-B967-EA45246DA363}" dt="2022-07-19T00:25:55.003" v="1713" actId="20577"/>
          <ac:graphicFrameMkLst>
            <pc:docMk/>
            <pc:sldMk cId="1798123342" sldId="291"/>
            <ac:graphicFrameMk id="5" creationId="{5E925F06-74B5-BB46-8E64-09A080A5B466}"/>
          </ac:graphicFrameMkLst>
        </pc:graphicFrameChg>
        <pc:graphicFrameChg chg="add del mod modGraphic">
          <ac:chgData name="Andriesen, Jessica G" userId="062590ef-70cc-4819-a5e0-6bda249ddf83" providerId="ADAL" clId="{B69D6FDB-35CC-41CC-B967-EA45246DA363}" dt="2022-07-19T00:25:53.687" v="1712"/>
          <ac:graphicFrameMkLst>
            <pc:docMk/>
            <pc:sldMk cId="1798123342" sldId="291"/>
            <ac:graphicFrameMk id="6" creationId="{5E925F06-74B5-BB46-8E64-09A080A5B466}"/>
          </ac:graphicFrameMkLst>
        </pc:graphicFrameChg>
      </pc:sldChg>
      <pc:sldChg chg="addSp delSp modSp mod modClrScheme addCm chgLayout modNotesTx">
        <pc:chgData name="Andriesen, Jessica G" userId="062590ef-70cc-4819-a5e0-6bda249ddf83" providerId="ADAL" clId="{B69D6FDB-35CC-41CC-B967-EA45246DA363}" dt="2022-07-22T17:39:42.128" v="2244" actId="20577"/>
        <pc:sldMkLst>
          <pc:docMk/>
          <pc:sldMk cId="2737491110" sldId="296"/>
        </pc:sldMkLst>
        <pc:spChg chg="mod">
          <ac:chgData name="Andriesen, Jessica G" userId="062590ef-70cc-4819-a5e0-6bda249ddf83" providerId="ADAL" clId="{B69D6FDB-35CC-41CC-B967-EA45246DA363}" dt="2022-07-22T17:39:42.128" v="2244" actId="20577"/>
          <ac:spMkLst>
            <pc:docMk/>
            <pc:sldMk cId="2737491110" sldId="296"/>
            <ac:spMk id="2" creationId="{606B2ED8-EF62-4D57-BF7F-13785F60602D}"/>
          </ac:spMkLst>
        </pc:spChg>
        <pc:spChg chg="add del mod ord">
          <ac:chgData name="Andriesen, Jessica G" userId="062590ef-70cc-4819-a5e0-6bda249ddf83" providerId="ADAL" clId="{B69D6FDB-35CC-41CC-B967-EA45246DA363}" dt="2022-07-18T22:55:14.541" v="1254" actId="478"/>
          <ac:spMkLst>
            <pc:docMk/>
            <pc:sldMk cId="2737491110" sldId="296"/>
            <ac:spMk id="3" creationId="{21D95B7C-3DD8-4916-B537-F91A0EE39E96}"/>
          </ac:spMkLst>
        </pc:spChg>
        <pc:spChg chg="mod ord">
          <ac:chgData name="Andriesen, Jessica G" userId="062590ef-70cc-4819-a5e0-6bda249ddf83" providerId="ADAL" clId="{B69D6FDB-35CC-41CC-B967-EA45246DA363}" dt="2022-07-18T23:02:56.363" v="1504" actId="14100"/>
          <ac:spMkLst>
            <pc:docMk/>
            <pc:sldMk cId="2737491110" sldId="296"/>
            <ac:spMk id="5" creationId="{39F0E332-F277-4F90-9AE7-11CC673CA40E}"/>
          </ac:spMkLst>
        </pc:spChg>
        <pc:spChg chg="mod">
          <ac:chgData name="Andriesen, Jessica G" userId="062590ef-70cc-4819-a5e0-6bda249ddf83" providerId="ADAL" clId="{B69D6FDB-35CC-41CC-B967-EA45246DA363}" dt="2022-07-18T23:58:21.469" v="1592" actId="20577"/>
          <ac:spMkLst>
            <pc:docMk/>
            <pc:sldMk cId="2737491110" sldId="296"/>
            <ac:spMk id="7" creationId="{CE1581D4-00AE-4723-9D3E-28F27B4EEE6A}"/>
          </ac:spMkLst>
        </pc:spChg>
        <pc:picChg chg="mod">
          <ac:chgData name="Andriesen, Jessica G" userId="062590ef-70cc-4819-a5e0-6bda249ddf83" providerId="ADAL" clId="{B69D6FDB-35CC-41CC-B967-EA45246DA363}" dt="2022-07-18T23:02:47.908" v="1501" actId="14100"/>
          <ac:picMkLst>
            <pc:docMk/>
            <pc:sldMk cId="2737491110" sldId="296"/>
            <ac:picMk id="1026" creationId="{B0FA89D7-D896-4974-B53D-7567EBC13D15}"/>
          </ac:picMkLst>
        </pc:picChg>
      </pc:sldChg>
      <pc:sldChg chg="del">
        <pc:chgData name="Andriesen, Jessica G" userId="062590ef-70cc-4819-a5e0-6bda249ddf83" providerId="ADAL" clId="{B69D6FDB-35CC-41CC-B967-EA45246DA363}" dt="2022-07-17T18:32:06.505" v="943" actId="2696"/>
        <pc:sldMkLst>
          <pc:docMk/>
          <pc:sldMk cId="566492942" sldId="299"/>
        </pc:sldMkLst>
      </pc:sldChg>
      <pc:sldChg chg="addSp delSp modSp mod addCm">
        <pc:chgData name="Andriesen, Jessica G" userId="062590ef-70cc-4819-a5e0-6bda249ddf83" providerId="ADAL" clId="{B69D6FDB-35CC-41CC-B967-EA45246DA363}" dt="2022-07-22T19:50:00.275" v="2278" actId="14100"/>
        <pc:sldMkLst>
          <pc:docMk/>
          <pc:sldMk cId="357714054" sldId="307"/>
        </pc:sldMkLst>
        <pc:spChg chg="add del mod">
          <ac:chgData name="Andriesen, Jessica G" userId="062590ef-70cc-4819-a5e0-6bda249ddf83" providerId="ADAL" clId="{B69D6FDB-35CC-41CC-B967-EA45246DA363}" dt="2022-07-18T23:04:02.249" v="1510"/>
          <ac:spMkLst>
            <pc:docMk/>
            <pc:sldMk cId="357714054" sldId="307"/>
            <ac:spMk id="3" creationId="{1F34D892-E790-4664-A460-F733FE3D96F3}"/>
          </ac:spMkLst>
        </pc:spChg>
        <pc:spChg chg="add del mod">
          <ac:chgData name="Andriesen, Jessica G" userId="062590ef-70cc-4819-a5e0-6bda249ddf83" providerId="ADAL" clId="{B69D6FDB-35CC-41CC-B967-EA45246DA363}" dt="2022-07-18T23:04:01.690" v="1509"/>
          <ac:spMkLst>
            <pc:docMk/>
            <pc:sldMk cId="357714054" sldId="307"/>
            <ac:spMk id="4" creationId="{6855691A-957D-4999-A7C5-3D1C538ADCE7}"/>
          </ac:spMkLst>
        </pc:spChg>
        <pc:spChg chg="mod">
          <ac:chgData name="Andriesen, Jessica G" userId="062590ef-70cc-4819-a5e0-6bda249ddf83" providerId="ADAL" clId="{B69D6FDB-35CC-41CC-B967-EA45246DA363}" dt="2022-07-15T15:25:51.915" v="241" actId="1076"/>
          <ac:spMkLst>
            <pc:docMk/>
            <pc:sldMk cId="357714054" sldId="307"/>
            <ac:spMk id="5" creationId="{EF73891B-74EF-4328-B28C-FD9A9C42C20F}"/>
          </ac:spMkLst>
        </pc:spChg>
        <pc:spChg chg="mod">
          <ac:chgData name="Andriesen, Jessica G" userId="062590ef-70cc-4819-a5e0-6bda249ddf83" providerId="ADAL" clId="{B69D6FDB-35CC-41CC-B967-EA45246DA363}" dt="2022-07-15T15:26:53.876" v="256" actId="403"/>
          <ac:spMkLst>
            <pc:docMk/>
            <pc:sldMk cId="357714054" sldId="307"/>
            <ac:spMk id="8" creationId="{AB7166EB-8A43-4972-8944-E69D4CD36E10}"/>
          </ac:spMkLst>
        </pc:spChg>
        <pc:spChg chg="mod">
          <ac:chgData name="Andriesen, Jessica G" userId="062590ef-70cc-4819-a5e0-6bda249ddf83" providerId="ADAL" clId="{B69D6FDB-35CC-41CC-B967-EA45246DA363}" dt="2022-07-15T15:26:53.876" v="256" actId="403"/>
          <ac:spMkLst>
            <pc:docMk/>
            <pc:sldMk cId="357714054" sldId="307"/>
            <ac:spMk id="9" creationId="{9FBEA68E-57CE-44B8-BF25-4BC775934086}"/>
          </ac:spMkLst>
        </pc:spChg>
        <pc:spChg chg="mod">
          <ac:chgData name="Andriesen, Jessica G" userId="062590ef-70cc-4819-a5e0-6bda249ddf83" providerId="ADAL" clId="{B69D6FDB-35CC-41CC-B967-EA45246DA363}" dt="2022-07-15T15:26:53.876" v="256" actId="403"/>
          <ac:spMkLst>
            <pc:docMk/>
            <pc:sldMk cId="357714054" sldId="307"/>
            <ac:spMk id="10" creationId="{B99A37E2-7FCD-44FF-9FF3-D454C063AF12}"/>
          </ac:spMkLst>
        </pc:spChg>
        <pc:spChg chg="mod">
          <ac:chgData name="Andriesen, Jessica G" userId="062590ef-70cc-4819-a5e0-6bda249ddf83" providerId="ADAL" clId="{B69D6FDB-35CC-41CC-B967-EA45246DA363}" dt="2022-07-15T15:26:53.876" v="256" actId="403"/>
          <ac:spMkLst>
            <pc:docMk/>
            <pc:sldMk cId="357714054" sldId="307"/>
            <ac:spMk id="11" creationId="{38234898-3DAF-4C23-BBCD-5E78B1096EB2}"/>
          </ac:spMkLst>
        </pc:spChg>
        <pc:spChg chg="mod">
          <ac:chgData name="Andriesen, Jessica G" userId="062590ef-70cc-4819-a5e0-6bda249ddf83" providerId="ADAL" clId="{B69D6FDB-35CC-41CC-B967-EA45246DA363}" dt="2022-07-15T15:26:53.876" v="256" actId="403"/>
          <ac:spMkLst>
            <pc:docMk/>
            <pc:sldMk cId="357714054" sldId="307"/>
            <ac:spMk id="12" creationId="{24EAF673-7556-49C7-B274-8EEE9096EF3C}"/>
          </ac:spMkLst>
        </pc:spChg>
        <pc:spChg chg="mod">
          <ac:chgData name="Andriesen, Jessica G" userId="062590ef-70cc-4819-a5e0-6bda249ddf83" providerId="ADAL" clId="{B69D6FDB-35CC-41CC-B967-EA45246DA363}" dt="2022-07-15T15:26:53.876" v="256" actId="403"/>
          <ac:spMkLst>
            <pc:docMk/>
            <pc:sldMk cId="357714054" sldId="307"/>
            <ac:spMk id="13" creationId="{90C3C8CA-7277-4BBD-8A7D-AE2FC0584ACD}"/>
          </ac:spMkLst>
        </pc:spChg>
        <pc:spChg chg="mod">
          <ac:chgData name="Andriesen, Jessica G" userId="062590ef-70cc-4819-a5e0-6bda249ddf83" providerId="ADAL" clId="{B69D6FDB-35CC-41CC-B967-EA45246DA363}" dt="2022-07-15T15:26:53.876" v="256" actId="403"/>
          <ac:spMkLst>
            <pc:docMk/>
            <pc:sldMk cId="357714054" sldId="307"/>
            <ac:spMk id="14" creationId="{BBA2FC86-F73A-4C70-B30B-CB8FD471828C}"/>
          </ac:spMkLst>
        </pc:spChg>
        <pc:spChg chg="mod">
          <ac:chgData name="Andriesen, Jessica G" userId="062590ef-70cc-4819-a5e0-6bda249ddf83" providerId="ADAL" clId="{B69D6FDB-35CC-41CC-B967-EA45246DA363}" dt="2022-07-15T15:26:53.876" v="256" actId="403"/>
          <ac:spMkLst>
            <pc:docMk/>
            <pc:sldMk cId="357714054" sldId="307"/>
            <ac:spMk id="15" creationId="{E748ADCE-7439-41AE-A129-80A81A19A296}"/>
          </ac:spMkLst>
        </pc:spChg>
        <pc:spChg chg="mod">
          <ac:chgData name="Andriesen, Jessica G" userId="062590ef-70cc-4819-a5e0-6bda249ddf83" providerId="ADAL" clId="{B69D6FDB-35CC-41CC-B967-EA45246DA363}" dt="2022-07-15T15:25:54.252" v="242" actId="1076"/>
          <ac:spMkLst>
            <pc:docMk/>
            <pc:sldMk cId="357714054" sldId="307"/>
            <ac:spMk id="16" creationId="{08ADDE24-531A-421A-AED4-CCB9CFC9DD94}"/>
          </ac:spMkLst>
        </pc:spChg>
        <pc:spChg chg="mod">
          <ac:chgData name="Andriesen, Jessica G" userId="062590ef-70cc-4819-a5e0-6bda249ddf83" providerId="ADAL" clId="{B69D6FDB-35CC-41CC-B967-EA45246DA363}" dt="2022-07-22T19:49:51.353" v="2277" actId="20577"/>
          <ac:spMkLst>
            <pc:docMk/>
            <pc:sldMk cId="357714054" sldId="307"/>
            <ac:spMk id="80" creationId="{FF5303CA-41D2-40F3-9113-1DC1945523FD}"/>
          </ac:spMkLst>
        </pc:spChg>
        <pc:spChg chg="mod">
          <ac:chgData name="Andriesen, Jessica G" userId="062590ef-70cc-4819-a5e0-6bda249ddf83" providerId="ADAL" clId="{B69D6FDB-35CC-41CC-B967-EA45246DA363}" dt="2022-07-22T19:50:00.275" v="2278" actId="14100"/>
          <ac:spMkLst>
            <pc:docMk/>
            <pc:sldMk cId="357714054" sldId="307"/>
            <ac:spMk id="81" creationId="{7FFA4C26-2901-4E7D-98C0-98F2634874F8}"/>
          </ac:spMkLst>
        </pc:spChg>
        <pc:spChg chg="add del mod">
          <ac:chgData name="Andriesen, Jessica G" userId="062590ef-70cc-4819-a5e0-6bda249ddf83" providerId="ADAL" clId="{B69D6FDB-35CC-41CC-B967-EA45246DA363}" dt="2022-07-18T23:05:26.800" v="1525"/>
          <ac:spMkLst>
            <pc:docMk/>
            <pc:sldMk cId="357714054" sldId="307"/>
            <ac:spMk id="82" creationId="{B1CBB7D1-0C03-4E8B-B793-E2F1B2A81569}"/>
          </ac:spMkLst>
        </pc:spChg>
        <pc:spChg chg="add del mod">
          <ac:chgData name="Andriesen, Jessica G" userId="062590ef-70cc-4819-a5e0-6bda249ddf83" providerId="ADAL" clId="{B69D6FDB-35CC-41CC-B967-EA45246DA363}" dt="2022-07-18T23:05:26.212" v="1524"/>
          <ac:spMkLst>
            <pc:docMk/>
            <pc:sldMk cId="357714054" sldId="307"/>
            <ac:spMk id="83" creationId="{574AD30B-0B37-4D02-9827-4589455947F5}"/>
          </ac:spMkLst>
        </pc:spChg>
        <pc:spChg chg="mod">
          <ac:chgData name="Andriesen, Jessica G" userId="062590ef-70cc-4819-a5e0-6bda249ddf83" providerId="ADAL" clId="{B69D6FDB-35CC-41CC-B967-EA45246DA363}" dt="2022-07-18T23:09:17.235" v="1568" actId="1076"/>
          <ac:spMkLst>
            <pc:docMk/>
            <pc:sldMk cId="357714054" sldId="307"/>
            <ac:spMk id="85" creationId="{A8D1F5C5-D297-4946-AB76-C014321491D5}"/>
          </ac:spMkLst>
        </pc:spChg>
        <pc:spChg chg="mod">
          <ac:chgData name="Andriesen, Jessica G" userId="062590ef-70cc-4819-a5e0-6bda249ddf83" providerId="ADAL" clId="{B69D6FDB-35CC-41CC-B967-EA45246DA363}" dt="2022-07-15T15:24:47.380" v="220" actId="164"/>
          <ac:spMkLst>
            <pc:docMk/>
            <pc:sldMk cId="357714054" sldId="307"/>
            <ac:spMk id="89" creationId="{9586EA48-9E58-410B-A7FA-09A40B59A858}"/>
          </ac:spMkLst>
        </pc:spChg>
        <pc:spChg chg="add del mod">
          <ac:chgData name="Andriesen, Jessica G" userId="062590ef-70cc-4819-a5e0-6bda249ddf83" providerId="ADAL" clId="{B69D6FDB-35CC-41CC-B967-EA45246DA363}" dt="2022-07-18T23:05:41.490" v="1527"/>
          <ac:spMkLst>
            <pc:docMk/>
            <pc:sldMk cId="357714054" sldId="307"/>
            <ac:spMk id="90" creationId="{C9C94A46-B9C1-4992-93E3-B1E82CB2D495}"/>
          </ac:spMkLst>
        </pc:spChg>
        <pc:spChg chg="add del mod">
          <ac:chgData name="Andriesen, Jessica G" userId="062590ef-70cc-4819-a5e0-6bda249ddf83" providerId="ADAL" clId="{B69D6FDB-35CC-41CC-B967-EA45246DA363}" dt="2022-07-18T23:08:46.633" v="1567" actId="478"/>
          <ac:spMkLst>
            <pc:docMk/>
            <pc:sldMk cId="357714054" sldId="307"/>
            <ac:spMk id="91" creationId="{14B4248E-B8DA-49A8-82FC-982F9130C506}"/>
          </ac:spMkLst>
        </pc:spChg>
        <pc:spChg chg="mod">
          <ac:chgData name="Andriesen, Jessica G" userId="062590ef-70cc-4819-a5e0-6bda249ddf83" providerId="ADAL" clId="{B69D6FDB-35CC-41CC-B967-EA45246DA363}" dt="2022-07-15T15:24:47.380" v="220" actId="164"/>
          <ac:spMkLst>
            <pc:docMk/>
            <pc:sldMk cId="357714054" sldId="307"/>
            <ac:spMk id="92" creationId="{BD9AAEFA-0AE6-4030-AE15-EED3C51336D7}"/>
          </ac:spMkLst>
        </pc:spChg>
        <pc:grpChg chg="add mod">
          <ac:chgData name="Andriesen, Jessica G" userId="062590ef-70cc-4819-a5e0-6bda249ddf83" providerId="ADAL" clId="{B69D6FDB-35CC-41CC-B967-EA45246DA363}" dt="2022-07-15T15:25:42.734" v="240" actId="1035"/>
          <ac:grpSpMkLst>
            <pc:docMk/>
            <pc:sldMk cId="357714054" sldId="307"/>
            <ac:grpSpMk id="2" creationId="{83AB76C8-357B-4673-9373-075B23CA0738}"/>
          </ac:grpSpMkLst>
        </pc:grpChg>
        <pc:grpChg chg="mod">
          <ac:chgData name="Andriesen, Jessica G" userId="062590ef-70cc-4819-a5e0-6bda249ddf83" providerId="ADAL" clId="{B69D6FDB-35CC-41CC-B967-EA45246DA363}" dt="2022-07-15T15:26:29.612" v="253" actId="1038"/>
          <ac:grpSpMkLst>
            <pc:docMk/>
            <pc:sldMk cId="357714054" sldId="307"/>
            <ac:grpSpMk id="88" creationId="{C15DF260-2C45-4677-803B-096CAA19F0F5}"/>
          </ac:grpSpMkLst>
        </pc:grpChg>
        <pc:picChg chg="mod">
          <ac:chgData name="Andriesen, Jessica G" userId="062590ef-70cc-4819-a5e0-6bda249ddf83" providerId="ADAL" clId="{B69D6FDB-35CC-41CC-B967-EA45246DA363}" dt="2022-07-18T23:06:55.900" v="1535"/>
          <ac:picMkLst>
            <pc:docMk/>
            <pc:sldMk cId="357714054" sldId="307"/>
            <ac:picMk id="79" creationId="{471246A4-D111-4650-9F0A-EC1ECA4D2AA2}"/>
          </ac:picMkLst>
        </pc:picChg>
      </pc:sldChg>
      <pc:sldChg chg="addSp delSp modSp mod modNotesTx">
        <pc:chgData name="Andriesen, Jessica G" userId="062590ef-70cc-4819-a5e0-6bda249ddf83" providerId="ADAL" clId="{B69D6FDB-35CC-41CC-B967-EA45246DA363}" dt="2022-07-19T00:06:07.511" v="1660" actId="20577"/>
        <pc:sldMkLst>
          <pc:docMk/>
          <pc:sldMk cId="1933824872" sldId="308"/>
        </pc:sldMkLst>
        <pc:spChg chg="add del mod">
          <ac:chgData name="Andriesen, Jessica G" userId="062590ef-70cc-4819-a5e0-6bda249ddf83" providerId="ADAL" clId="{B69D6FDB-35CC-41CC-B967-EA45246DA363}" dt="2022-07-18T23:09:55.227" v="1571" actId="478"/>
          <ac:spMkLst>
            <pc:docMk/>
            <pc:sldMk cId="1933824872" sldId="308"/>
            <ac:spMk id="2" creationId="{3297C62E-D6E7-40A0-BD43-73A7D6B2ECD7}"/>
          </ac:spMkLst>
        </pc:spChg>
        <pc:spChg chg="mod">
          <ac:chgData name="Andriesen, Jessica G" userId="062590ef-70cc-4819-a5e0-6bda249ddf83" providerId="ADAL" clId="{B69D6FDB-35CC-41CC-B967-EA45246DA363}" dt="2022-07-18T23:07:30.458" v="1540"/>
          <ac:spMkLst>
            <pc:docMk/>
            <pc:sldMk cId="1933824872" sldId="308"/>
            <ac:spMk id="3" creationId="{2DC29A07-8989-4C9B-932F-23A4AD18281F}"/>
          </ac:spMkLst>
        </pc:spChg>
        <pc:graphicFrameChg chg="mod modGraphic">
          <ac:chgData name="Andriesen, Jessica G" userId="062590ef-70cc-4819-a5e0-6bda249ddf83" providerId="ADAL" clId="{B69D6FDB-35CC-41CC-B967-EA45246DA363}" dt="2022-07-18T23:10:24.075" v="1579" actId="113"/>
          <ac:graphicFrameMkLst>
            <pc:docMk/>
            <pc:sldMk cId="1933824872" sldId="308"/>
            <ac:graphicFrameMk id="4" creationId="{D6D7525F-46F5-45F5-906E-BDE95C608CB7}"/>
          </ac:graphicFrameMkLst>
        </pc:graphicFrameChg>
      </pc:sldChg>
      <pc:sldChg chg="del">
        <pc:chgData name="Andriesen, Jessica G" userId="062590ef-70cc-4819-a5e0-6bda249ddf83" providerId="ADAL" clId="{B69D6FDB-35CC-41CC-B967-EA45246DA363}" dt="2022-07-17T18:32:03.279" v="942" actId="2696"/>
        <pc:sldMkLst>
          <pc:docMk/>
          <pc:sldMk cId="1396524100" sldId="314"/>
        </pc:sldMkLst>
      </pc:sldChg>
      <pc:sldChg chg="addSp delSp modSp mod addCm delCm modCm">
        <pc:chgData name="Andriesen, Jessica G" userId="062590ef-70cc-4819-a5e0-6bda249ddf83" providerId="ADAL" clId="{B69D6FDB-35CC-41CC-B967-EA45246DA363}" dt="2022-07-22T17:41:10.590" v="2269" actId="1076"/>
        <pc:sldMkLst>
          <pc:docMk/>
          <pc:sldMk cId="540795394" sldId="315"/>
        </pc:sldMkLst>
        <pc:spChg chg="mod">
          <ac:chgData name="Andriesen, Jessica G" userId="062590ef-70cc-4819-a5e0-6bda249ddf83" providerId="ADAL" clId="{B69D6FDB-35CC-41CC-B967-EA45246DA363}" dt="2022-07-22T17:41:10.590" v="2269" actId="1076"/>
          <ac:spMkLst>
            <pc:docMk/>
            <pc:sldMk cId="540795394" sldId="315"/>
            <ac:spMk id="2" creationId="{13C3FDDD-EF03-4BE8-B266-6CEB3CF41A89}"/>
          </ac:spMkLst>
        </pc:spChg>
        <pc:spChg chg="add del mod">
          <ac:chgData name="Andriesen, Jessica G" userId="062590ef-70cc-4819-a5e0-6bda249ddf83" providerId="ADAL" clId="{B69D6FDB-35CC-41CC-B967-EA45246DA363}" dt="2022-07-18T23:11:16.478" v="1582" actId="478"/>
          <ac:spMkLst>
            <pc:docMk/>
            <pc:sldMk cId="540795394" sldId="315"/>
            <ac:spMk id="2" creationId="{9520CFA5-5A4E-49E6-8E89-BE7A631251ED}"/>
          </ac:spMkLst>
        </pc:spChg>
        <pc:spChg chg="add mod">
          <ac:chgData name="Andriesen, Jessica G" userId="062590ef-70cc-4819-a5e0-6bda249ddf83" providerId="ADAL" clId="{B69D6FDB-35CC-41CC-B967-EA45246DA363}" dt="2022-07-18T23:07:36.915" v="1545"/>
          <ac:spMkLst>
            <pc:docMk/>
            <pc:sldMk cId="540795394" sldId="315"/>
            <ac:spMk id="5" creationId="{51DD37F1-5714-43B7-B41E-73C8942515E7}"/>
          </ac:spMkLst>
        </pc:spChg>
        <pc:spChg chg="mod">
          <ac:chgData name="Andriesen, Jessica G" userId="062590ef-70cc-4819-a5e0-6bda249ddf83" providerId="ADAL" clId="{B69D6FDB-35CC-41CC-B967-EA45246DA363}" dt="2022-07-18T23:07:34.820" v="1544" actId="27636"/>
          <ac:spMkLst>
            <pc:docMk/>
            <pc:sldMk cId="540795394" sldId="315"/>
            <ac:spMk id="9" creationId="{D102E294-3556-E40F-3819-CB369796BA6B}"/>
          </ac:spMkLst>
        </pc:spChg>
        <pc:grpChg chg="mod">
          <ac:chgData name="Andriesen, Jessica G" userId="062590ef-70cc-4819-a5e0-6bda249ddf83" providerId="ADAL" clId="{B69D6FDB-35CC-41CC-B967-EA45246DA363}" dt="2022-07-19T00:10:49.954" v="1662" actId="1076"/>
          <ac:grpSpMkLst>
            <pc:docMk/>
            <pc:sldMk cId="540795394" sldId="315"/>
            <ac:grpSpMk id="8" creationId="{12695CE3-1C21-40E2-81C2-FA571F70DF40}"/>
          </ac:grpSpMkLst>
        </pc:grpChg>
        <pc:graphicFrameChg chg="mod modGraphic">
          <ac:chgData name="Andriesen, Jessica G" userId="062590ef-70cc-4819-a5e0-6bda249ddf83" providerId="ADAL" clId="{B69D6FDB-35CC-41CC-B967-EA45246DA363}" dt="2022-07-22T17:41:00.147" v="2267" actId="1076"/>
          <ac:graphicFrameMkLst>
            <pc:docMk/>
            <pc:sldMk cId="540795394" sldId="315"/>
            <ac:graphicFrameMk id="3" creationId="{54F7DC19-CFC5-4B7E-82EE-DC093BEFAFDC}"/>
          </ac:graphicFrameMkLst>
        </pc:graphicFrameChg>
      </pc:sldChg>
      <pc:sldChg chg="addSp delSp modSp mod addCm">
        <pc:chgData name="Andriesen, Jessica G" userId="062590ef-70cc-4819-a5e0-6bda249ddf83" providerId="ADAL" clId="{B69D6FDB-35CC-41CC-B967-EA45246DA363}" dt="2022-07-18T23:12:20.645" v="1588" actId="478"/>
        <pc:sldMkLst>
          <pc:docMk/>
          <pc:sldMk cId="1919544090" sldId="316"/>
        </pc:sldMkLst>
        <pc:spChg chg="mod">
          <ac:chgData name="Andriesen, Jessica G" userId="062590ef-70cc-4819-a5e0-6bda249ddf83" providerId="ADAL" clId="{B69D6FDB-35CC-41CC-B967-EA45246DA363}" dt="2022-07-15T15:09:53.248" v="138" actId="1038"/>
          <ac:spMkLst>
            <pc:docMk/>
            <pc:sldMk cId="1919544090" sldId="316"/>
            <ac:spMk id="2" creationId="{6244DF1E-444F-4847-A9DE-2147D943A786}"/>
          </ac:spMkLst>
        </pc:spChg>
        <pc:spChg chg="add del mod">
          <ac:chgData name="Andriesen, Jessica G" userId="062590ef-70cc-4819-a5e0-6bda249ddf83" providerId="ADAL" clId="{B69D6FDB-35CC-41CC-B967-EA45246DA363}" dt="2022-07-18T23:12:20.645" v="1588" actId="478"/>
          <ac:spMkLst>
            <pc:docMk/>
            <pc:sldMk cId="1919544090" sldId="316"/>
            <ac:spMk id="3" creationId="{71A6C1DC-4148-4C1E-87F4-25386A968670}"/>
          </ac:spMkLst>
        </pc:spChg>
        <pc:spChg chg="mod">
          <ac:chgData name="Andriesen, Jessica G" userId="062590ef-70cc-4819-a5e0-6bda249ddf83" providerId="ADAL" clId="{B69D6FDB-35CC-41CC-B967-EA45246DA363}" dt="2022-07-18T23:07:41.465" v="1547"/>
          <ac:spMkLst>
            <pc:docMk/>
            <pc:sldMk cId="1919544090" sldId="316"/>
            <ac:spMk id="9" creationId="{D102E294-3556-E40F-3819-CB369796BA6B}"/>
          </ac:spMkLst>
        </pc:spChg>
      </pc:sldChg>
      <pc:sldChg chg="modSp mod ord addCm delCm">
        <pc:chgData name="Andriesen, Jessica G" userId="062590ef-70cc-4819-a5e0-6bda249ddf83" providerId="ADAL" clId="{B69D6FDB-35CC-41CC-B967-EA45246DA363}" dt="2022-07-19T00:26:59.458" v="1751" actId="1076"/>
        <pc:sldMkLst>
          <pc:docMk/>
          <pc:sldMk cId="3293574639" sldId="317"/>
        </pc:sldMkLst>
        <pc:spChg chg="mod">
          <ac:chgData name="Andriesen, Jessica G" userId="062590ef-70cc-4819-a5e0-6bda249ddf83" providerId="ADAL" clId="{B69D6FDB-35CC-41CC-B967-EA45246DA363}" dt="2022-07-19T00:26:59.458" v="1751" actId="1076"/>
          <ac:spMkLst>
            <pc:docMk/>
            <pc:sldMk cId="3293574639" sldId="317"/>
            <ac:spMk id="4" creationId="{8FD54324-5955-4B6B-8237-B3095F8B8CC9}"/>
          </ac:spMkLst>
        </pc:spChg>
      </pc:sldChg>
      <pc:sldChg chg="addSp delSp modSp mod">
        <pc:chgData name="Andriesen, Jessica G" userId="062590ef-70cc-4819-a5e0-6bda249ddf83" providerId="ADAL" clId="{B69D6FDB-35CC-41CC-B967-EA45246DA363}" dt="2022-07-18T23:11:38.313" v="1583" actId="478"/>
        <pc:sldMkLst>
          <pc:docMk/>
          <pc:sldMk cId="728853174" sldId="318"/>
        </pc:sldMkLst>
        <pc:spChg chg="mod">
          <ac:chgData name="Andriesen, Jessica G" userId="062590ef-70cc-4819-a5e0-6bda249ddf83" providerId="ADAL" clId="{B69D6FDB-35CC-41CC-B967-EA45246DA363}" dt="2022-07-18T23:08:27.970" v="1566"/>
          <ac:spMkLst>
            <pc:docMk/>
            <pc:sldMk cId="728853174" sldId="318"/>
            <ac:spMk id="2" creationId="{79F08DC7-87B5-4B98-8432-9FFD029C8DD9}"/>
          </ac:spMkLst>
        </pc:spChg>
        <pc:spChg chg="add del mod ord">
          <ac:chgData name="Andriesen, Jessica G" userId="062590ef-70cc-4819-a5e0-6bda249ddf83" providerId="ADAL" clId="{B69D6FDB-35CC-41CC-B967-EA45246DA363}" dt="2022-07-17T18:16:20.983" v="825" actId="11529"/>
          <ac:spMkLst>
            <pc:docMk/>
            <pc:sldMk cId="728853174" sldId="318"/>
            <ac:spMk id="8" creationId="{4A2BD745-63DA-4F9B-8C13-B417F9E92CD1}"/>
          </ac:spMkLst>
        </pc:spChg>
        <pc:spChg chg="add del mod">
          <ac:chgData name="Andriesen, Jessica G" userId="062590ef-70cc-4819-a5e0-6bda249ddf83" providerId="ADAL" clId="{B69D6FDB-35CC-41CC-B967-EA45246DA363}" dt="2022-07-18T23:06:19.308" v="1533"/>
          <ac:spMkLst>
            <pc:docMk/>
            <pc:sldMk cId="728853174" sldId="318"/>
            <ac:spMk id="8" creationId="{DC47D028-6ABD-42FC-ACB1-93B37C0B0115}"/>
          </ac:spMkLst>
        </pc:spChg>
        <pc:spChg chg="add mod ord">
          <ac:chgData name="Andriesen, Jessica G" userId="062590ef-70cc-4819-a5e0-6bda249ddf83" providerId="ADAL" clId="{B69D6FDB-35CC-41CC-B967-EA45246DA363}" dt="2022-07-17T18:20:52.510" v="845" actId="2085"/>
          <ac:spMkLst>
            <pc:docMk/>
            <pc:sldMk cId="728853174" sldId="318"/>
            <ac:spMk id="9" creationId="{1B5C1257-31E3-4429-BFC1-B0E84CEE54AC}"/>
          </ac:spMkLst>
        </pc:spChg>
        <pc:spChg chg="add del mod">
          <ac:chgData name="Andriesen, Jessica G" userId="062590ef-70cc-4819-a5e0-6bda249ddf83" providerId="ADAL" clId="{B69D6FDB-35CC-41CC-B967-EA45246DA363}" dt="2022-07-18T23:06:18.659" v="1532"/>
          <ac:spMkLst>
            <pc:docMk/>
            <pc:sldMk cId="728853174" sldId="318"/>
            <ac:spMk id="10" creationId="{9CC17633-011C-492F-9DC7-B52B0A9AF296}"/>
          </ac:spMkLst>
        </pc:spChg>
        <pc:spChg chg="add del mod">
          <ac:chgData name="Andriesen, Jessica G" userId="062590ef-70cc-4819-a5e0-6bda249ddf83" providerId="ADAL" clId="{B69D6FDB-35CC-41CC-B967-EA45246DA363}" dt="2022-07-18T23:06:18.002" v="1531"/>
          <ac:spMkLst>
            <pc:docMk/>
            <pc:sldMk cId="728853174" sldId="318"/>
            <ac:spMk id="11" creationId="{C01C286C-4F0B-4CD5-9D67-84993337462C}"/>
          </ac:spMkLst>
        </pc:spChg>
        <pc:spChg chg="add del mod">
          <ac:chgData name="Andriesen, Jessica G" userId="062590ef-70cc-4819-a5e0-6bda249ddf83" providerId="ADAL" clId="{B69D6FDB-35CC-41CC-B967-EA45246DA363}" dt="2022-07-18T23:11:38.313" v="1583" actId="478"/>
          <ac:spMkLst>
            <pc:docMk/>
            <pc:sldMk cId="728853174" sldId="318"/>
            <ac:spMk id="12" creationId="{F4256C44-8341-4432-9D54-2D030AB7BFA6}"/>
          </ac:spMkLst>
        </pc:spChg>
        <pc:graphicFrameChg chg="add mod modGraphic">
          <ac:chgData name="Andriesen, Jessica G" userId="062590ef-70cc-4819-a5e0-6bda249ddf83" providerId="ADAL" clId="{B69D6FDB-35CC-41CC-B967-EA45246DA363}" dt="2022-07-17T18:21:50.760" v="871" actId="1038"/>
          <ac:graphicFrameMkLst>
            <pc:docMk/>
            <pc:sldMk cId="728853174" sldId="318"/>
            <ac:graphicFrameMk id="3" creationId="{2E44FAEF-AFF9-47B0-AB24-3AC700342BED}"/>
          </ac:graphicFrameMkLst>
        </pc:graphicFrameChg>
        <pc:graphicFrameChg chg="add del mod modGraphic">
          <ac:chgData name="Andriesen, Jessica G" userId="062590ef-70cc-4819-a5e0-6bda249ddf83" providerId="ADAL" clId="{B69D6FDB-35CC-41CC-B967-EA45246DA363}" dt="2022-07-15T04:34:07.098" v="16"/>
          <ac:graphicFrameMkLst>
            <pc:docMk/>
            <pc:sldMk cId="728853174" sldId="318"/>
            <ac:graphicFrameMk id="3" creationId="{69E5FFCD-A90C-4071-BBE1-BE40653376A7}"/>
          </ac:graphicFrameMkLst>
        </pc:graphicFrameChg>
        <pc:graphicFrameChg chg="add mod modGraphic">
          <ac:chgData name="Andriesen, Jessica G" userId="062590ef-70cc-4819-a5e0-6bda249ddf83" providerId="ADAL" clId="{B69D6FDB-35CC-41CC-B967-EA45246DA363}" dt="2022-07-17T18:22:57.567" v="887" actId="1036"/>
          <ac:graphicFrameMkLst>
            <pc:docMk/>
            <pc:sldMk cId="728853174" sldId="318"/>
            <ac:graphicFrameMk id="5" creationId="{D3E2A77A-031D-4AA7-AA84-AC93402B8D8C}"/>
          </ac:graphicFrameMkLst>
        </pc:graphicFrameChg>
        <pc:graphicFrameChg chg="add del mod modGraphic">
          <ac:chgData name="Andriesen, Jessica G" userId="062590ef-70cc-4819-a5e0-6bda249ddf83" providerId="ADAL" clId="{B69D6FDB-35CC-41CC-B967-EA45246DA363}" dt="2022-07-15T04:35:08.633" v="22"/>
          <ac:graphicFrameMkLst>
            <pc:docMk/>
            <pc:sldMk cId="728853174" sldId="318"/>
            <ac:graphicFrameMk id="5" creationId="{E31D14BC-091A-463C-BE4B-A391FD92FA21}"/>
          </ac:graphicFrameMkLst>
        </pc:graphicFrameChg>
        <pc:graphicFrameChg chg="add del mod modGraphic">
          <ac:chgData name="Andriesen, Jessica G" userId="062590ef-70cc-4819-a5e0-6bda249ddf83" providerId="ADAL" clId="{B69D6FDB-35CC-41CC-B967-EA45246DA363}" dt="2022-07-15T04:36:36.002" v="29" actId="478"/>
          <ac:graphicFrameMkLst>
            <pc:docMk/>
            <pc:sldMk cId="728853174" sldId="318"/>
            <ac:graphicFrameMk id="6" creationId="{31BB1F3F-1D43-4E26-880D-FFF7F83E59EA}"/>
          </ac:graphicFrameMkLst>
        </pc:graphicFrameChg>
        <pc:graphicFrameChg chg="add mod modGraphic">
          <ac:chgData name="Andriesen, Jessica G" userId="062590ef-70cc-4819-a5e0-6bda249ddf83" providerId="ADAL" clId="{B69D6FDB-35CC-41CC-B967-EA45246DA363}" dt="2022-07-17T18:22:57.567" v="887" actId="1036"/>
          <ac:graphicFrameMkLst>
            <pc:docMk/>
            <pc:sldMk cId="728853174" sldId="318"/>
            <ac:graphicFrameMk id="6" creationId="{AD59120A-D55E-4786-A28C-D64F4E25CA10}"/>
          </ac:graphicFrameMkLst>
        </pc:graphicFrameChg>
        <pc:graphicFrameChg chg="add del mod">
          <ac:chgData name="Andriesen, Jessica G" userId="062590ef-70cc-4819-a5e0-6bda249ddf83" providerId="ADAL" clId="{B69D6FDB-35CC-41CC-B967-EA45246DA363}" dt="2022-07-15T04:36:16.830" v="27"/>
          <ac:graphicFrameMkLst>
            <pc:docMk/>
            <pc:sldMk cId="728853174" sldId="318"/>
            <ac:graphicFrameMk id="7" creationId="{1731DE15-4C18-43E7-BE23-5522C69CA478}"/>
          </ac:graphicFrameMkLst>
        </pc:graphicFrameChg>
        <pc:graphicFrameChg chg="add mod modGraphic">
          <ac:chgData name="Andriesen, Jessica G" userId="062590ef-70cc-4819-a5e0-6bda249ddf83" providerId="ADAL" clId="{B69D6FDB-35CC-41CC-B967-EA45246DA363}" dt="2022-07-17T18:22:57.567" v="887" actId="1036"/>
          <ac:graphicFrameMkLst>
            <pc:docMk/>
            <pc:sldMk cId="728853174" sldId="318"/>
            <ac:graphicFrameMk id="7" creationId="{9CE417EC-DD62-4BD4-8C54-BB01101E08C6}"/>
          </ac:graphicFrameMkLst>
        </pc:graphicFrameChg>
        <pc:graphicFrameChg chg="add del mod modGraphic">
          <ac:chgData name="Andriesen, Jessica G" userId="062590ef-70cc-4819-a5e0-6bda249ddf83" providerId="ADAL" clId="{B69D6FDB-35CC-41CC-B967-EA45246DA363}" dt="2022-07-15T04:42:45.458" v="80" actId="478"/>
          <ac:graphicFrameMkLst>
            <pc:docMk/>
            <pc:sldMk cId="728853174" sldId="318"/>
            <ac:graphicFrameMk id="8" creationId="{3D58F5B0-B625-4FBB-B9FC-DD04377B668A}"/>
          </ac:graphicFrameMkLst>
        </pc:graphicFrameChg>
        <pc:graphicFrameChg chg="add del mod modGraphic">
          <ac:chgData name="Andriesen, Jessica G" userId="062590ef-70cc-4819-a5e0-6bda249ddf83" providerId="ADAL" clId="{B69D6FDB-35CC-41CC-B967-EA45246DA363}" dt="2022-07-15T04:43:57.240" v="105" actId="478"/>
          <ac:graphicFrameMkLst>
            <pc:docMk/>
            <pc:sldMk cId="728853174" sldId="318"/>
            <ac:graphicFrameMk id="9" creationId="{BE2AD061-FCD8-4072-A7E9-41D567A2A294}"/>
          </ac:graphicFrameMkLst>
        </pc:graphicFrameChg>
        <pc:graphicFrameChg chg="add del mod modGraphic">
          <ac:chgData name="Andriesen, Jessica G" userId="062590ef-70cc-4819-a5e0-6bda249ddf83" providerId="ADAL" clId="{B69D6FDB-35CC-41CC-B967-EA45246DA363}" dt="2022-07-15T04:43:57.432" v="106" actId="478"/>
          <ac:graphicFrameMkLst>
            <pc:docMk/>
            <pc:sldMk cId="728853174" sldId="318"/>
            <ac:graphicFrameMk id="10" creationId="{8C761C58-FCD7-4C4D-8C2C-0F88DD55FF7D}"/>
          </ac:graphicFrameMkLst>
        </pc:graphicFrameChg>
        <pc:graphicFrameChg chg="add del mod">
          <ac:chgData name="Andriesen, Jessica G" userId="062590ef-70cc-4819-a5e0-6bda249ddf83" providerId="ADAL" clId="{B69D6FDB-35CC-41CC-B967-EA45246DA363}" dt="2022-07-15T04:42:59.760" v="88"/>
          <ac:graphicFrameMkLst>
            <pc:docMk/>
            <pc:sldMk cId="728853174" sldId="318"/>
            <ac:graphicFrameMk id="11" creationId="{6DD5F9B8-3F5F-41DB-ABBF-B28A7A579221}"/>
          </ac:graphicFrameMkLst>
        </pc:graphicFrameChg>
        <pc:graphicFrameChg chg="add del mod">
          <ac:chgData name="Andriesen, Jessica G" userId="062590ef-70cc-4819-a5e0-6bda249ddf83" providerId="ADAL" clId="{B69D6FDB-35CC-41CC-B967-EA45246DA363}" dt="2022-07-15T04:43:07.867" v="92"/>
          <ac:graphicFrameMkLst>
            <pc:docMk/>
            <pc:sldMk cId="728853174" sldId="318"/>
            <ac:graphicFrameMk id="12" creationId="{7072464B-BAC8-4066-8490-FC99A1E619ED}"/>
          </ac:graphicFrameMkLst>
        </pc:graphicFrameChg>
        <pc:graphicFrameChg chg="add del mod">
          <ac:chgData name="Andriesen, Jessica G" userId="062590ef-70cc-4819-a5e0-6bda249ddf83" providerId="ADAL" clId="{B69D6FDB-35CC-41CC-B967-EA45246DA363}" dt="2022-07-15T04:43:54.274" v="102"/>
          <ac:graphicFrameMkLst>
            <pc:docMk/>
            <pc:sldMk cId="728853174" sldId="318"/>
            <ac:graphicFrameMk id="13" creationId="{41A024A2-176E-481C-8DDF-B1C670E2E275}"/>
          </ac:graphicFrameMkLst>
        </pc:graphicFrameChg>
      </pc:sldChg>
      <pc:sldChg chg="modSp del mod addCm delCm modNotesTx">
        <pc:chgData name="Andriesen, Jessica G" userId="062590ef-70cc-4819-a5e0-6bda249ddf83" providerId="ADAL" clId="{B69D6FDB-35CC-41CC-B967-EA45246DA363}" dt="2022-07-22T17:41:49.822" v="2270" actId="2696"/>
        <pc:sldMkLst>
          <pc:docMk/>
          <pc:sldMk cId="3651943619" sldId="319"/>
        </pc:sldMkLst>
        <pc:spChg chg="mod">
          <ac:chgData name="Andriesen, Jessica G" userId="062590ef-70cc-4819-a5e0-6bda249ddf83" providerId="ADAL" clId="{B69D6FDB-35CC-41CC-B967-EA45246DA363}" dt="2022-07-19T00:32:16.031" v="1949" actId="20577"/>
          <ac:spMkLst>
            <pc:docMk/>
            <pc:sldMk cId="3651943619" sldId="319"/>
            <ac:spMk id="2" creationId="{533EF0C8-DEF7-4D08-9CDE-2D6D935BB75C}"/>
          </ac:spMkLst>
        </pc:spChg>
        <pc:spChg chg="mod">
          <ac:chgData name="Andriesen, Jessica G" userId="062590ef-70cc-4819-a5e0-6bda249ddf83" providerId="ADAL" clId="{B69D6FDB-35CC-41CC-B967-EA45246DA363}" dt="2022-07-18T23:08:15.423" v="1559"/>
          <ac:spMkLst>
            <pc:docMk/>
            <pc:sldMk cId="3651943619" sldId="319"/>
            <ac:spMk id="3" creationId="{00AB68E7-13EF-47CC-8C0C-83641F91A4FF}"/>
          </ac:spMkLst>
        </pc:spChg>
      </pc:sldChg>
      <pc:sldChg chg="addSp delSp modSp del mod addCm modNotesTx">
        <pc:chgData name="Andriesen, Jessica G" userId="062590ef-70cc-4819-a5e0-6bda249ddf83" providerId="ADAL" clId="{B69D6FDB-35CC-41CC-B967-EA45246DA363}" dt="2022-07-22T17:41:52.068" v="2271" actId="2696"/>
        <pc:sldMkLst>
          <pc:docMk/>
          <pc:sldMk cId="345032241" sldId="320"/>
        </pc:sldMkLst>
        <pc:spChg chg="mod">
          <ac:chgData name="Andriesen, Jessica G" userId="062590ef-70cc-4819-a5e0-6bda249ddf83" providerId="ADAL" clId="{B69D6FDB-35CC-41CC-B967-EA45246DA363}" dt="2022-07-18T23:08:04.332" v="1557"/>
          <ac:spMkLst>
            <pc:docMk/>
            <pc:sldMk cId="345032241" sldId="320"/>
            <ac:spMk id="2" creationId="{D31C0F44-B47C-3090-39B0-6E9D832170AD}"/>
          </ac:spMkLst>
        </pc:spChg>
        <pc:spChg chg="mod">
          <ac:chgData name="Andriesen, Jessica G" userId="062590ef-70cc-4819-a5e0-6bda249ddf83" providerId="ADAL" clId="{B69D6FDB-35CC-41CC-B967-EA45246DA363}" dt="2022-07-18T23:08:02.794" v="1556"/>
          <ac:spMkLst>
            <pc:docMk/>
            <pc:sldMk cId="345032241" sldId="320"/>
            <ac:spMk id="3" creationId="{CD0381EB-E885-4F47-A1CD-D7C72A3F86CC}"/>
          </ac:spMkLst>
        </pc:spChg>
        <pc:spChg chg="add del mod">
          <ac:chgData name="Andriesen, Jessica G" userId="062590ef-70cc-4819-a5e0-6bda249ddf83" providerId="ADAL" clId="{B69D6FDB-35CC-41CC-B967-EA45246DA363}" dt="2022-07-19T00:16:37.882" v="1666" actId="478"/>
          <ac:spMkLst>
            <pc:docMk/>
            <pc:sldMk cId="345032241" sldId="320"/>
            <ac:spMk id="4" creationId="{1BC43A5F-B596-4BDC-8B45-3E4078E9B035}"/>
          </ac:spMkLst>
        </pc:spChg>
        <pc:spChg chg="add mod">
          <ac:chgData name="Andriesen, Jessica G" userId="062590ef-70cc-4819-a5e0-6bda249ddf83" providerId="ADAL" clId="{B69D6FDB-35CC-41CC-B967-EA45246DA363}" dt="2022-07-19T00:37:05.296" v="2235" actId="113"/>
          <ac:spMkLst>
            <pc:docMk/>
            <pc:sldMk cId="345032241" sldId="320"/>
            <ac:spMk id="15" creationId="{3B068304-12FA-48DF-8B51-D053CDE8391E}"/>
          </ac:spMkLst>
        </pc:spChg>
        <pc:picChg chg="mod modCrop">
          <ac:chgData name="Andriesen, Jessica G" userId="062590ef-70cc-4819-a5e0-6bda249ddf83" providerId="ADAL" clId="{B69D6FDB-35CC-41CC-B967-EA45246DA363}" dt="2022-07-19T00:36:56.251" v="2231" actId="732"/>
          <ac:picMkLst>
            <pc:docMk/>
            <pc:sldMk cId="345032241" sldId="320"/>
            <ac:picMk id="5" creationId="{C485CB38-0015-4284-AC98-A094F2D83CCF}"/>
          </ac:picMkLst>
        </pc:picChg>
      </pc:sldChg>
      <pc:sldChg chg="addSp delSp modSp mod ord addCm delCm modCm modNotesTx">
        <pc:chgData name="Andriesen, Jessica G" userId="062590ef-70cc-4819-a5e0-6bda249ddf83" providerId="ADAL" clId="{B69D6FDB-35CC-41CC-B967-EA45246DA363}" dt="2022-07-19T00:11:09.565" v="1663" actId="478"/>
        <pc:sldMkLst>
          <pc:docMk/>
          <pc:sldMk cId="1090219522" sldId="321"/>
        </pc:sldMkLst>
        <pc:spChg chg="add del mod">
          <ac:chgData name="Andriesen, Jessica G" userId="062590ef-70cc-4819-a5e0-6bda249ddf83" providerId="ADAL" clId="{B69D6FDB-35CC-41CC-B967-EA45246DA363}" dt="2022-07-19T00:11:09.565" v="1663" actId="478"/>
          <ac:spMkLst>
            <pc:docMk/>
            <pc:sldMk cId="1090219522" sldId="321"/>
            <ac:spMk id="2" creationId="{51B5A2D6-F107-46ED-9334-EB0BE624495D}"/>
          </ac:spMkLst>
        </pc:spChg>
        <pc:spChg chg="mod">
          <ac:chgData name="Andriesen, Jessica G" userId="062590ef-70cc-4819-a5e0-6bda249ddf83" providerId="ADAL" clId="{B69D6FDB-35CC-41CC-B967-EA45246DA363}" dt="2022-07-18T23:07:47.518" v="1549"/>
          <ac:spMkLst>
            <pc:docMk/>
            <pc:sldMk cId="1090219522" sldId="321"/>
            <ac:spMk id="3" creationId="{2518E018-DA3D-4360-AAFC-51BB4FE70703}"/>
          </ac:spMkLst>
        </pc:spChg>
        <pc:spChg chg="mod">
          <ac:chgData name="Andriesen, Jessica G" userId="062590ef-70cc-4819-a5e0-6bda249ddf83" providerId="ADAL" clId="{B69D6FDB-35CC-41CC-B967-EA45246DA363}" dt="2022-07-18T23:07:50.464" v="1551"/>
          <ac:spMkLst>
            <pc:docMk/>
            <pc:sldMk cId="1090219522" sldId="321"/>
            <ac:spMk id="5" creationId="{A12B5D9C-80AD-D2D5-C6D0-FFAE37D5CFC2}"/>
          </ac:spMkLst>
        </pc:spChg>
        <pc:graphicFrameChg chg="del">
          <ac:chgData name="Andriesen, Jessica G" userId="062590ef-70cc-4819-a5e0-6bda249ddf83" providerId="ADAL" clId="{B69D6FDB-35CC-41CC-B967-EA45246DA363}" dt="2022-07-18T23:07:48.855" v="1550"/>
          <ac:graphicFrameMkLst>
            <pc:docMk/>
            <pc:sldMk cId="1090219522" sldId="321"/>
            <ac:graphicFrameMk id="4" creationId="{428E062B-C769-4404-B6D2-18BDDAEF70AD}"/>
          </ac:graphicFrameMkLst>
        </pc:graphicFrameChg>
        <pc:graphicFrameChg chg="add">
          <ac:chgData name="Andriesen, Jessica G" userId="062590ef-70cc-4819-a5e0-6bda249ddf83" providerId="ADAL" clId="{B69D6FDB-35CC-41CC-B967-EA45246DA363}" dt="2022-07-18T23:07:48.855" v="1550"/>
          <ac:graphicFrameMkLst>
            <pc:docMk/>
            <pc:sldMk cId="1090219522" sldId="321"/>
            <ac:graphicFrameMk id="6" creationId="{428E062B-C769-4404-B6D2-18BDDAEF70AD}"/>
          </ac:graphicFrameMkLst>
        </pc:graphicFrameChg>
      </pc:sldChg>
      <pc:sldChg chg="modSp mod addCm delCm">
        <pc:chgData name="Andriesen, Jessica G" userId="062590ef-70cc-4819-a5e0-6bda249ddf83" providerId="ADAL" clId="{B69D6FDB-35CC-41CC-B967-EA45246DA363}" dt="2022-07-19T00:35:14.518" v="2155" actId="1592"/>
        <pc:sldMkLst>
          <pc:docMk/>
          <pc:sldMk cId="2976249671" sldId="322"/>
        </pc:sldMkLst>
        <pc:spChg chg="mod">
          <ac:chgData name="Andriesen, Jessica G" userId="062590ef-70cc-4819-a5e0-6bda249ddf83" providerId="ADAL" clId="{B69D6FDB-35CC-41CC-B967-EA45246DA363}" dt="2022-07-19T00:35:12.555" v="2154" actId="20577"/>
          <ac:spMkLst>
            <pc:docMk/>
            <pc:sldMk cId="2976249671" sldId="322"/>
            <ac:spMk id="2" creationId="{533EF0C8-DEF7-4D08-9CDE-2D6D935BB75C}"/>
          </ac:spMkLst>
        </pc:spChg>
        <pc:spChg chg="mod">
          <ac:chgData name="Andriesen, Jessica G" userId="062590ef-70cc-4819-a5e0-6bda249ddf83" providerId="ADAL" clId="{B69D6FDB-35CC-41CC-B967-EA45246DA363}" dt="2022-07-18T23:08:13.556" v="1558"/>
          <ac:spMkLst>
            <pc:docMk/>
            <pc:sldMk cId="2976249671" sldId="322"/>
            <ac:spMk id="3" creationId="{00AB68E7-13EF-47CC-8C0C-83641F91A4FF}"/>
          </ac:spMkLst>
        </pc:spChg>
      </pc:sldChg>
      <pc:sldChg chg="addSp delSp modSp mod delCm modNotesTx">
        <pc:chgData name="Andriesen, Jessica G" userId="062590ef-70cc-4819-a5e0-6bda249ddf83" providerId="ADAL" clId="{B69D6FDB-35CC-41CC-B967-EA45246DA363}" dt="2022-07-22T19:52:40.189" v="2307" actId="20577"/>
        <pc:sldMkLst>
          <pc:docMk/>
          <pc:sldMk cId="990876436" sldId="323"/>
        </pc:sldMkLst>
        <pc:spChg chg="add del mod">
          <ac:chgData name="Andriesen, Jessica G" userId="062590ef-70cc-4819-a5e0-6bda249ddf83" providerId="ADAL" clId="{B69D6FDB-35CC-41CC-B967-EA45246DA363}" dt="2022-07-17T18:53:27.276" v="1220" actId="478"/>
          <ac:spMkLst>
            <pc:docMk/>
            <pc:sldMk cId="990876436" sldId="323"/>
            <ac:spMk id="2" creationId="{55C99F44-D524-4B0E-B620-A605A5EE2F5D}"/>
          </ac:spMkLst>
        </pc:spChg>
        <pc:spChg chg="add del mod">
          <ac:chgData name="Andriesen, Jessica G" userId="062590ef-70cc-4819-a5e0-6bda249ddf83" providerId="ADAL" clId="{B69D6FDB-35CC-41CC-B967-EA45246DA363}" dt="2022-07-18T23:12:10.682" v="1587" actId="478"/>
          <ac:spMkLst>
            <pc:docMk/>
            <pc:sldMk cId="990876436" sldId="323"/>
            <ac:spMk id="2" creationId="{88DEFE55-DB47-4519-8C8D-D31E1EFA72A6}"/>
          </ac:spMkLst>
        </pc:spChg>
        <pc:spChg chg="mod">
          <ac:chgData name="Andriesen, Jessica G" userId="062590ef-70cc-4819-a5e0-6bda249ddf83" providerId="ADAL" clId="{B69D6FDB-35CC-41CC-B967-EA45246DA363}" dt="2022-07-18T23:07:57.908" v="1553"/>
          <ac:spMkLst>
            <pc:docMk/>
            <pc:sldMk cId="990876436" sldId="323"/>
            <ac:spMk id="4" creationId="{D5EF770F-3C5A-4458-8BCF-1174F51EE772}"/>
          </ac:spMkLst>
        </pc:spChg>
        <pc:spChg chg="mod">
          <ac:chgData name="Andriesen, Jessica G" userId="062590ef-70cc-4819-a5e0-6bda249ddf83" providerId="ADAL" clId="{B69D6FDB-35CC-41CC-B967-EA45246DA363}" dt="2022-07-18T23:07:59.406" v="1554"/>
          <ac:spMkLst>
            <pc:docMk/>
            <pc:sldMk cId="990876436" sldId="323"/>
            <ac:spMk id="5" creationId="{1E114EC2-4D6C-F42C-471A-06D5D169EC8C}"/>
          </ac:spMkLst>
        </pc:spChg>
        <pc:spChg chg="add mod">
          <ac:chgData name="Andriesen, Jessica G" userId="062590ef-70cc-4819-a5e0-6bda249ddf83" providerId="ADAL" clId="{B69D6FDB-35CC-41CC-B967-EA45246DA363}" dt="2022-07-15T15:12:14.457" v="181" actId="20577"/>
          <ac:spMkLst>
            <pc:docMk/>
            <pc:sldMk cId="990876436" sldId="323"/>
            <ac:spMk id="13" creationId="{AAD772DE-71BF-4DB5-B8CF-B20DCE1720A4}"/>
          </ac:spMkLst>
        </pc:spChg>
        <pc:spChg chg="add mod">
          <ac:chgData name="Andriesen, Jessica G" userId="062590ef-70cc-4819-a5e0-6bda249ddf83" providerId="ADAL" clId="{B69D6FDB-35CC-41CC-B967-EA45246DA363}" dt="2022-07-19T00:36:46.699" v="2230" actId="1076"/>
          <ac:spMkLst>
            <pc:docMk/>
            <pc:sldMk cId="990876436" sldId="323"/>
            <ac:spMk id="13" creationId="{E34322BD-7E2E-4DE0-AB29-A70BE4FAE16E}"/>
          </ac:spMkLst>
        </pc:spChg>
        <pc:spChg chg="mod">
          <ac:chgData name="Andriesen, Jessica G" userId="062590ef-70cc-4819-a5e0-6bda249ddf83" providerId="ADAL" clId="{B69D6FDB-35CC-41CC-B967-EA45246DA363}" dt="2022-07-22T19:52:40.189" v="2307" actId="20577"/>
          <ac:spMkLst>
            <pc:docMk/>
            <pc:sldMk cId="990876436" sldId="323"/>
            <ac:spMk id="17" creationId="{327E943D-81BC-4771-9AA2-B11EA411EAA6}"/>
          </ac:spMkLst>
        </pc:spChg>
        <pc:picChg chg="mod modCrop">
          <ac:chgData name="Andriesen, Jessica G" userId="062590ef-70cc-4819-a5e0-6bda249ddf83" providerId="ADAL" clId="{B69D6FDB-35CC-41CC-B967-EA45246DA363}" dt="2022-07-19T00:35:42.450" v="2156" actId="732"/>
          <ac:picMkLst>
            <pc:docMk/>
            <pc:sldMk cId="990876436" sldId="323"/>
            <ac:picMk id="3" creationId="{586A96FD-C78A-4A0C-BE02-95FC21300403}"/>
          </ac:picMkLst>
        </pc:picChg>
        <pc:picChg chg="add mod">
          <ac:chgData name="Andriesen, Jessica G" userId="062590ef-70cc-4819-a5e0-6bda249ddf83" providerId="ADAL" clId="{B69D6FDB-35CC-41CC-B967-EA45246DA363}" dt="2022-07-22T15:59:36.421" v="2241" actId="1076"/>
          <ac:picMkLst>
            <pc:docMk/>
            <pc:sldMk cId="990876436" sldId="323"/>
            <ac:picMk id="3" creationId="{893BB04A-FD49-4640-8962-8F4EC1C940BF}"/>
          </ac:picMkLst>
        </pc:picChg>
        <pc:picChg chg="del">
          <ac:chgData name="Andriesen, Jessica G" userId="062590ef-70cc-4819-a5e0-6bda249ddf83" providerId="ADAL" clId="{B69D6FDB-35CC-41CC-B967-EA45246DA363}" dt="2022-07-22T15:59:29.752" v="2237" actId="478"/>
          <ac:picMkLst>
            <pc:docMk/>
            <pc:sldMk cId="990876436" sldId="323"/>
            <ac:picMk id="15" creationId="{93EA1C92-C336-479D-B6E0-612C34E99B8F}"/>
          </ac:picMkLst>
        </pc:picChg>
      </pc:sldChg>
      <pc:sldChg chg="addSp delSp modSp mod addCm">
        <pc:chgData name="Andriesen, Jessica G" userId="062590ef-70cc-4819-a5e0-6bda249ddf83" providerId="ADAL" clId="{B69D6FDB-35CC-41CC-B967-EA45246DA363}" dt="2022-07-18T23:09:29.717" v="1569" actId="478"/>
        <pc:sldMkLst>
          <pc:docMk/>
          <pc:sldMk cId="2203807725" sldId="324"/>
        </pc:sldMkLst>
        <pc:spChg chg="add del mod">
          <ac:chgData name="Andriesen, Jessica G" userId="062590ef-70cc-4819-a5e0-6bda249ddf83" providerId="ADAL" clId="{B69D6FDB-35CC-41CC-B967-EA45246DA363}" dt="2022-07-18T23:09:29.717" v="1569" actId="478"/>
          <ac:spMkLst>
            <pc:docMk/>
            <pc:sldMk cId="2203807725" sldId="324"/>
            <ac:spMk id="2" creationId="{FB80E96B-F3F3-4F3A-86A2-2957E837EDB1}"/>
          </ac:spMkLst>
        </pc:spChg>
        <pc:spChg chg="add del mod">
          <ac:chgData name="Andriesen, Jessica G" userId="062590ef-70cc-4819-a5e0-6bda249ddf83" providerId="ADAL" clId="{B69D6FDB-35CC-41CC-B967-EA45246DA363}" dt="2022-07-15T15:11:47.724" v="161"/>
          <ac:spMkLst>
            <pc:docMk/>
            <pc:sldMk cId="2203807725" sldId="324"/>
            <ac:spMk id="2" creationId="{FCA9EACA-D322-4A6F-B8B0-CD2BF98A6909}"/>
          </ac:spMkLst>
        </pc:spChg>
        <pc:spChg chg="mod">
          <ac:chgData name="Andriesen, Jessica G" userId="062590ef-70cc-4819-a5e0-6bda249ddf83" providerId="ADAL" clId="{B69D6FDB-35CC-41CC-B967-EA45246DA363}" dt="2022-07-18T23:07:16.826" v="1537"/>
          <ac:spMkLst>
            <pc:docMk/>
            <pc:sldMk cId="2203807725" sldId="324"/>
            <ac:spMk id="3" creationId="{E81D8A96-FF68-4BB3-9DB8-20F33E7BF6B0}"/>
          </ac:spMkLst>
        </pc:spChg>
        <pc:graphicFrameChg chg="add">
          <ac:chgData name="Andriesen, Jessica G" userId="062590ef-70cc-4819-a5e0-6bda249ddf83" providerId="ADAL" clId="{B69D6FDB-35CC-41CC-B967-EA45246DA363}" dt="2022-07-18T23:07:21.264" v="1538"/>
          <ac:graphicFrameMkLst>
            <pc:docMk/>
            <pc:sldMk cId="2203807725" sldId="324"/>
            <ac:graphicFrameMk id="4" creationId="{8E2F0D6E-4B20-41BA-85BF-91E49D2D5023}"/>
          </ac:graphicFrameMkLst>
        </pc:graphicFrameChg>
        <pc:graphicFrameChg chg="del">
          <ac:chgData name="Andriesen, Jessica G" userId="062590ef-70cc-4819-a5e0-6bda249ddf83" providerId="ADAL" clId="{B69D6FDB-35CC-41CC-B967-EA45246DA363}" dt="2022-07-18T23:07:21.264" v="1538"/>
          <ac:graphicFrameMkLst>
            <pc:docMk/>
            <pc:sldMk cId="2203807725" sldId="324"/>
            <ac:graphicFrameMk id="22" creationId="{8E2F0D6E-4B20-41BA-85BF-91E49D2D5023}"/>
          </ac:graphicFrameMkLst>
        </pc:graphicFrameChg>
      </pc:sldChg>
      <pc:sldChg chg="modSp mod addCm delCm modNotesTx">
        <pc:chgData name="Andriesen, Jessica G" userId="062590ef-70cc-4819-a5e0-6bda249ddf83" providerId="ADAL" clId="{B69D6FDB-35CC-41CC-B967-EA45246DA363}" dt="2022-07-19T00:28:09.084" v="1798" actId="20577"/>
        <pc:sldMkLst>
          <pc:docMk/>
          <pc:sldMk cId="1072987520" sldId="325"/>
        </pc:sldMkLst>
        <pc:spChg chg="mod">
          <ac:chgData name="Andriesen, Jessica G" userId="062590ef-70cc-4819-a5e0-6bda249ddf83" providerId="ADAL" clId="{B69D6FDB-35CC-41CC-B967-EA45246DA363}" dt="2022-07-19T00:27:59.133" v="1795" actId="20577"/>
          <ac:spMkLst>
            <pc:docMk/>
            <pc:sldMk cId="1072987520" sldId="325"/>
            <ac:spMk id="2" creationId="{533EF0C8-DEF7-4D08-9CDE-2D6D935BB75C}"/>
          </ac:spMkLst>
        </pc:spChg>
        <pc:spChg chg="mod">
          <ac:chgData name="Andriesen, Jessica G" userId="062590ef-70cc-4819-a5e0-6bda249ddf83" providerId="ADAL" clId="{B69D6FDB-35CC-41CC-B967-EA45246DA363}" dt="2022-07-18T23:08:19.417" v="1561"/>
          <ac:spMkLst>
            <pc:docMk/>
            <pc:sldMk cId="1072987520" sldId="325"/>
            <ac:spMk id="3" creationId="{00AB68E7-13EF-47CC-8C0C-83641F91A4FF}"/>
          </ac:spMkLst>
        </pc:spChg>
      </pc:sldChg>
      <pc:sldChg chg="modSp add del mod">
        <pc:chgData name="Andriesen, Jessica G" userId="062590ef-70cc-4819-a5e0-6bda249ddf83" providerId="ADAL" clId="{B69D6FDB-35CC-41CC-B967-EA45246DA363}" dt="2022-07-17T18:22:05.602" v="872" actId="2696"/>
        <pc:sldMkLst>
          <pc:docMk/>
          <pc:sldMk cId="3127657548" sldId="326"/>
        </pc:sldMkLst>
        <pc:graphicFrameChg chg="mod modGraphic">
          <ac:chgData name="Andriesen, Jessica G" userId="062590ef-70cc-4819-a5e0-6bda249ddf83" providerId="ADAL" clId="{B69D6FDB-35CC-41CC-B967-EA45246DA363}" dt="2022-07-17T18:10:06.818" v="767"/>
          <ac:graphicFrameMkLst>
            <pc:docMk/>
            <pc:sldMk cId="3127657548" sldId="326"/>
            <ac:graphicFrameMk id="3" creationId="{2E44FAEF-AFF9-47B0-AB24-3AC700342BED}"/>
          </ac:graphicFrameMkLst>
        </pc:graphicFrameChg>
        <pc:graphicFrameChg chg="mod modGraphic">
          <ac:chgData name="Andriesen, Jessica G" userId="062590ef-70cc-4819-a5e0-6bda249ddf83" providerId="ADAL" clId="{B69D6FDB-35CC-41CC-B967-EA45246DA363}" dt="2022-07-17T18:11:18.895" v="770"/>
          <ac:graphicFrameMkLst>
            <pc:docMk/>
            <pc:sldMk cId="3127657548" sldId="326"/>
            <ac:graphicFrameMk id="5" creationId="{D3E2A77A-031D-4AA7-AA84-AC93402B8D8C}"/>
          </ac:graphicFrameMkLst>
        </pc:graphicFrameChg>
        <pc:graphicFrameChg chg="mod modGraphic">
          <ac:chgData name="Andriesen, Jessica G" userId="062590ef-70cc-4819-a5e0-6bda249ddf83" providerId="ADAL" clId="{B69D6FDB-35CC-41CC-B967-EA45246DA363}" dt="2022-07-17T18:12:32.294" v="776"/>
          <ac:graphicFrameMkLst>
            <pc:docMk/>
            <pc:sldMk cId="3127657548" sldId="326"/>
            <ac:graphicFrameMk id="6" creationId="{AD59120A-D55E-4786-A28C-D64F4E25CA10}"/>
          </ac:graphicFrameMkLst>
        </pc:graphicFrameChg>
        <pc:graphicFrameChg chg="mod modGraphic">
          <ac:chgData name="Andriesen, Jessica G" userId="062590ef-70cc-4819-a5e0-6bda249ddf83" providerId="ADAL" clId="{B69D6FDB-35CC-41CC-B967-EA45246DA363}" dt="2022-07-17T18:12:44.058" v="777"/>
          <ac:graphicFrameMkLst>
            <pc:docMk/>
            <pc:sldMk cId="3127657548" sldId="326"/>
            <ac:graphicFrameMk id="7" creationId="{9CE417EC-DD62-4BD4-8C54-BB01101E08C6}"/>
          </ac:graphicFrameMkLst>
        </pc:graphicFrameChg>
      </pc:sldChg>
      <pc:sldMasterChg chg="del delSldLayout">
        <pc:chgData name="Andriesen, Jessica G" userId="062590ef-70cc-4819-a5e0-6bda249ddf83" providerId="ADAL" clId="{B69D6FDB-35CC-41CC-B967-EA45246DA363}" dt="2022-07-18T22:58:43.463" v="1274" actId="2696"/>
        <pc:sldMasterMkLst>
          <pc:docMk/>
          <pc:sldMasterMk cId="3974812608" sldId="2147483654"/>
        </pc:sldMasterMkLst>
        <pc:sldLayoutChg chg="del">
          <pc:chgData name="Andriesen, Jessica G" userId="062590ef-70cc-4819-a5e0-6bda249ddf83" providerId="ADAL" clId="{B69D6FDB-35CC-41CC-B967-EA45246DA363}" dt="2022-07-18T22:58:43.460" v="1273" actId="2696"/>
          <pc:sldLayoutMkLst>
            <pc:docMk/>
            <pc:sldMasterMk cId="3974812608" sldId="2147483654"/>
            <pc:sldLayoutMk cId="2353053176" sldId="2147483721"/>
          </pc:sldLayoutMkLst>
        </pc:sldLayoutChg>
      </pc:sldMasterChg>
      <pc:sldMasterChg chg="modSldLayout">
        <pc:chgData name="Andriesen, Jessica G" userId="062590ef-70cc-4819-a5e0-6bda249ddf83" providerId="ADAL" clId="{B69D6FDB-35CC-41CC-B967-EA45246DA363}" dt="2022-07-18T23:00:10.542" v="1392" actId="1036"/>
        <pc:sldMasterMkLst>
          <pc:docMk/>
          <pc:sldMasterMk cId="2585817926" sldId="2147483660"/>
        </pc:sldMasterMkLst>
        <pc:sldLayoutChg chg="modSp mod">
          <pc:chgData name="Andriesen, Jessica G" userId="062590ef-70cc-4819-a5e0-6bda249ddf83" providerId="ADAL" clId="{B69D6FDB-35CC-41CC-B967-EA45246DA363}" dt="2022-07-18T22:59:32.842" v="1321" actId="1036"/>
          <pc:sldLayoutMkLst>
            <pc:docMk/>
            <pc:sldMasterMk cId="2585817926" sldId="2147483660"/>
            <pc:sldLayoutMk cId="1609095104" sldId="2147483663"/>
          </pc:sldLayoutMkLst>
          <pc:spChg chg="mod">
            <ac:chgData name="Andriesen, Jessica G" userId="062590ef-70cc-4819-a5e0-6bda249ddf83" providerId="ADAL" clId="{B69D6FDB-35CC-41CC-B967-EA45246DA363}" dt="2022-07-18T22:59:32.842" v="1321" actId="1036"/>
            <ac:spMkLst>
              <pc:docMk/>
              <pc:sldMasterMk cId="2585817926" sldId="2147483660"/>
              <pc:sldLayoutMk cId="1609095104" sldId="2147483663"/>
              <ac:spMk id="9" creationId="{EE2431B0-0DEE-274A-8AA7-F4388EFA23F8}"/>
            </ac:spMkLst>
          </pc:spChg>
          <pc:spChg chg="mod">
            <ac:chgData name="Andriesen, Jessica G" userId="062590ef-70cc-4819-a5e0-6bda249ddf83" providerId="ADAL" clId="{B69D6FDB-35CC-41CC-B967-EA45246DA363}" dt="2022-07-18T22:59:32.842" v="1321" actId="1036"/>
            <ac:spMkLst>
              <pc:docMk/>
              <pc:sldMasterMk cId="2585817926" sldId="2147483660"/>
              <pc:sldLayoutMk cId="1609095104" sldId="2147483663"/>
              <ac:spMk id="15" creationId="{091C2EAF-4008-1240-8C52-9E641194B157}"/>
            </ac:spMkLst>
          </pc:spChg>
          <pc:spChg chg="mod">
            <ac:chgData name="Andriesen, Jessica G" userId="062590ef-70cc-4819-a5e0-6bda249ddf83" providerId="ADAL" clId="{B69D6FDB-35CC-41CC-B967-EA45246DA363}" dt="2022-07-18T22:59:32.842" v="1321" actId="1036"/>
            <ac:spMkLst>
              <pc:docMk/>
              <pc:sldMasterMk cId="2585817926" sldId="2147483660"/>
              <pc:sldLayoutMk cId="1609095104" sldId="2147483663"/>
              <ac:spMk id="16" creationId="{CEED8009-8440-8D46-8AD7-A2541109AEA4}"/>
            </ac:spMkLst>
          </pc:spChg>
        </pc:sldLayoutChg>
        <pc:sldLayoutChg chg="modSp mod">
          <pc:chgData name="Andriesen, Jessica G" userId="062590ef-70cc-4819-a5e0-6bda249ddf83" providerId="ADAL" clId="{B69D6FDB-35CC-41CC-B967-EA45246DA363}" dt="2022-07-18T22:59:55.042" v="1364" actId="1036"/>
          <pc:sldLayoutMkLst>
            <pc:docMk/>
            <pc:sldMasterMk cId="2585817926" sldId="2147483660"/>
            <pc:sldLayoutMk cId="2205739230" sldId="2147483664"/>
          </pc:sldLayoutMkLst>
          <pc:spChg chg="mod">
            <ac:chgData name="Andriesen, Jessica G" userId="062590ef-70cc-4819-a5e0-6bda249ddf83" providerId="ADAL" clId="{B69D6FDB-35CC-41CC-B967-EA45246DA363}" dt="2022-07-18T22:59:55.042" v="1364" actId="1036"/>
            <ac:spMkLst>
              <pc:docMk/>
              <pc:sldMasterMk cId="2585817926" sldId="2147483660"/>
              <pc:sldLayoutMk cId="2205739230" sldId="2147483664"/>
              <ac:spMk id="9" creationId="{655BEA16-9E9F-0D4A-9C31-85DAC460949F}"/>
            </ac:spMkLst>
          </pc:spChg>
          <pc:spChg chg="mod">
            <ac:chgData name="Andriesen, Jessica G" userId="062590ef-70cc-4819-a5e0-6bda249ddf83" providerId="ADAL" clId="{B69D6FDB-35CC-41CC-B967-EA45246DA363}" dt="2022-07-18T22:59:55.042" v="1364" actId="1036"/>
            <ac:spMkLst>
              <pc:docMk/>
              <pc:sldMasterMk cId="2585817926" sldId="2147483660"/>
              <pc:sldLayoutMk cId="2205739230" sldId="2147483664"/>
              <ac:spMk id="15" creationId="{2A3A0912-00E9-3E4E-9381-0A5C958C62D2}"/>
            </ac:spMkLst>
          </pc:spChg>
          <pc:spChg chg="mod">
            <ac:chgData name="Andriesen, Jessica G" userId="062590ef-70cc-4819-a5e0-6bda249ddf83" providerId="ADAL" clId="{B69D6FDB-35CC-41CC-B967-EA45246DA363}" dt="2022-07-18T22:59:55.042" v="1364" actId="1036"/>
            <ac:spMkLst>
              <pc:docMk/>
              <pc:sldMasterMk cId="2585817926" sldId="2147483660"/>
              <pc:sldLayoutMk cId="2205739230" sldId="2147483664"/>
              <ac:spMk id="16" creationId="{6DD43CCD-AAFC-B847-BF0F-B7E2A805F6E1}"/>
            </ac:spMkLst>
          </pc:spChg>
        </pc:sldLayoutChg>
        <pc:sldLayoutChg chg="modSp mod">
          <pc:chgData name="Andriesen, Jessica G" userId="062590ef-70cc-4819-a5e0-6bda249ddf83" providerId="ADAL" clId="{B69D6FDB-35CC-41CC-B967-EA45246DA363}" dt="2022-07-18T23:00:02.319" v="1378" actId="1036"/>
          <pc:sldLayoutMkLst>
            <pc:docMk/>
            <pc:sldMasterMk cId="2585817926" sldId="2147483660"/>
            <pc:sldLayoutMk cId="4183680870" sldId="2147483667"/>
          </pc:sldLayoutMkLst>
          <pc:spChg chg="mod">
            <ac:chgData name="Andriesen, Jessica G" userId="062590ef-70cc-4819-a5e0-6bda249ddf83" providerId="ADAL" clId="{B69D6FDB-35CC-41CC-B967-EA45246DA363}" dt="2022-07-18T23:00:02.319" v="1378" actId="1036"/>
            <ac:spMkLst>
              <pc:docMk/>
              <pc:sldMasterMk cId="2585817926" sldId="2147483660"/>
              <pc:sldLayoutMk cId="4183680870" sldId="2147483667"/>
              <ac:spMk id="9" creationId="{57465E4D-8ADE-2143-908C-7C2920965ACF}"/>
            </ac:spMkLst>
          </pc:spChg>
          <pc:spChg chg="mod">
            <ac:chgData name="Andriesen, Jessica G" userId="062590ef-70cc-4819-a5e0-6bda249ddf83" providerId="ADAL" clId="{B69D6FDB-35CC-41CC-B967-EA45246DA363}" dt="2022-07-18T23:00:02.319" v="1378" actId="1036"/>
            <ac:spMkLst>
              <pc:docMk/>
              <pc:sldMasterMk cId="2585817926" sldId="2147483660"/>
              <pc:sldLayoutMk cId="4183680870" sldId="2147483667"/>
              <ac:spMk id="11" creationId="{5D76478F-F1E2-AD47-BAC6-395C98E2FF59}"/>
            </ac:spMkLst>
          </pc:spChg>
          <pc:spChg chg="mod">
            <ac:chgData name="Andriesen, Jessica G" userId="062590ef-70cc-4819-a5e0-6bda249ddf83" providerId="ADAL" clId="{B69D6FDB-35CC-41CC-B967-EA45246DA363}" dt="2022-07-18T23:00:02.319" v="1378" actId="1036"/>
            <ac:spMkLst>
              <pc:docMk/>
              <pc:sldMasterMk cId="2585817926" sldId="2147483660"/>
              <pc:sldLayoutMk cId="4183680870" sldId="2147483667"/>
              <ac:spMk id="13" creationId="{67AD4010-0096-6B46-B74C-E77670FCDEA8}"/>
            </ac:spMkLst>
          </pc:spChg>
        </pc:sldLayoutChg>
        <pc:sldLayoutChg chg="modSp mod">
          <pc:chgData name="Andriesen, Jessica G" userId="062590ef-70cc-4819-a5e0-6bda249ddf83" providerId="ADAL" clId="{B69D6FDB-35CC-41CC-B967-EA45246DA363}" dt="2022-07-18T22:59:47.899" v="1350" actId="1036"/>
          <pc:sldLayoutMkLst>
            <pc:docMk/>
            <pc:sldMasterMk cId="2585817926" sldId="2147483660"/>
            <pc:sldLayoutMk cId="1501209842" sldId="2147483672"/>
          </pc:sldLayoutMkLst>
          <pc:spChg chg="mod">
            <ac:chgData name="Andriesen, Jessica G" userId="062590ef-70cc-4819-a5e0-6bda249ddf83" providerId="ADAL" clId="{B69D6FDB-35CC-41CC-B967-EA45246DA363}" dt="2022-07-18T22:59:47.899" v="1350" actId="1036"/>
            <ac:spMkLst>
              <pc:docMk/>
              <pc:sldMasterMk cId="2585817926" sldId="2147483660"/>
              <pc:sldLayoutMk cId="1501209842" sldId="2147483672"/>
              <ac:spMk id="7" creationId="{221FAFFD-1963-C741-90CB-66192F2B4DFC}"/>
            </ac:spMkLst>
          </pc:spChg>
          <pc:spChg chg="mod">
            <ac:chgData name="Andriesen, Jessica G" userId="062590ef-70cc-4819-a5e0-6bda249ddf83" providerId="ADAL" clId="{B69D6FDB-35CC-41CC-B967-EA45246DA363}" dt="2022-07-18T22:59:47.899" v="1350" actId="1036"/>
            <ac:spMkLst>
              <pc:docMk/>
              <pc:sldMasterMk cId="2585817926" sldId="2147483660"/>
              <pc:sldLayoutMk cId="1501209842" sldId="2147483672"/>
              <ac:spMk id="10" creationId="{4275BB66-3787-5A4B-8B7A-C2ACC59202FF}"/>
            </ac:spMkLst>
          </pc:spChg>
          <pc:spChg chg="mod">
            <ac:chgData name="Andriesen, Jessica G" userId="062590ef-70cc-4819-a5e0-6bda249ddf83" providerId="ADAL" clId="{B69D6FDB-35CC-41CC-B967-EA45246DA363}" dt="2022-07-18T22:59:47.899" v="1350" actId="1036"/>
            <ac:spMkLst>
              <pc:docMk/>
              <pc:sldMasterMk cId="2585817926" sldId="2147483660"/>
              <pc:sldLayoutMk cId="1501209842" sldId="2147483672"/>
              <ac:spMk id="11" creationId="{5894CE0F-D4BC-9C48-9E55-800480CD1884}"/>
            </ac:spMkLst>
          </pc:spChg>
        </pc:sldLayoutChg>
        <pc:sldLayoutChg chg="modSp mod">
          <pc:chgData name="Andriesen, Jessica G" userId="062590ef-70cc-4819-a5e0-6bda249ddf83" providerId="ADAL" clId="{B69D6FDB-35CC-41CC-B967-EA45246DA363}" dt="2022-07-18T22:59:23.206" v="1307" actId="1036"/>
          <pc:sldLayoutMkLst>
            <pc:docMk/>
            <pc:sldMasterMk cId="2585817926" sldId="2147483660"/>
            <pc:sldLayoutMk cId="3177910164" sldId="2147483673"/>
          </pc:sldLayoutMkLst>
          <pc:spChg chg="mod">
            <ac:chgData name="Andriesen, Jessica G" userId="062590ef-70cc-4819-a5e0-6bda249ddf83" providerId="ADAL" clId="{B69D6FDB-35CC-41CC-B967-EA45246DA363}" dt="2022-07-18T22:59:23.206" v="1307" actId="1036"/>
            <ac:spMkLst>
              <pc:docMk/>
              <pc:sldMasterMk cId="2585817926" sldId="2147483660"/>
              <pc:sldLayoutMk cId="3177910164" sldId="2147483673"/>
              <ac:spMk id="9" creationId="{BEB8D95D-57D6-3B4E-A545-963A46D668F7}"/>
            </ac:spMkLst>
          </pc:spChg>
          <pc:spChg chg="mod">
            <ac:chgData name="Andriesen, Jessica G" userId="062590ef-70cc-4819-a5e0-6bda249ddf83" providerId="ADAL" clId="{B69D6FDB-35CC-41CC-B967-EA45246DA363}" dt="2022-07-18T22:59:23.206" v="1307" actId="1036"/>
            <ac:spMkLst>
              <pc:docMk/>
              <pc:sldMasterMk cId="2585817926" sldId="2147483660"/>
              <pc:sldLayoutMk cId="3177910164" sldId="2147483673"/>
              <ac:spMk id="11" creationId="{4717AFB9-1E01-0C42-8541-A572CC639D40}"/>
            </ac:spMkLst>
          </pc:spChg>
          <pc:spChg chg="mod">
            <ac:chgData name="Andriesen, Jessica G" userId="062590ef-70cc-4819-a5e0-6bda249ddf83" providerId="ADAL" clId="{B69D6FDB-35CC-41CC-B967-EA45246DA363}" dt="2022-07-18T22:59:23.206" v="1307" actId="1036"/>
            <ac:spMkLst>
              <pc:docMk/>
              <pc:sldMasterMk cId="2585817926" sldId="2147483660"/>
              <pc:sldLayoutMk cId="3177910164" sldId="2147483673"/>
              <ac:spMk id="12" creationId="{8B69231F-CE46-B143-A02F-F3089167ACB3}"/>
            </ac:spMkLst>
          </pc:spChg>
        </pc:sldLayoutChg>
        <pc:sldLayoutChg chg="modSp mod">
          <pc:chgData name="Andriesen, Jessica G" userId="062590ef-70cc-4819-a5e0-6bda249ddf83" providerId="ADAL" clId="{B69D6FDB-35CC-41CC-B967-EA45246DA363}" dt="2022-07-18T23:00:10.542" v="1392" actId="1036"/>
          <pc:sldLayoutMkLst>
            <pc:docMk/>
            <pc:sldMasterMk cId="2585817926" sldId="2147483660"/>
            <pc:sldLayoutMk cId="4252273388" sldId="2147483674"/>
          </pc:sldLayoutMkLst>
          <pc:spChg chg="mod">
            <ac:chgData name="Andriesen, Jessica G" userId="062590ef-70cc-4819-a5e0-6bda249ddf83" providerId="ADAL" clId="{B69D6FDB-35CC-41CC-B967-EA45246DA363}" dt="2022-07-18T23:00:10.542" v="1392" actId="1036"/>
            <ac:spMkLst>
              <pc:docMk/>
              <pc:sldMasterMk cId="2585817926" sldId="2147483660"/>
              <pc:sldLayoutMk cId="4252273388" sldId="2147483674"/>
              <ac:spMk id="7" creationId="{A60FD6BC-85DA-4F47-A647-F2C427823D98}"/>
            </ac:spMkLst>
          </pc:spChg>
          <pc:spChg chg="mod">
            <ac:chgData name="Andriesen, Jessica G" userId="062590ef-70cc-4819-a5e0-6bda249ddf83" providerId="ADAL" clId="{B69D6FDB-35CC-41CC-B967-EA45246DA363}" dt="2022-07-18T23:00:10.542" v="1392" actId="1036"/>
            <ac:spMkLst>
              <pc:docMk/>
              <pc:sldMasterMk cId="2585817926" sldId="2147483660"/>
              <pc:sldLayoutMk cId="4252273388" sldId="2147483674"/>
              <ac:spMk id="10" creationId="{74D34DC7-EE56-704B-BED2-428093484F64}"/>
            </ac:spMkLst>
          </pc:spChg>
          <pc:spChg chg="mod">
            <ac:chgData name="Andriesen, Jessica G" userId="062590ef-70cc-4819-a5e0-6bda249ddf83" providerId="ADAL" clId="{B69D6FDB-35CC-41CC-B967-EA45246DA363}" dt="2022-07-18T23:00:10.542" v="1392" actId="1036"/>
            <ac:spMkLst>
              <pc:docMk/>
              <pc:sldMasterMk cId="2585817926" sldId="2147483660"/>
              <pc:sldLayoutMk cId="4252273388" sldId="2147483674"/>
              <ac:spMk id="11" creationId="{C51A06C6-814D-4A47-8F9A-552C373FA66E}"/>
            </ac:spMkLst>
          </pc:spChg>
        </pc:sldLayoutChg>
        <pc:sldLayoutChg chg="modSp mod">
          <pc:chgData name="Andriesen, Jessica G" userId="062590ef-70cc-4819-a5e0-6bda249ddf83" providerId="ADAL" clId="{B69D6FDB-35CC-41CC-B967-EA45246DA363}" dt="2022-07-18T22:59:39.635" v="1335" actId="1036"/>
          <pc:sldLayoutMkLst>
            <pc:docMk/>
            <pc:sldMasterMk cId="2585817926" sldId="2147483660"/>
            <pc:sldLayoutMk cId="3416177053" sldId="2147483677"/>
          </pc:sldLayoutMkLst>
          <pc:spChg chg="mod">
            <ac:chgData name="Andriesen, Jessica G" userId="062590ef-70cc-4819-a5e0-6bda249ddf83" providerId="ADAL" clId="{B69D6FDB-35CC-41CC-B967-EA45246DA363}" dt="2022-07-18T22:59:39.635" v="1335" actId="1036"/>
            <ac:spMkLst>
              <pc:docMk/>
              <pc:sldMasterMk cId="2585817926" sldId="2147483660"/>
              <pc:sldLayoutMk cId="3416177053" sldId="2147483677"/>
              <ac:spMk id="7" creationId="{909497C5-5C94-8C43-959D-C5FE7F60E92D}"/>
            </ac:spMkLst>
          </pc:spChg>
          <pc:spChg chg="mod">
            <ac:chgData name="Andriesen, Jessica G" userId="062590ef-70cc-4819-a5e0-6bda249ddf83" providerId="ADAL" clId="{B69D6FDB-35CC-41CC-B967-EA45246DA363}" dt="2022-07-18T22:59:39.635" v="1335" actId="1036"/>
            <ac:spMkLst>
              <pc:docMk/>
              <pc:sldMasterMk cId="2585817926" sldId="2147483660"/>
              <pc:sldLayoutMk cId="3416177053" sldId="2147483677"/>
              <ac:spMk id="9" creationId="{05DE0E92-4155-274E-B8D3-6224F5791510}"/>
            </ac:spMkLst>
          </pc:spChg>
          <pc:spChg chg="mod">
            <ac:chgData name="Andriesen, Jessica G" userId="062590ef-70cc-4819-a5e0-6bda249ddf83" providerId="ADAL" clId="{B69D6FDB-35CC-41CC-B967-EA45246DA363}" dt="2022-07-18T22:59:39.635" v="1335" actId="1036"/>
            <ac:spMkLst>
              <pc:docMk/>
              <pc:sldMasterMk cId="2585817926" sldId="2147483660"/>
              <pc:sldLayoutMk cId="3416177053" sldId="2147483677"/>
              <ac:spMk id="15" creationId="{091C2EAF-4008-1240-8C52-9E641194B157}"/>
            </ac:spMkLst>
          </pc:spChg>
        </pc:sldLayoutChg>
      </pc:sldMasterChg>
      <pc:sldMasterChg chg="del delSldLayout">
        <pc:chgData name="Andriesen, Jessica G" userId="062590ef-70cc-4819-a5e0-6bda249ddf83" providerId="ADAL" clId="{B69D6FDB-35CC-41CC-B967-EA45246DA363}" dt="2022-07-18T22:58:47.512" v="1276" actId="2696"/>
        <pc:sldMasterMkLst>
          <pc:docMk/>
          <pc:sldMasterMk cId="1687588433" sldId="2147483695"/>
        </pc:sldMasterMkLst>
        <pc:sldLayoutChg chg="del">
          <pc:chgData name="Andriesen, Jessica G" userId="062590ef-70cc-4819-a5e0-6bda249ddf83" providerId="ADAL" clId="{B69D6FDB-35CC-41CC-B967-EA45246DA363}" dt="2022-07-18T22:58:47.509" v="1275" actId="2696"/>
          <pc:sldLayoutMkLst>
            <pc:docMk/>
            <pc:sldMasterMk cId="1687588433" sldId="2147483695"/>
            <pc:sldLayoutMk cId="301770563" sldId="214748372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35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32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75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6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47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01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75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56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45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57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3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Caption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Caption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5500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5500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55002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/>
              <a:t>“Click to edit Master title style”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F2059-E796-FB4F-BA23-6E88A5FD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1E07-4C14-8D43-8A9E-D992F53ABD10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B7DED-DE5B-B14B-8AFB-343404BB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D157-DFFE-A04F-9A9F-8DF31E37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34D5-4B4D-D14F-B0A4-B045A1D887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B4CD8ED-464C-334B-A740-B911372D5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9568"/>
            <a:ext cx="6172200" cy="4501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03730ED-CC15-BE4A-A60F-C81892447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57595"/>
            <a:ext cx="3932237" cy="45113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53C47F-DC67-2E42-91F4-3A0BCB17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50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7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2C384-E69B-2A4A-982B-D1E1178D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5210" y="6529362"/>
            <a:ext cx="1596189" cy="331932"/>
          </a:xfrm>
          <a:prstGeom prst="rect">
            <a:avLst/>
          </a:prstGeom>
        </p:spPr>
        <p:txBody>
          <a:bodyPr/>
          <a:lstStyle/>
          <a:p>
            <a:fld id="{12755F0B-FEC8-8C41-A4EE-D186A9CFF158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A67A4-D0A6-E641-854A-F353EF88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9362"/>
            <a:ext cx="4114800" cy="3319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C19D6-E76F-CD44-8947-7D6D785D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9362"/>
            <a:ext cx="1596190" cy="331932"/>
          </a:xfrm>
          <a:prstGeom prst="rect">
            <a:avLst/>
          </a:prstGeom>
        </p:spPr>
        <p:txBody>
          <a:bodyPr/>
          <a:lstStyle/>
          <a:p>
            <a:fld id="{ABC77756-10BC-EF47-AC62-855789A71C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3795DA-B5B3-AF4E-B39D-037C23FE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50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C6B7BA-0A46-4340-9104-48D462916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730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5500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5500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55002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5500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5500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55002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5500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5500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55002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255556" y="6595106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266" y="6610981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5" y="6593728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559550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559550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559551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5500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5500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55002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lorem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non </a:t>
            </a:r>
            <a:r>
              <a:rPr lang="en-GB" err="1"/>
              <a:t>nulla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tempus convallis </a:t>
            </a:r>
            <a:r>
              <a:rPr lang="en-GB" err="1"/>
              <a:t>quis</a:t>
            </a:r>
            <a:r>
              <a:rPr lang="en-GB"/>
              <a:t> ac </a:t>
            </a:r>
            <a:r>
              <a:rPr lang="en-GB" err="1"/>
              <a:t>lectus</a:t>
            </a:r>
            <a:r>
              <a:rPr lang="en-GB"/>
              <a:t>.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5500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5500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55002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, </a:t>
            </a:r>
            <a:r>
              <a:rPr lang="en-GB" err="1"/>
              <a:t>accumsan</a:t>
            </a:r>
            <a:r>
              <a:rPr lang="en-GB"/>
              <a:t> id </a:t>
            </a:r>
            <a:r>
              <a:rPr lang="en-GB" err="1"/>
              <a:t>imperdiet</a:t>
            </a:r>
            <a:r>
              <a:rPr lang="en-GB"/>
              <a:t> et, </a:t>
            </a:r>
            <a:r>
              <a:rPr lang="en-GB" err="1"/>
              <a:t>porttitor</a:t>
            </a:r>
            <a:r>
              <a:rPr lang="en-GB"/>
              <a:t> at sem.</a:t>
            </a:r>
          </a:p>
          <a:p>
            <a:pPr lvl="0"/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lorem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. Vestibulum ac </a:t>
            </a:r>
            <a:r>
              <a:rPr lang="en-GB" err="1"/>
              <a:t>diam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dui.Click</a:t>
            </a:r>
            <a:r>
              <a:rPr lang="en-GB"/>
              <a:t> to edit Master text styles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82" r:id="rId5"/>
    <p:sldLayoutId id="2147483671" r:id="rId6"/>
    <p:sldLayoutId id="2147483672" r:id="rId7"/>
    <p:sldLayoutId id="2147483664" r:id="rId8"/>
    <p:sldLayoutId id="2147483667" r:id="rId9"/>
    <p:sldLayoutId id="2147483665" r:id="rId10"/>
    <p:sldLayoutId id="2147483668" r:id="rId11"/>
    <p:sldLayoutId id="2147483674" r:id="rId12"/>
    <p:sldLayoutId id="2147483675" r:id="rId13"/>
    <p:sldLayoutId id="2147483678" r:id="rId14"/>
    <p:sldLayoutId id="2147483679" r:id="rId15"/>
    <p:sldLayoutId id="2147483670" r:id="rId16"/>
    <p:sldLayoutId id="2147483676" r:id="rId17"/>
    <p:sldLayoutId id="2147483680" r:id="rId18"/>
    <p:sldLayoutId id="214748368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hyperlink" Target="https://doi.org/10.1093/cid/ciac237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4" y="2150384"/>
            <a:ext cx="8872324" cy="4103687"/>
          </a:xfrm>
        </p:spPr>
        <p:txBody>
          <a:bodyPr>
            <a:noAutofit/>
          </a:bodyPr>
          <a:lstStyle/>
          <a:p>
            <a:r>
              <a:rPr lang="en-US" sz="3600" noProof="0" dirty="0"/>
              <a:t>High prevalence of asymptomatic Omicron carriage and correlation with CD4</a:t>
            </a:r>
            <a:r>
              <a:rPr lang="en-US" sz="3600" baseline="30000" noProof="0" dirty="0"/>
              <a:t>+</a:t>
            </a:r>
            <a:r>
              <a:rPr lang="en-US" sz="3600" noProof="0" dirty="0"/>
              <a:t> T-cell count among adults with HIV enrolling in CoVPN 3008 Ubuntu clinical trial in sub-Saharan Africa</a:t>
            </a:r>
            <a:endParaRPr lang="en-GB" sz="3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Late breaker Track 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Jessica Andriesen, PhD, Fred Hutchinson Cancer Center, Seattle, WA,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0383E-CEAB-4417-909C-56F1E55BDF87}"/>
              </a:ext>
            </a:extLst>
          </p:cNvPr>
          <p:cNvSpPr txBox="1"/>
          <p:nvPr/>
        </p:nvSpPr>
        <p:spPr>
          <a:xfrm>
            <a:off x="390417" y="6369835"/>
            <a:ext cx="450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Abstract reference code: OALBC0102</a:t>
            </a:r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EF0C8-DEF7-4D08-9CDE-2D6D935BB7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831" y="1665289"/>
            <a:ext cx="8696569" cy="4755260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Ubuntu is designed to further our understanding of the efficacy, safety, and immunogenicity of COVID-19 vaccines in people living with HIV</a:t>
            </a:r>
            <a:endParaRPr lang="en-US" sz="2400" dirty="0"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found a rate of asymptomatic SARS-CoV-2 detection at baseline far higher than in COVID-19 vaccine trials prior to Omicron (</a:t>
            </a:r>
            <a:r>
              <a:rPr lang="en-US" sz="2400" b="1" dirty="0"/>
              <a:t>key finding #1</a:t>
            </a:r>
            <a:r>
              <a:rPr lang="en-US" sz="2400" dirty="0"/>
              <a:t>)</a:t>
            </a:r>
            <a:endParaRPr lang="en-US" sz="2400" dirty="0"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Baseline data also showed an association between CD4</a:t>
            </a:r>
            <a:r>
              <a:rPr lang="en-US" sz="2400" baseline="30000" dirty="0"/>
              <a:t>+</a:t>
            </a:r>
            <a:r>
              <a:rPr lang="en-US" sz="2400" dirty="0"/>
              <a:t> T-cell count and probability of having a positive PCR test result for SARS-CoV-2 (</a:t>
            </a:r>
            <a:r>
              <a:rPr lang="en-US" sz="2400" b="1" dirty="0"/>
              <a:t>key finding #2</a:t>
            </a:r>
            <a:r>
              <a:rPr lang="en-US" sz="24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B68E7-13EF-47CC-8C0C-83641F91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99" y="437451"/>
            <a:ext cx="6433944" cy="628718"/>
          </a:xfrm>
        </p:spPr>
        <p:txBody>
          <a:bodyPr>
            <a:normAutofit/>
          </a:bodyPr>
          <a:lstStyle/>
          <a:p>
            <a:r>
              <a:rPr lang="en-US" sz="4000" dirty="0">
                <a:ea typeface="Verdana"/>
              </a:rPr>
              <a:t>Summary</a:t>
            </a:r>
            <a:endParaRPr lang="en-US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66427E-A760-4AF5-A174-355FAE229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7" t="2112" r="32437" b="57823"/>
          <a:stretch/>
        </p:blipFill>
        <p:spPr bwMode="auto">
          <a:xfrm>
            <a:off x="9423400" y="1328308"/>
            <a:ext cx="2209800" cy="14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4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EF0C8-DEF7-4D08-9CDE-2D6D935BB7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632" y="1380626"/>
            <a:ext cx="10714599" cy="5135756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792163" lvl="1" indent="-3429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Assess </a:t>
            </a:r>
            <a:r>
              <a:rPr lang="en-US" sz="2400" b="1" dirty="0"/>
              <a:t>efficacy</a:t>
            </a:r>
            <a:r>
              <a:rPr lang="en-US" sz="2400" dirty="0"/>
              <a:t> of mRNA vaccines against symptomatic and severe COVID-19 from variants of concern among people living with HIV</a:t>
            </a:r>
          </a:p>
          <a:p>
            <a:pPr marL="792163" lvl="1" indent="-3429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Compare efficacy of </a:t>
            </a:r>
            <a:r>
              <a:rPr lang="en-US" sz="2400" b="1" dirty="0"/>
              <a:t>vaccine-induced immunity versus hybrid immunity</a:t>
            </a:r>
            <a:r>
              <a:rPr lang="en-US" sz="2400" dirty="0"/>
              <a:t> (induced from vaccination and prior infection)</a:t>
            </a:r>
          </a:p>
          <a:p>
            <a:pPr marL="792163" lvl="1" indent="-3429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Evaluate antibody and T-cell immune responses to identify </a:t>
            </a:r>
            <a:r>
              <a:rPr lang="en-US" sz="2400" b="1" dirty="0"/>
              <a:t>correlates of risk/protection</a:t>
            </a:r>
          </a:p>
          <a:p>
            <a:pPr marL="792163" lvl="1" indent="-3429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Assess safety data to help inform regulators and facilitate </a:t>
            </a:r>
            <a:r>
              <a:rPr lang="en-US" sz="2400" b="1" dirty="0"/>
              <a:t>access to mRNA vaccines in Africa</a:t>
            </a:r>
          </a:p>
          <a:p>
            <a:pPr marL="792163" lvl="1" indent="-34290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Further characterize SARS-CoV-2 </a:t>
            </a:r>
            <a:r>
              <a:rPr lang="en-US" sz="2400" b="1" dirty="0"/>
              <a:t>viral persistence and evolution </a:t>
            </a:r>
            <a:r>
              <a:rPr lang="en-US" sz="2400" dirty="0"/>
              <a:t>among people living with HIV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B68E7-13EF-47CC-8C0C-83641F91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972" y="341618"/>
            <a:ext cx="8291022" cy="696811"/>
          </a:xfrm>
        </p:spPr>
        <p:txBody>
          <a:bodyPr>
            <a:normAutofit/>
          </a:bodyPr>
          <a:lstStyle/>
          <a:p>
            <a:r>
              <a:rPr lang="en-US" sz="4000" dirty="0"/>
              <a:t>Ongoing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07298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8FD54324-5955-4B6B-8237-B3095F8B8CC9}"/>
              </a:ext>
            </a:extLst>
          </p:cNvPr>
          <p:cNvSpPr txBox="1"/>
          <p:nvPr/>
        </p:nvSpPr>
        <p:spPr>
          <a:xfrm>
            <a:off x="1064806" y="2115182"/>
            <a:ext cx="10262949" cy="13138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Thank you to the Ubuntu participants</a:t>
            </a:r>
          </a:p>
          <a:p>
            <a:endParaRPr lang="en-US" dirty="0"/>
          </a:p>
          <a:p>
            <a:r>
              <a:rPr lang="en-US" dirty="0"/>
              <a:t>Thank you to the study staff, CAB and community members</a:t>
            </a:r>
            <a:endParaRPr dirty="0"/>
          </a:p>
        </p:txBody>
      </p:sp>
      <p:pic>
        <p:nvPicPr>
          <p:cNvPr id="6" name="object 11">
            <a:extLst>
              <a:ext uri="{FF2B5EF4-FFF2-40B4-BE49-F238E27FC236}">
                <a16:creationId xmlns:a16="http://schemas.microsoft.com/office/drawing/2014/main" id="{1A0A5417-F82C-46C1-8552-45A8BB9602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2750" y="4604329"/>
            <a:ext cx="2647950" cy="789121"/>
          </a:xfrm>
          <a:prstGeom prst="rect">
            <a:avLst/>
          </a:prstGeom>
        </p:spPr>
      </p:pic>
      <p:pic>
        <p:nvPicPr>
          <p:cNvPr id="7" name="object 13">
            <a:extLst>
              <a:ext uri="{FF2B5EF4-FFF2-40B4-BE49-F238E27FC236}">
                <a16:creationId xmlns:a16="http://schemas.microsoft.com/office/drawing/2014/main" id="{1E5B0693-86E0-4C49-A853-5ADC5E4521A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5831" y="4502786"/>
            <a:ext cx="2539830" cy="9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8DC7-87B5-4B98-8432-9FFD029C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952" y="373844"/>
            <a:ext cx="9259891" cy="9703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4000" dirty="0"/>
              <a:t>Ubuntu</a:t>
            </a:r>
            <a:r>
              <a:rPr lang="en-GB" sz="3600" dirty="0"/>
              <a:t> Study Team</a:t>
            </a:r>
            <a:endParaRPr lang="en-US" sz="36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925F06-74B5-BB46-8E64-09A080A5B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20226"/>
              </p:ext>
            </p:extLst>
          </p:nvPr>
        </p:nvGraphicFramePr>
        <p:xfrm>
          <a:off x="599091" y="1344156"/>
          <a:ext cx="11056881" cy="54886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46485">
                  <a:extLst>
                    <a:ext uri="{9D8B030D-6E8A-4147-A177-3AD203B41FA5}">
                      <a16:colId xmlns:a16="http://schemas.microsoft.com/office/drawing/2014/main" val="2316948144"/>
                    </a:ext>
                  </a:extLst>
                </a:gridCol>
                <a:gridCol w="1578022">
                  <a:extLst>
                    <a:ext uri="{9D8B030D-6E8A-4147-A177-3AD203B41FA5}">
                      <a16:colId xmlns:a16="http://schemas.microsoft.com/office/drawing/2014/main" val="1685906421"/>
                    </a:ext>
                  </a:extLst>
                </a:gridCol>
                <a:gridCol w="1615672">
                  <a:extLst>
                    <a:ext uri="{9D8B030D-6E8A-4147-A177-3AD203B41FA5}">
                      <a16:colId xmlns:a16="http://schemas.microsoft.com/office/drawing/2014/main" val="641942237"/>
                    </a:ext>
                  </a:extLst>
                </a:gridCol>
                <a:gridCol w="1854125">
                  <a:extLst>
                    <a:ext uri="{9D8B030D-6E8A-4147-A177-3AD203B41FA5}">
                      <a16:colId xmlns:a16="http://schemas.microsoft.com/office/drawing/2014/main" val="3481881380"/>
                    </a:ext>
                  </a:extLst>
                </a:gridCol>
                <a:gridCol w="1566067">
                  <a:extLst>
                    <a:ext uri="{9D8B030D-6E8A-4147-A177-3AD203B41FA5}">
                      <a16:colId xmlns:a16="http://schemas.microsoft.com/office/drawing/2014/main" val="3430157591"/>
                    </a:ext>
                  </a:extLst>
                </a:gridCol>
                <a:gridCol w="1796510">
                  <a:extLst>
                    <a:ext uri="{9D8B030D-6E8A-4147-A177-3AD203B41FA5}">
                      <a16:colId xmlns:a16="http://schemas.microsoft.com/office/drawing/2014/main" val="4104338584"/>
                    </a:ext>
                  </a:extLst>
                </a:gridCol>
              </a:tblGrid>
              <a:tr h="1122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Co-Chairs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Nigel Garrett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/>
                          <a:ea typeface="Calibri" panose="020F0502020204030204" pitchFamily="34" charset="0"/>
                        </a:rPr>
                        <a:t>Philiip Kotze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Sufia Dadabhai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Nyaradzo Mgodi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638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Lead Statisticians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Yunda Huang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Peter Gilbert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Protocol Lead Advisors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Larry Corey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Glenda Gray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Linda-Gail Bekker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Julie McElrath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Myron Cohen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James Kublin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Clinical Research Physician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/>
                          <a:ea typeface="Calibri" panose="020F0502020204030204" pitchFamily="34" charset="0"/>
                        </a:rPr>
                        <a:t>Aida Asmelash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638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Regional Medical Liaisons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Azwidhwi Takalani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Veronique Bailey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SDMC Associate Director of Operations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Jessica Andriesen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638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Community Engagement Unit Representative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Kagisho Baepanye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SDMC Associate Director of Lab Science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April Kuar Randhawa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Community Advisory Board representative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Nosipho Cynthia Zungu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Project Coordinator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Haven Wilvich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Protocol Development Manager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Smitha Sripathy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84835"/>
                  </a:ext>
                </a:extLst>
              </a:tr>
              <a:tr h="784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638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Protocol Team Leaders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Nzeera Ketter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Manuel Villaran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Asa Tapley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Laboratory Leads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John Hural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Erica Andersen-Nissen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Guido Ferrari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Clinical Safety Specialists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Maija Anderson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Megan Jones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Faculty Statistician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Leigh H Fisher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Community Educator/Recruiter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Sam Sandile Mthiya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Emmes Statisticians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Jill El-Khorazaty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Jeanine May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Alicia Toledano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7670"/>
                  </a:ext>
                </a:extLst>
              </a:tr>
              <a:tr h="280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In-Country Lead Investigators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Joe Makhema (Botswana)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Harriet Nuwagaba-Biribonwoha (Eswatini)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Taraz Samandari (Kenya)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Sufia Dadabhai (Malawi)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Nigel Garrett (South Africa)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Philip Kotze (South Africa)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Peter James Elyanu (Uganda)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Roma Chilengi (Zambia)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Zvavahera Chirenje (Zimbabwe)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Nyaradzo Mgodi (Zimbabwe)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DAIDS Medical Officers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Margaret Yacovone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Laura Polakowski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Core Medical Monitors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Nzeera Ketter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Manuel Villaran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Asa Tapley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Clinical Trials Managers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Michelle Nebergall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Carrie Sopher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Lori Proulx-Burns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Dhevium Govender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Clinical Research Project Manager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Marianne Gildea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Clinical Data Manager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Melissa Peda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Statistical Research Associate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Jiani Hu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Director of Regulatory Affairs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Laurie Rinn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Laboratory Center Representatives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Nicole Espy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Lisa Sanders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Jen Hanke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Protocol Pharmacist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Jackline Odhiambo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638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Lead Site Liaison Manager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Bert Le Roux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Emmes Medical Officer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Radhika Kondapaka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Emmes Clinical Data Managers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Haley Howell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Bianca Noronha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7638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Emmes Project Leaders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Valerie Brown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Kim Linton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Arpi Terzian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606465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87CD033-2631-4254-B0B9-100330BE070D}"/>
              </a:ext>
            </a:extLst>
          </p:cNvPr>
          <p:cNvSpPr txBox="1">
            <a:spLocks/>
          </p:cNvSpPr>
          <p:nvPr/>
        </p:nvSpPr>
        <p:spPr>
          <a:xfrm>
            <a:off x="8610600" y="6544450"/>
            <a:ext cx="1499938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91357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383381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57540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767429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0134D5-4B4D-D14F-B0A4-B045A1D887F4}" type="slidenum">
              <a:rPr lang="en-US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C1257-31E3-4429-BFC1-B0E84CEE54AC}"/>
              </a:ext>
            </a:extLst>
          </p:cNvPr>
          <p:cNvSpPr/>
          <p:nvPr/>
        </p:nvSpPr>
        <p:spPr>
          <a:xfrm>
            <a:off x="0" y="6347248"/>
            <a:ext cx="9711159" cy="49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08DC7-87B5-4B98-8432-9FFD029C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62" y="150463"/>
            <a:ext cx="8871108" cy="1223964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en-GB" sz="4000" dirty="0"/>
              <a:t>Ubuntu Clinical Research Sites </a:t>
            </a:r>
            <a:br>
              <a:rPr lang="en-GB" sz="4000" dirty="0"/>
            </a:br>
            <a:endParaRPr lang="en-US" sz="40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87CD033-2631-4254-B0B9-100330BE070D}"/>
              </a:ext>
            </a:extLst>
          </p:cNvPr>
          <p:cNvSpPr txBox="1">
            <a:spLocks/>
          </p:cNvSpPr>
          <p:nvPr/>
        </p:nvSpPr>
        <p:spPr>
          <a:xfrm>
            <a:off x="8610600" y="6544450"/>
            <a:ext cx="1499938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91357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383381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57540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767429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0134D5-4B4D-D14F-B0A4-B045A1D887F4}" type="slidenum">
              <a:rPr lang="en-US" smtClean="0"/>
              <a:pPr/>
              <a:t>14</a:t>
            </a:fld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44FAEF-AFF9-47B0-AB24-3AC700342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91466"/>
              </p:ext>
            </p:extLst>
          </p:nvPr>
        </p:nvGraphicFramePr>
        <p:xfrm>
          <a:off x="127778" y="1275553"/>
          <a:ext cx="2926080" cy="56215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341580576"/>
                    </a:ext>
                  </a:extLst>
                </a:gridCol>
              </a:tblGrid>
              <a:tr h="262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Gaborone CRS, Gaborone, Botswana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Joseph Makhema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858313881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Eswatini Prevention Center CRS, Mbabane, Eswatini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Harriet Nuwagaba-Biribonwoha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3243138838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Moi University Clinical Research Centre, Eldoret, Kenya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Jamil Said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3019568826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Kombewa Clinical Research Center, Kisumu, Kenya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Ben Andagalu, MD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4137283663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Kisumu CRS, Kisumu, Kenya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Grace Mboya, MD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359048473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Blantyre CRS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b="1" dirty="0">
                          <a:effectLst/>
                        </a:rPr>
                        <a:t>Blantyre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b="1" dirty="0">
                          <a:effectLst/>
                        </a:rPr>
                        <a:t>Malawi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Noel Kayange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3199731515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Malawi CRS, Lilongwe, Malawi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Mina Hoisenippour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3763892255"/>
                  </a:ext>
                </a:extLst>
              </a:tr>
              <a:tr h="3610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Josha Research CRS, Bloemfontein,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Zaheer Ahmed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Ebrahim Hoosain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361710354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Emavundleni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b="1" dirty="0">
                          <a:effectLst/>
                        </a:rPr>
                        <a:t>CRS, Cape Town,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Scott Hayden Mahoney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3821163664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Groote Schuur HIV CRS, Cape Town,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Yashna Singh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1797434667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University of Cape Town Lung Institute CRS, Cape Town,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Prof Rodney Dawson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4034617295"/>
                  </a:ext>
                </a:extLst>
              </a:tr>
              <a:tr h="24857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Central, Cape Town, South Africa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Thirumani Govender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7299691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E2A77A-031D-4AA7-AA84-AC93402B8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0143"/>
              </p:ext>
            </p:extLst>
          </p:nvPr>
        </p:nvGraphicFramePr>
        <p:xfrm>
          <a:off x="3157062" y="806796"/>
          <a:ext cx="2926080" cy="59289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955712899"/>
                    </a:ext>
                  </a:extLst>
                </a:gridCol>
              </a:tblGrid>
              <a:tr h="3525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CAPRISA eThekwini CRS, Durban,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Nivashnee Naicker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1388226837"/>
                  </a:ext>
                </a:extLst>
              </a:tr>
              <a:tr h="3525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Isipingo CRS, Durban,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Dishiki Kalonji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3926157153"/>
                  </a:ext>
                </a:extLst>
              </a:tr>
              <a:tr h="3525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Tongaat CRS, Durban,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Vimla Naicker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3119827617"/>
                  </a:ext>
                </a:extLst>
              </a:tr>
              <a:tr h="3525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Synergy Biomed Research Institute (SBRI), East London,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Moelo Malahleha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7" marR="42987" marT="0" marB="28658" anchor="b"/>
                </a:tc>
                <a:extLst>
                  <a:ext uri="{0D108BD9-81ED-4DB2-BD59-A6C34878D82A}">
                    <a16:rowId xmlns:a16="http://schemas.microsoft.com/office/drawing/2014/main" val="1681664282"/>
                  </a:ext>
                </a:extLst>
              </a:tr>
              <a:tr h="3525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Ndlovu Research Center CRS, Elandsdoorn,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Rebone M. Maboa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Hugo Tempelman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2435526451"/>
                  </a:ext>
                </a:extLst>
              </a:tr>
              <a:tr h="242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TASK Eden, George,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Kirsten McHarry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1570337197"/>
                  </a:ext>
                </a:extLst>
              </a:tr>
              <a:tr h="242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PHOENIX Pharma (Pty) Ltd, Gqeberha,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Zelda Punt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1534807892"/>
                  </a:ext>
                </a:extLst>
              </a:tr>
              <a:tr h="242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Clinical HIV Research Unit (CHRU) / Helen Joseph CRS, Johannesburg,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Sharlaa Badal-Faesen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901237783"/>
                  </a:ext>
                </a:extLst>
              </a:tr>
              <a:tr h="242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Newtown Clinical Research, Johannesburg,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Essack Mitha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1608872945"/>
                  </a:ext>
                </a:extLst>
              </a:tr>
              <a:tr h="242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Wits RHI Ward 21 CRS, Johannesburg,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Prof Sinead Delany-Moretlwe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1447438711"/>
                  </a:ext>
                </a:extLst>
              </a:tr>
              <a:tr h="242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MERC Kempton, Kempton Park,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Mmatsie Manentsa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Aurum Institute Klerksdorp CRS, Klerksdorp, South Africa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Craig Innes</a:t>
                      </a: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336678177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59120A-D55E-4786-A28C-D64F4E25C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95825"/>
              </p:ext>
            </p:extLst>
          </p:nvPr>
        </p:nvGraphicFramePr>
        <p:xfrm>
          <a:off x="6232646" y="806796"/>
          <a:ext cx="2926080" cy="59241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138512020"/>
                    </a:ext>
                  </a:extLst>
                </a:gridCol>
              </a:tblGrid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PHRU Matlosana CRS, Klerksdorp,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Tumelo Moloantoa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130338311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Qhakaza Mbokodo Research Clinic CRS, Ladysmith,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Philippus Kotze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4040626271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Synexus Stanza Clinical Research Centre CRS, Mamelodi,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Sehulong Robert Moraba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Elsje Louise Potgieter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4130160862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Masiphumelele Clinical Research Site (MASI) CRS, Masiphumelele,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Masebole Masenya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1176757505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MeCRU CRS, Medunsa,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Maphoshane Nchabeleng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1851227831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MERC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b="1" dirty="0">
                          <a:effectLst/>
                        </a:rPr>
                        <a:t>Middelburg, Middelburg,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Vongane Louisa Maluleke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1794432473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Nelson Mandela Academic Research Unit CRS, Mthatha,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Pamela Mda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2750735063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Rustenburg CRS, Rustenburg,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William Brumskine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1" marR="41981" marT="0" marB="27988" anchor="b"/>
                </a:tc>
                <a:extLst>
                  <a:ext uri="{0D108BD9-81ED-4DB2-BD59-A6C34878D82A}">
                    <a16:rowId xmlns:a16="http://schemas.microsoft.com/office/drawing/2014/main" val="689082867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Synexus Helderberg, Somerset West,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Soritha Coetzer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2377545561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Soweto – Bara CRS, Soweto,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Fatima Laher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3550406748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Soweto – Kliptown CRS, Soweto,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Erica Lazarus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Anusha Nana                                                                                        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351022993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E417EC-DD62-4BD4-8C54-BB01101E0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53393"/>
              </p:ext>
            </p:extLst>
          </p:nvPr>
        </p:nvGraphicFramePr>
        <p:xfrm>
          <a:off x="9308230" y="806796"/>
          <a:ext cx="2926080" cy="56330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138512020"/>
                    </a:ext>
                  </a:extLst>
                </a:gridCol>
              </a:tblGrid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Tembisa Clinic 4, Tembisa,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Kathryn Mngadi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3563907404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CAPRISA Vulindlela CRS, Vulindlela,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Disebo Makhaza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Mlungisi Khanyile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3298098951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MERC Welkom, Welkom,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Yacoob Vahed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2099664591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FAM-CRU (Family Clinical research Unit), Worcester, South Africa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Samantha Fry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2856654862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UVRI-IAVI HIV Vaccine Program LTD. CRS, Entebbe, Uganda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Annet Nanvubya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2062595414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Joint Clinical Research Centre, Kampala, Uganda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Cissy Kityo Mutuluuza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1078146153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MU-JHU Research Collaboration CRS, Kampala, Uganda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Deo Ogema Wabwire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205024062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Baylor-Uganda CRS, Kampala, U</a:t>
                      </a:r>
                      <a:r>
                        <a:rPr lang="en-US" sz="1000" dirty="0">
                          <a:effectLst/>
                        </a:rPr>
                        <a:t>ganda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Peter James Elyanu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2637612479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UNC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b="1" dirty="0">
                          <a:effectLst/>
                        </a:rPr>
                        <a:t>Global Projects / Kamwala District Health Centre, Lusaka, Zambia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Margaret Kasaro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2210607136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Matero Reference Clinic CRS, Lusaka, Zambia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Monde Muyoyeta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1976837820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CFHRZ CRS, Lusaka, Zambia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William Kilembe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4116625478"/>
                  </a:ext>
                </a:extLst>
              </a:tr>
              <a:tr h="258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Zambia Emory HIV Research Project – Ndola CRS, Ndola, Zambia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Dr. Mubiana Inambao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1" marR="44621" marT="0" marB="29747" anchor="b"/>
                </a:tc>
                <a:extLst>
                  <a:ext uri="{0D108BD9-81ED-4DB2-BD59-A6C34878D82A}">
                    <a16:rowId xmlns:a16="http://schemas.microsoft.com/office/drawing/2014/main" val="174230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8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101" y="353190"/>
            <a:ext cx="7877489" cy="618360"/>
          </a:xfrm>
        </p:spPr>
        <p:txBody>
          <a:bodyPr>
            <a:normAutofit/>
          </a:bodyPr>
          <a:lstStyle/>
          <a:p>
            <a:r>
              <a:rPr lang="en-GB" sz="4000" dirty="0"/>
              <a:t>Outline</a:t>
            </a:r>
            <a:endParaRPr lang="en-GB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029E44-B238-FB79-A48C-C3851799F32C}"/>
              </a:ext>
            </a:extLst>
          </p:cNvPr>
          <p:cNvSpPr txBox="1">
            <a:spLocks/>
          </p:cNvSpPr>
          <p:nvPr/>
        </p:nvSpPr>
        <p:spPr>
          <a:xfrm>
            <a:off x="414337" y="4991737"/>
            <a:ext cx="9739313" cy="14992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Conflict of interest disclosure:</a:t>
            </a:r>
          </a:p>
          <a:p>
            <a:r>
              <a:rPr lang="en-US" sz="2400" dirty="0"/>
              <a:t>I have no relevant financial relationships with ineligible companies to disclose.</a:t>
            </a:r>
            <a:endParaRPr lang="en-GB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4171E3-EAA4-400D-AEDA-DB02B1A6EACE}"/>
              </a:ext>
            </a:extLst>
          </p:cNvPr>
          <p:cNvSpPr txBox="1">
            <a:spLocks/>
          </p:cNvSpPr>
          <p:nvPr/>
        </p:nvSpPr>
        <p:spPr>
          <a:xfrm>
            <a:off x="1968101" y="1629407"/>
            <a:ext cx="7602453" cy="31613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6382"/>
                </a:solidFill>
              </a:rPr>
              <a:t>Introduction to Ubuntu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6382"/>
                </a:solidFill>
              </a:rPr>
              <a:t>Key findings of population at baseline:</a:t>
            </a:r>
          </a:p>
          <a:p>
            <a:pPr marL="906463" lvl="1" indent="-457200"/>
            <a:r>
              <a:rPr lang="en-US" sz="2600" dirty="0">
                <a:solidFill>
                  <a:srgbClr val="076382"/>
                </a:solidFill>
              </a:rPr>
              <a:t>Asymptomatic Omicron carriage</a:t>
            </a:r>
          </a:p>
          <a:p>
            <a:pPr marL="906463" lvl="1" indent="-457200"/>
            <a:r>
              <a:rPr lang="en-US" sz="2600" dirty="0">
                <a:solidFill>
                  <a:srgbClr val="076382"/>
                </a:solidFill>
              </a:rPr>
              <a:t>Association with CD4 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6382"/>
                </a:solidFill>
              </a:rPr>
              <a:t>Summary and future work</a:t>
            </a:r>
          </a:p>
          <a:p>
            <a:endParaRPr lang="en-GB" sz="2800" dirty="0">
              <a:solidFill>
                <a:srgbClr val="076382"/>
              </a:solidFill>
            </a:endParaRPr>
          </a:p>
          <a:p>
            <a:r>
              <a:rPr lang="en-US" sz="2800" dirty="0">
                <a:solidFill>
                  <a:srgbClr val="07638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42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0FA89D7-D896-4974-B53D-7567EBC13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7" t="2112" r="32437" b="57823"/>
          <a:stretch/>
        </p:blipFill>
        <p:spPr bwMode="auto">
          <a:xfrm>
            <a:off x="74735" y="2179208"/>
            <a:ext cx="3179512" cy="201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9F0E332-F277-4F90-9AE7-11CC673CA4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1" y="174762"/>
            <a:ext cx="9305924" cy="19207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z="4000" dirty="0"/>
              <a:t>Ubuntu: </a:t>
            </a:r>
            <a:r>
              <a:rPr lang="en-GB" sz="3200" dirty="0">
                <a:ea typeface="Verdana"/>
              </a:rPr>
              <a:t>Multicenter, randomized, efficacy study of mRNA COVID-19 Vaccine in Sub-Saharan regions with SARS-CoV-2 virus variants</a:t>
            </a:r>
            <a:endParaRPr lang="en-US" sz="3200" dirty="0"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581D4-00AE-4723-9D3E-28F27B4EEE6A}"/>
              </a:ext>
            </a:extLst>
          </p:cNvPr>
          <p:cNvSpPr txBox="1"/>
          <p:nvPr/>
        </p:nvSpPr>
        <p:spPr>
          <a:xfrm>
            <a:off x="3837319" y="2459970"/>
            <a:ext cx="6868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76382"/>
                </a:solidFill>
                <a:effectLst/>
                <a:latin typeface="+mj-lt"/>
                <a:ea typeface="Times New Roman" panose="02020603050405020304" pitchFamily="18" charset="0"/>
              </a:rPr>
              <a:t>Participating Countries:</a:t>
            </a:r>
          </a:p>
          <a:p>
            <a:r>
              <a:rPr lang="en-US" sz="2400" dirty="0">
                <a:solidFill>
                  <a:srgbClr val="076382"/>
                </a:solidFill>
                <a:effectLst/>
                <a:latin typeface="+mj-lt"/>
                <a:ea typeface="Times New Roman" panose="02020603050405020304" pitchFamily="18" charset="0"/>
              </a:rPr>
              <a:t>Botswana, Eswatini, Kenya, Malawi, South Africa, Uganda, Zambia</a:t>
            </a:r>
            <a:endParaRPr lang="en-US" sz="2400" dirty="0">
              <a:solidFill>
                <a:srgbClr val="07638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6B2ED8-EF62-4D57-BF7F-13785F60602D}"/>
              </a:ext>
            </a:extLst>
          </p:cNvPr>
          <p:cNvSpPr txBox="1"/>
          <p:nvPr/>
        </p:nvSpPr>
        <p:spPr>
          <a:xfrm>
            <a:off x="2873527" y="4024769"/>
            <a:ext cx="9075761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No prior COVID-19 vaccination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Predominantly enrolling people living with HIV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Those enrolled without HIV have another known risk factor for severe COVID</a:t>
            </a:r>
            <a:endParaRPr lang="en-US" sz="2000" dirty="0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Enrolling all genders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/>
                <a:ea typeface="Verdana"/>
                <a:cs typeface="Arial"/>
              </a:rPr>
              <a:t>Screening began 15 July 2021; First enrollment 29 Nov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Verdana"/>
                <a:ea typeface="Verdana"/>
                <a:cs typeface="Arial"/>
              </a:rPr>
              <a:t>Presentation includes baseline data collected through 01 July 2022</a:t>
            </a:r>
            <a:endParaRPr lang="en-US" sz="2000" dirty="0">
              <a:latin typeface="Verdana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749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471246A4-D111-4650-9F0A-EC1ECA4D2A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t="15145"/>
          <a:stretch/>
        </p:blipFill>
        <p:spPr>
          <a:xfrm>
            <a:off x="7066120" y="3763158"/>
            <a:ext cx="5222449" cy="2861777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C15DF260-2C45-4677-803B-096CAA19F0F5}"/>
              </a:ext>
            </a:extLst>
          </p:cNvPr>
          <p:cNvGrpSpPr/>
          <p:nvPr/>
        </p:nvGrpSpPr>
        <p:grpSpPr>
          <a:xfrm>
            <a:off x="7197102" y="432351"/>
            <a:ext cx="4890879" cy="2893724"/>
            <a:chOff x="6240786" y="432350"/>
            <a:chExt cx="5426011" cy="31091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8C3E6B-951F-48CB-91BA-68FE09AD47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40786" y="432350"/>
              <a:ext cx="5426011" cy="2426090"/>
              <a:chOff x="7997866" y="1725755"/>
              <a:chExt cx="6278879" cy="2983230"/>
            </a:xfrm>
          </p:grpSpPr>
          <p:grpSp>
            <p:nvGrpSpPr>
              <p:cNvPr id="41" name="object 26">
                <a:extLst>
                  <a:ext uri="{FF2B5EF4-FFF2-40B4-BE49-F238E27FC236}">
                    <a16:creationId xmlns:a16="http://schemas.microsoft.com/office/drawing/2014/main" id="{FB06C89C-5012-4888-9DDD-A54B69B4B94A}"/>
                  </a:ext>
                </a:extLst>
              </p:cNvPr>
              <p:cNvGrpSpPr/>
              <p:nvPr/>
            </p:nvGrpSpPr>
            <p:grpSpPr>
              <a:xfrm>
                <a:off x="7997866" y="1725755"/>
                <a:ext cx="6115685" cy="2983230"/>
                <a:chOff x="1065603" y="1552935"/>
                <a:chExt cx="6115685" cy="2983230"/>
              </a:xfrm>
            </p:grpSpPr>
            <p:sp>
              <p:nvSpPr>
                <p:cNvPr id="63" name="object 27">
                  <a:extLst>
                    <a:ext uri="{FF2B5EF4-FFF2-40B4-BE49-F238E27FC236}">
                      <a16:creationId xmlns:a16="http://schemas.microsoft.com/office/drawing/2014/main" id="{29015712-04B1-412F-974E-82F4E040956B}"/>
                    </a:ext>
                  </a:extLst>
                </p:cNvPr>
                <p:cNvSpPr/>
                <p:nvPr/>
              </p:nvSpPr>
              <p:spPr>
                <a:xfrm>
                  <a:off x="4982296" y="4384595"/>
                  <a:ext cx="36830" cy="24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24764">
                      <a:moveTo>
                        <a:pt x="12611" y="0"/>
                      </a:moveTo>
                      <a:lnTo>
                        <a:pt x="3708" y="13360"/>
                      </a:lnTo>
                      <a:lnTo>
                        <a:pt x="0" y="24485"/>
                      </a:lnTo>
                      <a:lnTo>
                        <a:pt x="26720" y="23736"/>
                      </a:lnTo>
                      <a:lnTo>
                        <a:pt x="35623" y="13360"/>
                      </a:lnTo>
                      <a:lnTo>
                        <a:pt x="36360" y="9652"/>
                      </a:lnTo>
                      <a:lnTo>
                        <a:pt x="20764" y="6680"/>
                      </a:lnTo>
                      <a:lnTo>
                        <a:pt x="12611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4" name="object 28">
                  <a:extLst>
                    <a:ext uri="{FF2B5EF4-FFF2-40B4-BE49-F238E27FC236}">
                      <a16:creationId xmlns:a16="http://schemas.microsoft.com/office/drawing/2014/main" id="{1F981723-6DC8-4E1F-A414-FC41F0212592}"/>
                    </a:ext>
                  </a:extLst>
                </p:cNvPr>
                <p:cNvSpPr/>
                <p:nvPr/>
              </p:nvSpPr>
              <p:spPr>
                <a:xfrm>
                  <a:off x="4982296" y="4384595"/>
                  <a:ext cx="36830" cy="24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9" h="24764">
                      <a:moveTo>
                        <a:pt x="12611" y="0"/>
                      </a:moveTo>
                      <a:lnTo>
                        <a:pt x="20764" y="6680"/>
                      </a:lnTo>
                      <a:lnTo>
                        <a:pt x="36360" y="9652"/>
                      </a:lnTo>
                      <a:lnTo>
                        <a:pt x="35623" y="13360"/>
                      </a:lnTo>
                      <a:lnTo>
                        <a:pt x="26720" y="23736"/>
                      </a:lnTo>
                      <a:lnTo>
                        <a:pt x="0" y="24485"/>
                      </a:lnTo>
                      <a:lnTo>
                        <a:pt x="3708" y="13360"/>
                      </a:lnTo>
                      <a:lnTo>
                        <a:pt x="9639" y="4445"/>
                      </a:lnTo>
                      <a:lnTo>
                        <a:pt x="12611" y="0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5" name="object 29">
                  <a:extLst>
                    <a:ext uri="{FF2B5EF4-FFF2-40B4-BE49-F238E27FC236}">
                      <a16:creationId xmlns:a16="http://schemas.microsoft.com/office/drawing/2014/main" id="{73E0C187-CD40-42B4-9CB5-B165A6628AF2}"/>
                    </a:ext>
                  </a:extLst>
                </p:cNvPr>
                <p:cNvSpPr/>
                <p:nvPr/>
              </p:nvSpPr>
              <p:spPr>
                <a:xfrm>
                  <a:off x="7016534" y="3180087"/>
                  <a:ext cx="190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1905">
                      <a:moveTo>
                        <a:pt x="723" y="0"/>
                      </a:moveTo>
                      <a:lnTo>
                        <a:pt x="0" y="736"/>
                      </a:lnTo>
                      <a:lnTo>
                        <a:pt x="1473" y="1485"/>
                      </a:lnTo>
                      <a:lnTo>
                        <a:pt x="1473" y="736"/>
                      </a:lnTo>
                      <a:lnTo>
                        <a:pt x="723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6" name="object 30">
                  <a:extLst>
                    <a:ext uri="{FF2B5EF4-FFF2-40B4-BE49-F238E27FC236}">
                      <a16:creationId xmlns:a16="http://schemas.microsoft.com/office/drawing/2014/main" id="{5DC73B65-5CE8-4AE5-8221-E6C405C04257}"/>
                    </a:ext>
                  </a:extLst>
                </p:cNvPr>
                <p:cNvSpPr/>
                <p:nvPr/>
              </p:nvSpPr>
              <p:spPr>
                <a:xfrm>
                  <a:off x="7016532" y="3180080"/>
                  <a:ext cx="190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1905">
                      <a:moveTo>
                        <a:pt x="1473" y="749"/>
                      </a:moveTo>
                      <a:lnTo>
                        <a:pt x="1473" y="1498"/>
                      </a:lnTo>
                      <a:lnTo>
                        <a:pt x="0" y="749"/>
                      </a:lnTo>
                      <a:lnTo>
                        <a:pt x="723" y="0"/>
                      </a:lnTo>
                      <a:lnTo>
                        <a:pt x="1473" y="749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7" name="object 31">
                  <a:extLst>
                    <a:ext uri="{FF2B5EF4-FFF2-40B4-BE49-F238E27FC236}">
                      <a16:creationId xmlns:a16="http://schemas.microsoft.com/office/drawing/2014/main" id="{EA6E6B97-4BE1-4C63-901D-FCF7FF7EC7A0}"/>
                    </a:ext>
                  </a:extLst>
                </p:cNvPr>
                <p:cNvSpPr/>
                <p:nvPr/>
              </p:nvSpPr>
              <p:spPr>
                <a:xfrm>
                  <a:off x="6919297" y="3143722"/>
                  <a:ext cx="5080" cy="4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9" h="4444">
                      <a:moveTo>
                        <a:pt x="2971" y="0"/>
                      </a:moveTo>
                      <a:lnTo>
                        <a:pt x="1498" y="0"/>
                      </a:lnTo>
                      <a:lnTo>
                        <a:pt x="0" y="736"/>
                      </a:lnTo>
                      <a:lnTo>
                        <a:pt x="0" y="1485"/>
                      </a:lnTo>
                      <a:lnTo>
                        <a:pt x="749" y="2222"/>
                      </a:lnTo>
                      <a:lnTo>
                        <a:pt x="1498" y="3708"/>
                      </a:lnTo>
                      <a:lnTo>
                        <a:pt x="2971" y="4445"/>
                      </a:lnTo>
                      <a:lnTo>
                        <a:pt x="3721" y="3708"/>
                      </a:lnTo>
                      <a:lnTo>
                        <a:pt x="3721" y="2971"/>
                      </a:lnTo>
                      <a:lnTo>
                        <a:pt x="4470" y="2222"/>
                      </a:lnTo>
                      <a:lnTo>
                        <a:pt x="2971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8" name="object 32">
                  <a:extLst>
                    <a:ext uri="{FF2B5EF4-FFF2-40B4-BE49-F238E27FC236}">
                      <a16:creationId xmlns:a16="http://schemas.microsoft.com/office/drawing/2014/main" id="{1FCFA198-ED8F-4F9A-8A71-E5CC72BC1521}"/>
                    </a:ext>
                  </a:extLst>
                </p:cNvPr>
                <p:cNvSpPr/>
                <p:nvPr/>
              </p:nvSpPr>
              <p:spPr>
                <a:xfrm>
                  <a:off x="6919301" y="3143714"/>
                  <a:ext cx="5080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9" h="5080">
                      <a:moveTo>
                        <a:pt x="3721" y="3721"/>
                      </a:moveTo>
                      <a:lnTo>
                        <a:pt x="2971" y="4457"/>
                      </a:lnTo>
                      <a:lnTo>
                        <a:pt x="1498" y="3721"/>
                      </a:lnTo>
                      <a:lnTo>
                        <a:pt x="736" y="2235"/>
                      </a:lnTo>
                      <a:lnTo>
                        <a:pt x="0" y="1498"/>
                      </a:lnTo>
                      <a:lnTo>
                        <a:pt x="0" y="749"/>
                      </a:lnTo>
                      <a:lnTo>
                        <a:pt x="1498" y="0"/>
                      </a:lnTo>
                      <a:lnTo>
                        <a:pt x="2971" y="0"/>
                      </a:lnTo>
                      <a:lnTo>
                        <a:pt x="4470" y="2235"/>
                      </a:lnTo>
                      <a:lnTo>
                        <a:pt x="3721" y="2971"/>
                      </a:lnTo>
                      <a:lnTo>
                        <a:pt x="3721" y="3721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9" name="object 33">
                  <a:extLst>
                    <a:ext uri="{FF2B5EF4-FFF2-40B4-BE49-F238E27FC236}">
                      <a16:creationId xmlns:a16="http://schemas.microsoft.com/office/drawing/2014/main" id="{BB4BC85C-676F-4140-A671-8D8733AAE21C}"/>
                    </a:ext>
                  </a:extLst>
                </p:cNvPr>
                <p:cNvSpPr/>
                <p:nvPr/>
              </p:nvSpPr>
              <p:spPr>
                <a:xfrm>
                  <a:off x="6789420" y="3134075"/>
                  <a:ext cx="1270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905">
                      <a:moveTo>
                        <a:pt x="749" y="0"/>
                      </a:moveTo>
                      <a:lnTo>
                        <a:pt x="0" y="0"/>
                      </a:lnTo>
                      <a:lnTo>
                        <a:pt x="0" y="736"/>
                      </a:lnTo>
                      <a:lnTo>
                        <a:pt x="749" y="1485"/>
                      </a:lnTo>
                      <a:lnTo>
                        <a:pt x="749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70" name="object 34">
                  <a:extLst>
                    <a:ext uri="{FF2B5EF4-FFF2-40B4-BE49-F238E27FC236}">
                      <a16:creationId xmlns:a16="http://schemas.microsoft.com/office/drawing/2014/main" id="{B048FD01-C82E-42D5-A4B6-53C98839BEF4}"/>
                    </a:ext>
                  </a:extLst>
                </p:cNvPr>
                <p:cNvSpPr/>
                <p:nvPr/>
              </p:nvSpPr>
              <p:spPr>
                <a:xfrm>
                  <a:off x="6789417" y="3134071"/>
                  <a:ext cx="1270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905">
                      <a:moveTo>
                        <a:pt x="749" y="1485"/>
                      </a:moveTo>
                      <a:lnTo>
                        <a:pt x="0" y="736"/>
                      </a:lnTo>
                      <a:lnTo>
                        <a:pt x="0" y="0"/>
                      </a:lnTo>
                      <a:lnTo>
                        <a:pt x="749" y="0"/>
                      </a:lnTo>
                      <a:lnTo>
                        <a:pt x="749" y="1485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71" name="object 35">
                  <a:extLst>
                    <a:ext uri="{FF2B5EF4-FFF2-40B4-BE49-F238E27FC236}">
                      <a16:creationId xmlns:a16="http://schemas.microsoft.com/office/drawing/2014/main" id="{32634488-8D81-49DD-BB17-32076C73DF6D}"/>
                    </a:ext>
                  </a:extLst>
                </p:cNvPr>
                <p:cNvSpPr/>
                <p:nvPr/>
              </p:nvSpPr>
              <p:spPr>
                <a:xfrm>
                  <a:off x="6794626" y="3132594"/>
                  <a:ext cx="1270" cy="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269">
                      <a:moveTo>
                        <a:pt x="749" y="0"/>
                      </a:moveTo>
                      <a:lnTo>
                        <a:pt x="0" y="0"/>
                      </a:lnTo>
                      <a:lnTo>
                        <a:pt x="0" y="736"/>
                      </a:lnTo>
                      <a:lnTo>
                        <a:pt x="749" y="736"/>
                      </a:lnTo>
                      <a:lnTo>
                        <a:pt x="749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72" name="object 36">
                  <a:extLst>
                    <a:ext uri="{FF2B5EF4-FFF2-40B4-BE49-F238E27FC236}">
                      <a16:creationId xmlns:a16="http://schemas.microsoft.com/office/drawing/2014/main" id="{05F803E4-4CED-4237-840C-DE706620D51D}"/>
                    </a:ext>
                  </a:extLst>
                </p:cNvPr>
                <p:cNvSpPr/>
                <p:nvPr/>
              </p:nvSpPr>
              <p:spPr>
                <a:xfrm>
                  <a:off x="6794626" y="3132582"/>
                  <a:ext cx="1270" cy="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269">
                      <a:moveTo>
                        <a:pt x="749" y="749"/>
                      </a:moveTo>
                      <a:lnTo>
                        <a:pt x="0" y="749"/>
                      </a:lnTo>
                      <a:lnTo>
                        <a:pt x="0" y="0"/>
                      </a:lnTo>
                      <a:lnTo>
                        <a:pt x="749" y="0"/>
                      </a:lnTo>
                      <a:lnTo>
                        <a:pt x="749" y="749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73" name="object 37">
                  <a:extLst>
                    <a:ext uri="{FF2B5EF4-FFF2-40B4-BE49-F238E27FC236}">
                      <a16:creationId xmlns:a16="http://schemas.microsoft.com/office/drawing/2014/main" id="{B5C89DAD-97E8-4511-8DE1-440CFC0C30AD}"/>
                    </a:ext>
                  </a:extLst>
                </p:cNvPr>
                <p:cNvSpPr/>
                <p:nvPr/>
              </p:nvSpPr>
              <p:spPr>
                <a:xfrm>
                  <a:off x="7147876" y="3166731"/>
                  <a:ext cx="1270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2539">
                      <a:moveTo>
                        <a:pt x="736" y="0"/>
                      </a:moveTo>
                      <a:lnTo>
                        <a:pt x="0" y="0"/>
                      </a:lnTo>
                      <a:lnTo>
                        <a:pt x="0" y="1473"/>
                      </a:lnTo>
                      <a:lnTo>
                        <a:pt x="736" y="2222"/>
                      </a:lnTo>
                      <a:lnTo>
                        <a:pt x="736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74" name="object 38">
                  <a:extLst>
                    <a:ext uri="{FF2B5EF4-FFF2-40B4-BE49-F238E27FC236}">
                      <a16:creationId xmlns:a16="http://schemas.microsoft.com/office/drawing/2014/main" id="{CDF876CD-5F70-4B0D-B8C8-E20A106B652B}"/>
                    </a:ext>
                  </a:extLst>
                </p:cNvPr>
                <p:cNvSpPr/>
                <p:nvPr/>
              </p:nvSpPr>
              <p:spPr>
                <a:xfrm>
                  <a:off x="7147873" y="3166731"/>
                  <a:ext cx="1270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2539">
                      <a:moveTo>
                        <a:pt x="749" y="2222"/>
                      </a:moveTo>
                      <a:lnTo>
                        <a:pt x="0" y="1473"/>
                      </a:lnTo>
                      <a:lnTo>
                        <a:pt x="0" y="0"/>
                      </a:lnTo>
                      <a:lnTo>
                        <a:pt x="749" y="0"/>
                      </a:lnTo>
                      <a:lnTo>
                        <a:pt x="749" y="2222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75" name="object 39">
                  <a:extLst>
                    <a:ext uri="{FF2B5EF4-FFF2-40B4-BE49-F238E27FC236}">
                      <a16:creationId xmlns:a16="http://schemas.microsoft.com/office/drawing/2014/main" id="{1D6CB906-CEBD-4CB9-B03A-ACC3AE86044D}"/>
                    </a:ext>
                  </a:extLst>
                </p:cNvPr>
                <p:cNvSpPr/>
                <p:nvPr/>
              </p:nvSpPr>
              <p:spPr>
                <a:xfrm>
                  <a:off x="7174599" y="3140012"/>
                  <a:ext cx="57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" h="1905">
                      <a:moveTo>
                        <a:pt x="0" y="0"/>
                      </a:moveTo>
                      <a:lnTo>
                        <a:pt x="0" y="749"/>
                      </a:lnTo>
                      <a:lnTo>
                        <a:pt x="2971" y="1485"/>
                      </a:lnTo>
                      <a:lnTo>
                        <a:pt x="0" y="0"/>
                      </a:lnTo>
                      <a:close/>
                    </a:path>
                    <a:path w="5715" h="1905">
                      <a:moveTo>
                        <a:pt x="5194" y="749"/>
                      </a:moveTo>
                      <a:lnTo>
                        <a:pt x="2971" y="1485"/>
                      </a:lnTo>
                      <a:lnTo>
                        <a:pt x="3721" y="1485"/>
                      </a:lnTo>
                      <a:lnTo>
                        <a:pt x="5194" y="749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76" name="object 40">
                  <a:extLst>
                    <a:ext uri="{FF2B5EF4-FFF2-40B4-BE49-F238E27FC236}">
                      <a16:creationId xmlns:a16="http://schemas.microsoft.com/office/drawing/2014/main" id="{DEA1CD38-6862-4852-86DC-065496558588}"/>
                    </a:ext>
                  </a:extLst>
                </p:cNvPr>
                <p:cNvSpPr/>
                <p:nvPr/>
              </p:nvSpPr>
              <p:spPr>
                <a:xfrm>
                  <a:off x="7174604" y="3140011"/>
                  <a:ext cx="57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" h="1905">
                      <a:moveTo>
                        <a:pt x="0" y="0"/>
                      </a:moveTo>
                      <a:lnTo>
                        <a:pt x="2971" y="1485"/>
                      </a:lnTo>
                      <a:lnTo>
                        <a:pt x="5181" y="749"/>
                      </a:lnTo>
                      <a:lnTo>
                        <a:pt x="3721" y="1485"/>
                      </a:lnTo>
                      <a:lnTo>
                        <a:pt x="2971" y="1485"/>
                      </a:lnTo>
                      <a:lnTo>
                        <a:pt x="0" y="7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pic>
              <p:nvPicPr>
                <p:cNvPr id="77" name="object 41">
                  <a:extLst>
                    <a:ext uri="{FF2B5EF4-FFF2-40B4-BE49-F238E27FC236}">
                      <a16:creationId xmlns:a16="http://schemas.microsoft.com/office/drawing/2014/main" id="{613CAC1B-09FA-4712-BB36-E8569E45DD90}"/>
                    </a:ext>
                  </a:extLst>
                </p:cNvPr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409825" y="4209097"/>
                  <a:ext cx="81610" cy="66751"/>
                </a:xfrm>
                <a:prstGeom prst="rect">
                  <a:avLst/>
                </a:prstGeom>
              </p:spPr>
            </p:pic>
            <p:pic>
              <p:nvPicPr>
                <p:cNvPr id="78" name="object 42">
                  <a:extLst>
                    <a:ext uri="{FF2B5EF4-FFF2-40B4-BE49-F238E27FC236}">
                      <a16:creationId xmlns:a16="http://schemas.microsoft.com/office/drawing/2014/main" id="{816EB3C5-1BB9-4D87-A906-F8EDFB0A22F5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065603" y="1552935"/>
                  <a:ext cx="6037367" cy="2982671"/>
                </a:xfrm>
                <a:prstGeom prst="rect">
                  <a:avLst/>
                </a:prstGeom>
              </p:spPr>
            </p:pic>
          </p:grpSp>
          <p:grpSp>
            <p:nvGrpSpPr>
              <p:cNvPr id="42" name="object 43">
                <a:extLst>
                  <a:ext uri="{FF2B5EF4-FFF2-40B4-BE49-F238E27FC236}">
                    <a16:creationId xmlns:a16="http://schemas.microsoft.com/office/drawing/2014/main" id="{AE705ED8-8053-4341-B36C-67B091720C0E}"/>
                  </a:ext>
                </a:extLst>
              </p:cNvPr>
              <p:cNvGrpSpPr/>
              <p:nvPr/>
            </p:nvGrpSpPr>
            <p:grpSpPr>
              <a:xfrm>
                <a:off x="14187458" y="3831329"/>
                <a:ext cx="64769" cy="52069"/>
                <a:chOff x="7255195" y="3658509"/>
                <a:chExt cx="64769" cy="52069"/>
              </a:xfrm>
            </p:grpSpPr>
            <p:sp>
              <p:nvSpPr>
                <p:cNvPr id="59" name="object 44">
                  <a:extLst>
                    <a:ext uri="{FF2B5EF4-FFF2-40B4-BE49-F238E27FC236}">
                      <a16:creationId xmlns:a16="http://schemas.microsoft.com/office/drawing/2014/main" id="{ABB52D15-1F0B-44A4-9B14-D622543E4A5C}"/>
                    </a:ext>
                  </a:extLst>
                </p:cNvPr>
                <p:cNvSpPr/>
                <p:nvPr/>
              </p:nvSpPr>
              <p:spPr>
                <a:xfrm>
                  <a:off x="7256293" y="3687794"/>
                  <a:ext cx="29209" cy="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9" h="21589">
                      <a:moveTo>
                        <a:pt x="23647" y="0"/>
                      </a:moveTo>
                      <a:lnTo>
                        <a:pt x="18478" y="3682"/>
                      </a:lnTo>
                      <a:lnTo>
                        <a:pt x="9613" y="736"/>
                      </a:lnTo>
                      <a:lnTo>
                        <a:pt x="749" y="8851"/>
                      </a:lnTo>
                      <a:lnTo>
                        <a:pt x="0" y="18440"/>
                      </a:lnTo>
                      <a:lnTo>
                        <a:pt x="10350" y="21374"/>
                      </a:lnTo>
                      <a:lnTo>
                        <a:pt x="22910" y="17691"/>
                      </a:lnTo>
                      <a:lnTo>
                        <a:pt x="28816" y="6629"/>
                      </a:lnTo>
                      <a:lnTo>
                        <a:pt x="23647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0" name="object 45">
                  <a:extLst>
                    <a:ext uri="{FF2B5EF4-FFF2-40B4-BE49-F238E27FC236}">
                      <a16:creationId xmlns:a16="http://schemas.microsoft.com/office/drawing/2014/main" id="{281A174F-01A2-40D4-A91F-E05477926711}"/>
                    </a:ext>
                  </a:extLst>
                </p:cNvPr>
                <p:cNvSpPr/>
                <p:nvPr/>
              </p:nvSpPr>
              <p:spPr>
                <a:xfrm>
                  <a:off x="7256293" y="3687794"/>
                  <a:ext cx="29209" cy="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9" h="21589">
                      <a:moveTo>
                        <a:pt x="23647" y="0"/>
                      </a:moveTo>
                      <a:lnTo>
                        <a:pt x="28816" y="6629"/>
                      </a:lnTo>
                      <a:lnTo>
                        <a:pt x="22910" y="17691"/>
                      </a:lnTo>
                      <a:lnTo>
                        <a:pt x="10350" y="21374"/>
                      </a:lnTo>
                      <a:lnTo>
                        <a:pt x="0" y="18440"/>
                      </a:lnTo>
                      <a:lnTo>
                        <a:pt x="749" y="8851"/>
                      </a:lnTo>
                      <a:lnTo>
                        <a:pt x="9613" y="736"/>
                      </a:lnTo>
                      <a:lnTo>
                        <a:pt x="18478" y="3682"/>
                      </a:lnTo>
                      <a:lnTo>
                        <a:pt x="23647" y="0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1" name="object 46">
                  <a:extLst>
                    <a:ext uri="{FF2B5EF4-FFF2-40B4-BE49-F238E27FC236}">
                      <a16:creationId xmlns:a16="http://schemas.microsoft.com/office/drawing/2014/main" id="{6D490460-1504-4098-B2D6-4EC2E1F45DD4}"/>
                    </a:ext>
                  </a:extLst>
                </p:cNvPr>
                <p:cNvSpPr/>
                <p:nvPr/>
              </p:nvSpPr>
              <p:spPr>
                <a:xfrm>
                  <a:off x="7288212" y="3659608"/>
                  <a:ext cx="30480" cy="20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20954">
                      <a:moveTo>
                        <a:pt x="30289" y="0"/>
                      </a:moveTo>
                      <a:lnTo>
                        <a:pt x="16992" y="6629"/>
                      </a:lnTo>
                      <a:lnTo>
                        <a:pt x="11074" y="8102"/>
                      </a:lnTo>
                      <a:lnTo>
                        <a:pt x="0" y="12522"/>
                      </a:lnTo>
                      <a:lnTo>
                        <a:pt x="736" y="20599"/>
                      </a:lnTo>
                      <a:lnTo>
                        <a:pt x="14033" y="16192"/>
                      </a:lnTo>
                      <a:lnTo>
                        <a:pt x="28067" y="10312"/>
                      </a:ln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2" name="object 47">
                  <a:extLst>
                    <a:ext uri="{FF2B5EF4-FFF2-40B4-BE49-F238E27FC236}">
                      <a16:creationId xmlns:a16="http://schemas.microsoft.com/office/drawing/2014/main" id="{136CEF9E-005A-4D82-BAFB-DF89418FA007}"/>
                    </a:ext>
                  </a:extLst>
                </p:cNvPr>
                <p:cNvSpPr/>
                <p:nvPr/>
              </p:nvSpPr>
              <p:spPr>
                <a:xfrm>
                  <a:off x="7288212" y="3659608"/>
                  <a:ext cx="30480" cy="20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79" h="20954">
                      <a:moveTo>
                        <a:pt x="14033" y="16192"/>
                      </a:moveTo>
                      <a:lnTo>
                        <a:pt x="736" y="20599"/>
                      </a:lnTo>
                      <a:lnTo>
                        <a:pt x="0" y="12522"/>
                      </a:lnTo>
                      <a:lnTo>
                        <a:pt x="11074" y="8102"/>
                      </a:lnTo>
                      <a:lnTo>
                        <a:pt x="16992" y="6629"/>
                      </a:lnTo>
                      <a:lnTo>
                        <a:pt x="30289" y="0"/>
                      </a:lnTo>
                      <a:lnTo>
                        <a:pt x="28067" y="10312"/>
                      </a:lnTo>
                      <a:lnTo>
                        <a:pt x="14033" y="16192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  <p:grpSp>
            <p:nvGrpSpPr>
              <p:cNvPr id="43" name="object 48">
                <a:extLst>
                  <a:ext uri="{FF2B5EF4-FFF2-40B4-BE49-F238E27FC236}">
                    <a16:creationId xmlns:a16="http://schemas.microsoft.com/office/drawing/2014/main" id="{554D311A-0A8A-489A-B0E5-28C484D9D9F3}"/>
                  </a:ext>
                </a:extLst>
              </p:cNvPr>
              <p:cNvGrpSpPr/>
              <p:nvPr/>
            </p:nvGrpSpPr>
            <p:grpSpPr>
              <a:xfrm>
                <a:off x="14205625" y="3597518"/>
                <a:ext cx="71120" cy="88265"/>
                <a:chOff x="7273362" y="3424698"/>
                <a:chExt cx="71120" cy="88265"/>
              </a:xfrm>
            </p:grpSpPr>
            <p:sp>
              <p:nvSpPr>
                <p:cNvPr id="44" name="object 49">
                  <a:extLst>
                    <a:ext uri="{FF2B5EF4-FFF2-40B4-BE49-F238E27FC236}">
                      <a16:creationId xmlns:a16="http://schemas.microsoft.com/office/drawing/2014/main" id="{3E4ECA56-9DED-4377-8004-B990262F60CD}"/>
                    </a:ext>
                  </a:extLst>
                </p:cNvPr>
                <p:cNvSpPr/>
                <p:nvPr/>
              </p:nvSpPr>
              <p:spPr>
                <a:xfrm>
                  <a:off x="7341648" y="3508922"/>
                  <a:ext cx="635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2539">
                      <a:moveTo>
                        <a:pt x="622" y="0"/>
                      </a:moveTo>
                      <a:lnTo>
                        <a:pt x="0" y="0"/>
                      </a:lnTo>
                      <a:lnTo>
                        <a:pt x="0" y="2222"/>
                      </a:lnTo>
                      <a:lnTo>
                        <a:pt x="622" y="736"/>
                      </a:lnTo>
                      <a:lnTo>
                        <a:pt x="622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5" name="object 50">
                  <a:extLst>
                    <a:ext uri="{FF2B5EF4-FFF2-40B4-BE49-F238E27FC236}">
                      <a16:creationId xmlns:a16="http://schemas.microsoft.com/office/drawing/2014/main" id="{47717BBA-E87A-4E04-AC3D-F841D73467C8}"/>
                    </a:ext>
                  </a:extLst>
                </p:cNvPr>
                <p:cNvSpPr/>
                <p:nvPr/>
              </p:nvSpPr>
              <p:spPr>
                <a:xfrm>
                  <a:off x="7341647" y="3508922"/>
                  <a:ext cx="635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2539">
                      <a:moveTo>
                        <a:pt x="0" y="0"/>
                      </a:moveTo>
                      <a:lnTo>
                        <a:pt x="0" y="736"/>
                      </a:lnTo>
                      <a:lnTo>
                        <a:pt x="0" y="1485"/>
                      </a:lnTo>
                      <a:lnTo>
                        <a:pt x="0" y="2222"/>
                      </a:lnTo>
                      <a:lnTo>
                        <a:pt x="622" y="736"/>
                      </a:lnTo>
                      <a:lnTo>
                        <a:pt x="62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6" name="object 51">
                  <a:extLst>
                    <a:ext uri="{FF2B5EF4-FFF2-40B4-BE49-F238E27FC236}">
                      <a16:creationId xmlns:a16="http://schemas.microsoft.com/office/drawing/2014/main" id="{0B2CDCCE-ABC4-4BDD-A13E-A98B1F49C3AE}"/>
                    </a:ext>
                  </a:extLst>
                </p:cNvPr>
                <p:cNvSpPr/>
                <p:nvPr/>
              </p:nvSpPr>
              <p:spPr>
                <a:xfrm>
                  <a:off x="7328292" y="3488131"/>
                  <a:ext cx="3175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5079">
                      <a:moveTo>
                        <a:pt x="2844" y="0"/>
                      </a:moveTo>
                      <a:lnTo>
                        <a:pt x="2120" y="0"/>
                      </a:lnTo>
                      <a:lnTo>
                        <a:pt x="1422" y="0"/>
                      </a:lnTo>
                      <a:lnTo>
                        <a:pt x="0" y="2146"/>
                      </a:lnTo>
                      <a:lnTo>
                        <a:pt x="0" y="5003"/>
                      </a:lnTo>
                      <a:lnTo>
                        <a:pt x="711" y="4292"/>
                      </a:lnTo>
                      <a:lnTo>
                        <a:pt x="711" y="3568"/>
                      </a:lnTo>
                      <a:lnTo>
                        <a:pt x="2844" y="2146"/>
                      </a:lnTo>
                      <a:lnTo>
                        <a:pt x="2844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7" name="object 52">
                  <a:extLst>
                    <a:ext uri="{FF2B5EF4-FFF2-40B4-BE49-F238E27FC236}">
                      <a16:creationId xmlns:a16="http://schemas.microsoft.com/office/drawing/2014/main" id="{CD7A2784-2EE2-4884-98CD-D1D42AA5DB36}"/>
                    </a:ext>
                  </a:extLst>
                </p:cNvPr>
                <p:cNvSpPr/>
                <p:nvPr/>
              </p:nvSpPr>
              <p:spPr>
                <a:xfrm>
                  <a:off x="7328294" y="3488127"/>
                  <a:ext cx="3175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5079">
                      <a:moveTo>
                        <a:pt x="2120" y="0"/>
                      </a:moveTo>
                      <a:lnTo>
                        <a:pt x="1422" y="0"/>
                      </a:lnTo>
                      <a:lnTo>
                        <a:pt x="0" y="2146"/>
                      </a:lnTo>
                      <a:lnTo>
                        <a:pt x="0" y="3568"/>
                      </a:lnTo>
                      <a:lnTo>
                        <a:pt x="0" y="5003"/>
                      </a:lnTo>
                      <a:lnTo>
                        <a:pt x="711" y="4292"/>
                      </a:lnTo>
                      <a:lnTo>
                        <a:pt x="711" y="3568"/>
                      </a:lnTo>
                      <a:lnTo>
                        <a:pt x="2832" y="2146"/>
                      </a:lnTo>
                      <a:lnTo>
                        <a:pt x="2832" y="0"/>
                      </a:lnTo>
                      <a:lnTo>
                        <a:pt x="2120" y="0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8" name="object 53">
                  <a:extLst>
                    <a:ext uri="{FF2B5EF4-FFF2-40B4-BE49-F238E27FC236}">
                      <a16:creationId xmlns:a16="http://schemas.microsoft.com/office/drawing/2014/main" id="{949B06FE-DA9D-4000-ADEF-B24B0815B817}"/>
                    </a:ext>
                  </a:extLst>
                </p:cNvPr>
                <p:cNvSpPr/>
                <p:nvPr/>
              </p:nvSpPr>
              <p:spPr>
                <a:xfrm>
                  <a:off x="7314685" y="3476813"/>
                  <a:ext cx="3175" cy="4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4445">
                      <a:moveTo>
                        <a:pt x="1524" y="0"/>
                      </a:moveTo>
                      <a:lnTo>
                        <a:pt x="0" y="2311"/>
                      </a:lnTo>
                      <a:lnTo>
                        <a:pt x="1524" y="3860"/>
                      </a:lnTo>
                      <a:lnTo>
                        <a:pt x="3086" y="774"/>
                      </a:ln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49" name="object 54">
                  <a:extLst>
                    <a:ext uri="{FF2B5EF4-FFF2-40B4-BE49-F238E27FC236}">
                      <a16:creationId xmlns:a16="http://schemas.microsoft.com/office/drawing/2014/main" id="{A088903E-D560-462B-A33F-E81F48991B32}"/>
                    </a:ext>
                  </a:extLst>
                </p:cNvPr>
                <p:cNvSpPr/>
                <p:nvPr/>
              </p:nvSpPr>
              <p:spPr>
                <a:xfrm>
                  <a:off x="7314681" y="3476822"/>
                  <a:ext cx="3175" cy="4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4445">
                      <a:moveTo>
                        <a:pt x="0" y="2298"/>
                      </a:moveTo>
                      <a:lnTo>
                        <a:pt x="1524" y="3848"/>
                      </a:lnTo>
                      <a:lnTo>
                        <a:pt x="3086" y="774"/>
                      </a:lnTo>
                      <a:lnTo>
                        <a:pt x="1524" y="0"/>
                      </a:lnTo>
                      <a:lnTo>
                        <a:pt x="0" y="2298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0" name="object 55">
                  <a:extLst>
                    <a:ext uri="{FF2B5EF4-FFF2-40B4-BE49-F238E27FC236}">
                      <a16:creationId xmlns:a16="http://schemas.microsoft.com/office/drawing/2014/main" id="{06899EF3-D844-4448-8DDF-C3DB37BF70FD}"/>
                    </a:ext>
                  </a:extLst>
                </p:cNvPr>
                <p:cNvSpPr/>
                <p:nvPr/>
              </p:nvSpPr>
              <p:spPr>
                <a:xfrm>
                  <a:off x="7323086" y="3466703"/>
                  <a:ext cx="635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35">
                      <a:moveTo>
                        <a:pt x="0" y="0"/>
                      </a:moveTo>
                      <a:lnTo>
                        <a:pt x="0" y="533"/>
                      </a:lnTo>
                      <a:lnTo>
                        <a:pt x="546" y="5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1" name="object 56">
                  <a:extLst>
                    <a:ext uri="{FF2B5EF4-FFF2-40B4-BE49-F238E27FC236}">
                      <a16:creationId xmlns:a16="http://schemas.microsoft.com/office/drawing/2014/main" id="{AFCD5193-8638-404E-89D9-34C7E0C19144}"/>
                    </a:ext>
                  </a:extLst>
                </p:cNvPr>
                <p:cNvSpPr/>
                <p:nvPr/>
              </p:nvSpPr>
              <p:spPr>
                <a:xfrm>
                  <a:off x="7323090" y="3466706"/>
                  <a:ext cx="635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35">
                      <a:moveTo>
                        <a:pt x="0" y="533"/>
                      </a:moveTo>
                      <a:lnTo>
                        <a:pt x="546" y="533"/>
                      </a:lnTo>
                      <a:lnTo>
                        <a:pt x="0" y="0"/>
                      </a:lnTo>
                      <a:lnTo>
                        <a:pt x="0" y="533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2" name="object 57">
                  <a:extLst>
                    <a:ext uri="{FF2B5EF4-FFF2-40B4-BE49-F238E27FC236}">
                      <a16:creationId xmlns:a16="http://schemas.microsoft.com/office/drawing/2014/main" id="{CFA452C9-95FB-4CBE-BB9A-8B2346F36D4E}"/>
                    </a:ext>
                  </a:extLst>
                </p:cNvPr>
                <p:cNvSpPr/>
                <p:nvPr/>
              </p:nvSpPr>
              <p:spPr>
                <a:xfrm>
                  <a:off x="7293265" y="3460585"/>
                  <a:ext cx="1270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904">
                      <a:moveTo>
                        <a:pt x="762" y="0"/>
                      </a:moveTo>
                      <a:lnTo>
                        <a:pt x="0" y="0"/>
                      </a:lnTo>
                      <a:lnTo>
                        <a:pt x="762" y="1536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3" name="object 58">
                  <a:extLst>
                    <a:ext uri="{FF2B5EF4-FFF2-40B4-BE49-F238E27FC236}">
                      <a16:creationId xmlns:a16="http://schemas.microsoft.com/office/drawing/2014/main" id="{E7051CA1-330D-4DF5-992F-D8F48B8907B4}"/>
                    </a:ext>
                  </a:extLst>
                </p:cNvPr>
                <p:cNvSpPr/>
                <p:nvPr/>
              </p:nvSpPr>
              <p:spPr>
                <a:xfrm>
                  <a:off x="7293270" y="3460588"/>
                  <a:ext cx="1270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904">
                      <a:moveTo>
                        <a:pt x="0" y="0"/>
                      </a:moveTo>
                      <a:lnTo>
                        <a:pt x="762" y="1536"/>
                      </a:lnTo>
                      <a:lnTo>
                        <a:pt x="7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4" name="object 59">
                  <a:extLst>
                    <a:ext uri="{FF2B5EF4-FFF2-40B4-BE49-F238E27FC236}">
                      <a16:creationId xmlns:a16="http://schemas.microsoft.com/office/drawing/2014/main" id="{344869CC-EB17-4764-8454-8D14B8A945AD}"/>
                    </a:ext>
                  </a:extLst>
                </p:cNvPr>
                <p:cNvSpPr/>
                <p:nvPr/>
              </p:nvSpPr>
              <p:spPr>
                <a:xfrm>
                  <a:off x="7276214" y="3426458"/>
                  <a:ext cx="1270" cy="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270">
                      <a:moveTo>
                        <a:pt x="0" y="0"/>
                      </a:moveTo>
                      <a:lnTo>
                        <a:pt x="774" y="761"/>
                      </a:lnTo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5" name="object 60">
                  <a:extLst>
                    <a:ext uri="{FF2B5EF4-FFF2-40B4-BE49-F238E27FC236}">
                      <a16:creationId xmlns:a16="http://schemas.microsoft.com/office/drawing/2014/main" id="{19ED0902-E400-4058-89D8-AC3AF6980C39}"/>
                    </a:ext>
                  </a:extLst>
                </p:cNvPr>
                <p:cNvSpPr/>
                <p:nvPr/>
              </p:nvSpPr>
              <p:spPr>
                <a:xfrm>
                  <a:off x="7276212" y="3426451"/>
                  <a:ext cx="1270" cy="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270">
                      <a:moveTo>
                        <a:pt x="0" y="0"/>
                      </a:moveTo>
                      <a:lnTo>
                        <a:pt x="774" y="7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6" name="object 61">
                  <a:extLst>
                    <a:ext uri="{FF2B5EF4-FFF2-40B4-BE49-F238E27FC236}">
                      <a16:creationId xmlns:a16="http://schemas.microsoft.com/office/drawing/2014/main" id="{E58D0C1C-6C85-418C-8D2F-0071EE887F5A}"/>
                    </a:ext>
                  </a:extLst>
                </p:cNvPr>
                <p:cNvSpPr/>
                <p:nvPr/>
              </p:nvSpPr>
              <p:spPr>
                <a:xfrm>
                  <a:off x="7274463" y="3425803"/>
                  <a:ext cx="2540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635">
                      <a:moveTo>
                        <a:pt x="1117" y="0"/>
                      </a:moveTo>
                      <a:lnTo>
                        <a:pt x="0" y="0"/>
                      </a:lnTo>
                      <a:lnTo>
                        <a:pt x="2247" y="495"/>
                      </a:lnTo>
                      <a:lnTo>
                        <a:pt x="1117" y="0"/>
                      </a:lnTo>
                      <a:close/>
                    </a:path>
                  </a:pathLst>
                </a:custGeom>
                <a:solidFill>
                  <a:srgbClr val="F3BA3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7" name="object 62">
                  <a:extLst>
                    <a:ext uri="{FF2B5EF4-FFF2-40B4-BE49-F238E27FC236}">
                      <a16:creationId xmlns:a16="http://schemas.microsoft.com/office/drawing/2014/main" id="{79E601DB-0C9E-4709-8763-93848B118EB2}"/>
                    </a:ext>
                  </a:extLst>
                </p:cNvPr>
                <p:cNvSpPr/>
                <p:nvPr/>
              </p:nvSpPr>
              <p:spPr>
                <a:xfrm>
                  <a:off x="7274460" y="3425803"/>
                  <a:ext cx="2540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635">
                      <a:moveTo>
                        <a:pt x="0" y="0"/>
                      </a:moveTo>
                      <a:lnTo>
                        <a:pt x="2260" y="495"/>
                      </a:lnTo>
                      <a:lnTo>
                        <a:pt x="11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58" name="object 63">
                  <a:extLst>
                    <a:ext uri="{FF2B5EF4-FFF2-40B4-BE49-F238E27FC236}">
                      <a16:creationId xmlns:a16="http://schemas.microsoft.com/office/drawing/2014/main" id="{825AE3BC-880D-41EA-93EB-E7A99CD71A98}"/>
                    </a:ext>
                  </a:extLst>
                </p:cNvPr>
                <p:cNvSpPr/>
                <p:nvPr/>
              </p:nvSpPr>
              <p:spPr>
                <a:xfrm>
                  <a:off x="7275024" y="3425797"/>
                  <a:ext cx="67310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09" h="85725">
                      <a:moveTo>
                        <a:pt x="39903" y="53390"/>
                      </a:moveTo>
                      <a:lnTo>
                        <a:pt x="41376" y="51168"/>
                      </a:lnTo>
                      <a:lnTo>
                        <a:pt x="42862" y="51904"/>
                      </a:lnTo>
                      <a:lnTo>
                        <a:pt x="41376" y="54863"/>
                      </a:lnTo>
                      <a:lnTo>
                        <a:pt x="39903" y="53390"/>
                      </a:lnTo>
                      <a:close/>
                    </a:path>
                    <a:path w="67309" h="85725">
                      <a:moveTo>
                        <a:pt x="48031" y="40792"/>
                      </a:moveTo>
                      <a:lnTo>
                        <a:pt x="48768" y="41516"/>
                      </a:lnTo>
                      <a:lnTo>
                        <a:pt x="48031" y="41516"/>
                      </a:lnTo>
                      <a:lnTo>
                        <a:pt x="48031" y="40792"/>
                      </a:lnTo>
                      <a:close/>
                    </a:path>
                    <a:path w="67309" h="85725">
                      <a:moveTo>
                        <a:pt x="55422" y="62293"/>
                      </a:moveTo>
                      <a:lnTo>
                        <a:pt x="56159" y="62293"/>
                      </a:lnTo>
                      <a:lnTo>
                        <a:pt x="56159" y="64515"/>
                      </a:lnTo>
                      <a:lnTo>
                        <a:pt x="53949" y="65989"/>
                      </a:lnTo>
                      <a:lnTo>
                        <a:pt x="53949" y="66738"/>
                      </a:lnTo>
                      <a:lnTo>
                        <a:pt x="53200" y="67487"/>
                      </a:lnTo>
                      <a:lnTo>
                        <a:pt x="53200" y="65989"/>
                      </a:lnTo>
                      <a:lnTo>
                        <a:pt x="53200" y="64515"/>
                      </a:lnTo>
                      <a:lnTo>
                        <a:pt x="54673" y="62293"/>
                      </a:lnTo>
                      <a:lnTo>
                        <a:pt x="55422" y="62293"/>
                      </a:lnTo>
                      <a:close/>
                    </a:path>
                    <a:path w="67309" h="85725">
                      <a:moveTo>
                        <a:pt x="67246" y="83057"/>
                      </a:moveTo>
                      <a:lnTo>
                        <a:pt x="67246" y="83781"/>
                      </a:lnTo>
                      <a:lnTo>
                        <a:pt x="66509" y="85280"/>
                      </a:lnTo>
                      <a:lnTo>
                        <a:pt x="66509" y="84531"/>
                      </a:lnTo>
                      <a:lnTo>
                        <a:pt x="66509" y="83781"/>
                      </a:lnTo>
                      <a:lnTo>
                        <a:pt x="66509" y="83057"/>
                      </a:lnTo>
                      <a:lnTo>
                        <a:pt x="67246" y="83057"/>
                      </a:lnTo>
                      <a:close/>
                    </a:path>
                    <a:path w="67309" h="85725">
                      <a:moveTo>
                        <a:pt x="19202" y="36334"/>
                      </a:moveTo>
                      <a:lnTo>
                        <a:pt x="18478" y="34848"/>
                      </a:lnTo>
                      <a:lnTo>
                        <a:pt x="19202" y="34848"/>
                      </a:lnTo>
                      <a:lnTo>
                        <a:pt x="19202" y="36334"/>
                      </a:lnTo>
                      <a:close/>
                    </a:path>
                    <a:path w="67309" h="85725">
                      <a:moveTo>
                        <a:pt x="736" y="0"/>
                      </a:moveTo>
                      <a:lnTo>
                        <a:pt x="1473" y="736"/>
                      </a:lnTo>
                      <a:lnTo>
                        <a:pt x="2222" y="1485"/>
                      </a:lnTo>
                      <a:lnTo>
                        <a:pt x="1473" y="736"/>
                      </a:lnTo>
                      <a:lnTo>
                        <a:pt x="0" y="0"/>
                      </a:lnTo>
                      <a:lnTo>
                        <a:pt x="736" y="0"/>
                      </a:lnTo>
                      <a:close/>
                    </a:path>
                  </a:pathLst>
                </a:custGeom>
                <a:ln w="3175">
                  <a:solidFill>
                    <a:srgbClr val="BAB7B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1816DE8-65B2-4486-A8D9-29C973BD2014}"/>
                </a:ext>
              </a:extLst>
            </p:cNvPr>
            <p:cNvGrpSpPr/>
            <p:nvPr/>
          </p:nvGrpSpPr>
          <p:grpSpPr>
            <a:xfrm>
              <a:off x="6348273" y="2867370"/>
              <a:ext cx="4905095" cy="674083"/>
              <a:chOff x="6263622" y="3151834"/>
              <a:chExt cx="4905095" cy="67408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73891B-74EF-4328-B28C-FD9A9C42C20F}"/>
                  </a:ext>
                </a:extLst>
              </p:cNvPr>
              <p:cNvSpPr txBox="1"/>
              <p:nvPr/>
            </p:nvSpPr>
            <p:spPr>
              <a:xfrm>
                <a:off x="6264495" y="3613782"/>
                <a:ext cx="290563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>
                  <a:defRPr sz="800" baseline="0"/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Source: UNAIDS special analysis, 2021.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2B5B4BF-A822-4878-A2BD-5024CCBCDC29}"/>
                  </a:ext>
                </a:extLst>
              </p:cNvPr>
              <p:cNvGrpSpPr/>
              <p:nvPr/>
            </p:nvGrpSpPr>
            <p:grpSpPr>
              <a:xfrm>
                <a:off x="6263622" y="3151834"/>
                <a:ext cx="4629693" cy="250395"/>
                <a:chOff x="6263622" y="3349471"/>
                <a:chExt cx="4629693" cy="250395"/>
              </a:xfrm>
            </p:grpSpPr>
            <p:grpSp>
              <p:nvGrpSpPr>
                <p:cNvPr id="7" name="object 64">
                  <a:extLst>
                    <a:ext uri="{FF2B5EF4-FFF2-40B4-BE49-F238E27FC236}">
                      <a16:creationId xmlns:a16="http://schemas.microsoft.com/office/drawing/2014/main" id="{23F95350-8044-4E13-95F4-FA411A12F59E}"/>
                    </a:ext>
                  </a:extLst>
                </p:cNvPr>
                <p:cNvGrpSpPr/>
                <p:nvPr/>
              </p:nvGrpSpPr>
              <p:grpSpPr>
                <a:xfrm>
                  <a:off x="6263622" y="3512871"/>
                  <a:ext cx="4629693" cy="86995"/>
                  <a:chOff x="1241997" y="4881534"/>
                  <a:chExt cx="5851525" cy="116839"/>
                </a:xfrm>
              </p:grpSpPr>
              <p:sp>
                <p:nvSpPr>
                  <p:cNvPr id="17" name="object 65">
                    <a:extLst>
                      <a:ext uri="{FF2B5EF4-FFF2-40B4-BE49-F238E27FC236}">
                        <a16:creationId xmlns:a16="http://schemas.microsoft.com/office/drawing/2014/main" id="{7B1DCD99-39DA-4919-BB32-5BA74ACE7904}"/>
                      </a:ext>
                    </a:extLst>
                  </p:cNvPr>
                  <p:cNvSpPr/>
                  <p:nvPr/>
                </p:nvSpPr>
                <p:spPr>
                  <a:xfrm>
                    <a:off x="1243101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5" h="88264">
                        <a:moveTo>
                          <a:pt x="731659" y="0"/>
                        </a:moveTo>
                        <a:lnTo>
                          <a:pt x="0" y="0"/>
                        </a:lnTo>
                        <a:lnTo>
                          <a:pt x="0" y="87871"/>
                        </a:lnTo>
                        <a:lnTo>
                          <a:pt x="731659" y="87871"/>
                        </a:lnTo>
                        <a:lnTo>
                          <a:pt x="731659" y="0"/>
                        </a:lnTo>
                        <a:close/>
                      </a:path>
                    </a:pathLst>
                  </a:custGeom>
                  <a:solidFill>
                    <a:srgbClr val="F3BA36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18" name="object 66">
                    <a:extLst>
                      <a:ext uri="{FF2B5EF4-FFF2-40B4-BE49-F238E27FC236}">
                        <a16:creationId xmlns:a16="http://schemas.microsoft.com/office/drawing/2014/main" id="{32FE0E15-B368-48E2-BF5A-4E833F7E3216}"/>
                      </a:ext>
                    </a:extLst>
                  </p:cNvPr>
                  <p:cNvSpPr/>
                  <p:nvPr/>
                </p:nvSpPr>
                <p:spPr>
                  <a:xfrm>
                    <a:off x="1243101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5" h="88264">
                        <a:moveTo>
                          <a:pt x="0" y="0"/>
                        </a:moveTo>
                        <a:lnTo>
                          <a:pt x="731659" y="0"/>
                        </a:lnTo>
                        <a:lnTo>
                          <a:pt x="731659" y="87871"/>
                        </a:lnTo>
                        <a:lnTo>
                          <a:pt x="0" y="878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19" name="object 67">
                    <a:extLst>
                      <a:ext uri="{FF2B5EF4-FFF2-40B4-BE49-F238E27FC236}">
                        <a16:creationId xmlns:a16="http://schemas.microsoft.com/office/drawing/2014/main" id="{FD7C8785-A992-4949-BEE3-41BE82C5D511}"/>
                      </a:ext>
                    </a:extLst>
                  </p:cNvPr>
                  <p:cNvSpPr/>
                  <p:nvPr/>
                </p:nvSpPr>
                <p:spPr>
                  <a:xfrm>
                    <a:off x="1974176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5" h="88264">
                        <a:moveTo>
                          <a:pt x="731659" y="0"/>
                        </a:moveTo>
                        <a:lnTo>
                          <a:pt x="0" y="0"/>
                        </a:lnTo>
                        <a:lnTo>
                          <a:pt x="0" y="87871"/>
                        </a:lnTo>
                        <a:lnTo>
                          <a:pt x="731659" y="87871"/>
                        </a:lnTo>
                        <a:lnTo>
                          <a:pt x="731659" y="0"/>
                        </a:lnTo>
                        <a:close/>
                      </a:path>
                    </a:pathLst>
                  </a:custGeom>
                  <a:solidFill>
                    <a:srgbClr val="F4BB90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0" name="object 68">
                    <a:extLst>
                      <a:ext uri="{FF2B5EF4-FFF2-40B4-BE49-F238E27FC236}">
                        <a16:creationId xmlns:a16="http://schemas.microsoft.com/office/drawing/2014/main" id="{AE6351BA-FAF1-4001-B2D1-9D59E729FAF0}"/>
                      </a:ext>
                    </a:extLst>
                  </p:cNvPr>
                  <p:cNvSpPr/>
                  <p:nvPr/>
                </p:nvSpPr>
                <p:spPr>
                  <a:xfrm>
                    <a:off x="1974176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5" h="88264">
                        <a:moveTo>
                          <a:pt x="0" y="0"/>
                        </a:moveTo>
                        <a:lnTo>
                          <a:pt x="731659" y="0"/>
                        </a:lnTo>
                        <a:lnTo>
                          <a:pt x="731659" y="87871"/>
                        </a:lnTo>
                        <a:lnTo>
                          <a:pt x="0" y="878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1" name="object 69">
                    <a:extLst>
                      <a:ext uri="{FF2B5EF4-FFF2-40B4-BE49-F238E27FC236}">
                        <a16:creationId xmlns:a16="http://schemas.microsoft.com/office/drawing/2014/main" id="{4230A7FC-AB3F-4FEA-BF8F-D3285D09A40E}"/>
                      </a:ext>
                    </a:extLst>
                  </p:cNvPr>
                  <p:cNvSpPr/>
                  <p:nvPr/>
                </p:nvSpPr>
                <p:spPr>
                  <a:xfrm>
                    <a:off x="2705265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731659" y="0"/>
                        </a:moveTo>
                        <a:lnTo>
                          <a:pt x="0" y="0"/>
                        </a:lnTo>
                        <a:lnTo>
                          <a:pt x="0" y="87871"/>
                        </a:lnTo>
                        <a:lnTo>
                          <a:pt x="731659" y="87871"/>
                        </a:lnTo>
                        <a:lnTo>
                          <a:pt x="731659" y="0"/>
                        </a:lnTo>
                        <a:close/>
                      </a:path>
                    </a:pathLst>
                  </a:custGeom>
                  <a:solidFill>
                    <a:srgbClr val="F39037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2" name="object 70">
                    <a:extLst>
                      <a:ext uri="{FF2B5EF4-FFF2-40B4-BE49-F238E27FC236}">
                        <a16:creationId xmlns:a16="http://schemas.microsoft.com/office/drawing/2014/main" id="{A5178F47-F689-42B0-BDA1-A4719DADA39A}"/>
                      </a:ext>
                    </a:extLst>
                  </p:cNvPr>
                  <p:cNvSpPr/>
                  <p:nvPr/>
                </p:nvSpPr>
                <p:spPr>
                  <a:xfrm>
                    <a:off x="2705265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0" y="0"/>
                        </a:moveTo>
                        <a:lnTo>
                          <a:pt x="731659" y="0"/>
                        </a:lnTo>
                        <a:lnTo>
                          <a:pt x="731659" y="87871"/>
                        </a:lnTo>
                        <a:lnTo>
                          <a:pt x="0" y="878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3" name="object 71">
                    <a:extLst>
                      <a:ext uri="{FF2B5EF4-FFF2-40B4-BE49-F238E27FC236}">
                        <a16:creationId xmlns:a16="http://schemas.microsoft.com/office/drawing/2014/main" id="{87D16D6C-3848-4C3D-AB9C-93603CB95A76}"/>
                      </a:ext>
                    </a:extLst>
                  </p:cNvPr>
                  <p:cNvSpPr/>
                  <p:nvPr/>
                </p:nvSpPr>
                <p:spPr>
                  <a:xfrm>
                    <a:off x="3436353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731659" y="0"/>
                        </a:moveTo>
                        <a:lnTo>
                          <a:pt x="0" y="0"/>
                        </a:lnTo>
                        <a:lnTo>
                          <a:pt x="0" y="87871"/>
                        </a:lnTo>
                        <a:lnTo>
                          <a:pt x="731659" y="87871"/>
                        </a:lnTo>
                        <a:lnTo>
                          <a:pt x="731659" y="0"/>
                        </a:lnTo>
                        <a:close/>
                      </a:path>
                    </a:pathLst>
                  </a:custGeom>
                  <a:solidFill>
                    <a:srgbClr val="E77939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4" name="object 72">
                    <a:extLst>
                      <a:ext uri="{FF2B5EF4-FFF2-40B4-BE49-F238E27FC236}">
                        <a16:creationId xmlns:a16="http://schemas.microsoft.com/office/drawing/2014/main" id="{14FE6E42-56A2-43AC-ADE4-72D9A23EC4E3}"/>
                      </a:ext>
                    </a:extLst>
                  </p:cNvPr>
                  <p:cNvSpPr/>
                  <p:nvPr/>
                </p:nvSpPr>
                <p:spPr>
                  <a:xfrm>
                    <a:off x="3436353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0" y="0"/>
                        </a:moveTo>
                        <a:lnTo>
                          <a:pt x="731659" y="0"/>
                        </a:lnTo>
                        <a:lnTo>
                          <a:pt x="731659" y="87871"/>
                        </a:lnTo>
                        <a:lnTo>
                          <a:pt x="0" y="878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5" name="object 73">
                    <a:extLst>
                      <a:ext uri="{FF2B5EF4-FFF2-40B4-BE49-F238E27FC236}">
                        <a16:creationId xmlns:a16="http://schemas.microsoft.com/office/drawing/2014/main" id="{C7121EDD-4085-4DDA-B805-3828B901DD50}"/>
                      </a:ext>
                    </a:extLst>
                  </p:cNvPr>
                  <p:cNvSpPr/>
                  <p:nvPr/>
                </p:nvSpPr>
                <p:spPr>
                  <a:xfrm>
                    <a:off x="4167428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731659" y="0"/>
                        </a:moveTo>
                        <a:lnTo>
                          <a:pt x="0" y="0"/>
                        </a:lnTo>
                        <a:lnTo>
                          <a:pt x="0" y="87871"/>
                        </a:lnTo>
                        <a:lnTo>
                          <a:pt x="731659" y="87871"/>
                        </a:lnTo>
                        <a:lnTo>
                          <a:pt x="731659" y="0"/>
                        </a:lnTo>
                        <a:close/>
                      </a:path>
                    </a:pathLst>
                  </a:custGeom>
                  <a:solidFill>
                    <a:srgbClr val="EC643E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6" name="object 74">
                    <a:extLst>
                      <a:ext uri="{FF2B5EF4-FFF2-40B4-BE49-F238E27FC236}">
                        <a16:creationId xmlns:a16="http://schemas.microsoft.com/office/drawing/2014/main" id="{DE8F086C-DF77-452D-A097-A7F9028A32CF}"/>
                      </a:ext>
                    </a:extLst>
                  </p:cNvPr>
                  <p:cNvSpPr/>
                  <p:nvPr/>
                </p:nvSpPr>
                <p:spPr>
                  <a:xfrm>
                    <a:off x="4167428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0" y="0"/>
                        </a:moveTo>
                        <a:lnTo>
                          <a:pt x="731659" y="0"/>
                        </a:lnTo>
                        <a:lnTo>
                          <a:pt x="731659" y="87871"/>
                        </a:lnTo>
                        <a:lnTo>
                          <a:pt x="0" y="878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7" name="object 75">
                    <a:extLst>
                      <a:ext uri="{FF2B5EF4-FFF2-40B4-BE49-F238E27FC236}">
                        <a16:creationId xmlns:a16="http://schemas.microsoft.com/office/drawing/2014/main" id="{C786A3AA-CC28-4D6E-887D-C8FED221DEC6}"/>
                      </a:ext>
                    </a:extLst>
                  </p:cNvPr>
                  <p:cNvSpPr/>
                  <p:nvPr/>
                </p:nvSpPr>
                <p:spPr>
                  <a:xfrm>
                    <a:off x="4898516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731659" y="0"/>
                        </a:moveTo>
                        <a:lnTo>
                          <a:pt x="0" y="0"/>
                        </a:lnTo>
                        <a:lnTo>
                          <a:pt x="0" y="87871"/>
                        </a:lnTo>
                        <a:lnTo>
                          <a:pt x="731659" y="87871"/>
                        </a:lnTo>
                        <a:lnTo>
                          <a:pt x="731659" y="0"/>
                        </a:lnTo>
                        <a:close/>
                      </a:path>
                    </a:pathLst>
                  </a:custGeom>
                  <a:solidFill>
                    <a:srgbClr val="E1492E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8" name="object 76">
                    <a:extLst>
                      <a:ext uri="{FF2B5EF4-FFF2-40B4-BE49-F238E27FC236}">
                        <a16:creationId xmlns:a16="http://schemas.microsoft.com/office/drawing/2014/main" id="{14DBC09D-D212-406A-8330-D50D8E2E24AB}"/>
                      </a:ext>
                    </a:extLst>
                  </p:cNvPr>
                  <p:cNvSpPr/>
                  <p:nvPr/>
                </p:nvSpPr>
                <p:spPr>
                  <a:xfrm>
                    <a:off x="4898516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0" y="0"/>
                        </a:moveTo>
                        <a:lnTo>
                          <a:pt x="731659" y="0"/>
                        </a:lnTo>
                        <a:lnTo>
                          <a:pt x="731659" y="87871"/>
                        </a:lnTo>
                        <a:lnTo>
                          <a:pt x="0" y="878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9" name="object 77">
                    <a:extLst>
                      <a:ext uri="{FF2B5EF4-FFF2-40B4-BE49-F238E27FC236}">
                        <a16:creationId xmlns:a16="http://schemas.microsoft.com/office/drawing/2014/main" id="{8EAC1245-E96D-4553-8FEE-605E1D33EF26}"/>
                      </a:ext>
                    </a:extLst>
                  </p:cNvPr>
                  <p:cNvSpPr/>
                  <p:nvPr/>
                </p:nvSpPr>
                <p:spPr>
                  <a:xfrm>
                    <a:off x="5629592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731659" y="0"/>
                        </a:moveTo>
                        <a:lnTo>
                          <a:pt x="0" y="0"/>
                        </a:lnTo>
                        <a:lnTo>
                          <a:pt x="0" y="87871"/>
                        </a:lnTo>
                        <a:lnTo>
                          <a:pt x="731659" y="87871"/>
                        </a:lnTo>
                        <a:lnTo>
                          <a:pt x="731659" y="0"/>
                        </a:lnTo>
                        <a:close/>
                      </a:path>
                    </a:pathLst>
                  </a:custGeom>
                  <a:solidFill>
                    <a:srgbClr val="BB3415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0" name="object 78">
                    <a:extLst>
                      <a:ext uri="{FF2B5EF4-FFF2-40B4-BE49-F238E27FC236}">
                        <a16:creationId xmlns:a16="http://schemas.microsoft.com/office/drawing/2014/main" id="{E0E75F4D-A890-4C64-80B0-F2E217EA27D1}"/>
                      </a:ext>
                    </a:extLst>
                  </p:cNvPr>
                  <p:cNvSpPr/>
                  <p:nvPr/>
                </p:nvSpPr>
                <p:spPr>
                  <a:xfrm>
                    <a:off x="5629592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0" y="0"/>
                        </a:moveTo>
                        <a:lnTo>
                          <a:pt x="731659" y="0"/>
                        </a:lnTo>
                        <a:lnTo>
                          <a:pt x="731659" y="87871"/>
                        </a:lnTo>
                        <a:lnTo>
                          <a:pt x="0" y="878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1" name="object 79">
                    <a:extLst>
                      <a:ext uri="{FF2B5EF4-FFF2-40B4-BE49-F238E27FC236}">
                        <a16:creationId xmlns:a16="http://schemas.microsoft.com/office/drawing/2014/main" id="{1F0C5931-5CD4-453B-AEC2-56EA51F1E961}"/>
                      </a:ext>
                    </a:extLst>
                  </p:cNvPr>
                  <p:cNvSpPr/>
                  <p:nvPr/>
                </p:nvSpPr>
                <p:spPr>
                  <a:xfrm>
                    <a:off x="6360680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731659" y="0"/>
                        </a:moveTo>
                        <a:lnTo>
                          <a:pt x="0" y="0"/>
                        </a:lnTo>
                        <a:lnTo>
                          <a:pt x="0" y="87871"/>
                        </a:lnTo>
                        <a:lnTo>
                          <a:pt x="731659" y="87871"/>
                        </a:lnTo>
                        <a:lnTo>
                          <a:pt x="731659" y="0"/>
                        </a:lnTo>
                        <a:close/>
                      </a:path>
                    </a:pathLst>
                  </a:custGeom>
                  <a:solidFill>
                    <a:srgbClr val="90221F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2" name="object 80">
                    <a:extLst>
                      <a:ext uri="{FF2B5EF4-FFF2-40B4-BE49-F238E27FC236}">
                        <a16:creationId xmlns:a16="http://schemas.microsoft.com/office/drawing/2014/main" id="{50943BCE-6D71-4833-81EB-8B25BCC5A4F8}"/>
                      </a:ext>
                    </a:extLst>
                  </p:cNvPr>
                  <p:cNvSpPr/>
                  <p:nvPr/>
                </p:nvSpPr>
                <p:spPr>
                  <a:xfrm>
                    <a:off x="6360680" y="4908994"/>
                    <a:ext cx="732155" cy="88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154" h="88264">
                        <a:moveTo>
                          <a:pt x="0" y="0"/>
                        </a:moveTo>
                        <a:lnTo>
                          <a:pt x="731659" y="0"/>
                        </a:lnTo>
                        <a:lnTo>
                          <a:pt x="731659" y="87871"/>
                        </a:lnTo>
                        <a:lnTo>
                          <a:pt x="0" y="878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3" name="object 81">
                    <a:extLst>
                      <a:ext uri="{FF2B5EF4-FFF2-40B4-BE49-F238E27FC236}">
                        <a16:creationId xmlns:a16="http://schemas.microsoft.com/office/drawing/2014/main" id="{55173F6C-D646-4FDE-AF54-75C695EB000A}"/>
                      </a:ext>
                    </a:extLst>
                  </p:cNvPr>
                  <p:cNvSpPr/>
                  <p:nvPr/>
                </p:nvSpPr>
                <p:spPr>
                  <a:xfrm>
                    <a:off x="2705562" y="4881534"/>
                    <a:ext cx="0" cy="26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6670">
                        <a:moveTo>
                          <a:pt x="0" y="26365"/>
                        </a:moveTo>
                        <a:lnTo>
                          <a:pt x="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4" name="object 82">
                    <a:extLst>
                      <a:ext uri="{FF2B5EF4-FFF2-40B4-BE49-F238E27FC236}">
                        <a16:creationId xmlns:a16="http://schemas.microsoft.com/office/drawing/2014/main" id="{851486FA-A5B7-4D12-AB36-F027DAC549C9}"/>
                      </a:ext>
                    </a:extLst>
                  </p:cNvPr>
                  <p:cNvSpPr/>
                  <p:nvPr/>
                </p:nvSpPr>
                <p:spPr>
                  <a:xfrm>
                    <a:off x="3436512" y="4881534"/>
                    <a:ext cx="0" cy="26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6670">
                        <a:moveTo>
                          <a:pt x="0" y="26365"/>
                        </a:moveTo>
                        <a:lnTo>
                          <a:pt x="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5" name="object 83">
                    <a:extLst>
                      <a:ext uri="{FF2B5EF4-FFF2-40B4-BE49-F238E27FC236}">
                        <a16:creationId xmlns:a16="http://schemas.microsoft.com/office/drawing/2014/main" id="{8B00910D-7F9E-41A5-B43F-B7F6A93706D5}"/>
                      </a:ext>
                    </a:extLst>
                  </p:cNvPr>
                  <p:cNvSpPr/>
                  <p:nvPr/>
                </p:nvSpPr>
                <p:spPr>
                  <a:xfrm>
                    <a:off x="4167805" y="4881534"/>
                    <a:ext cx="0" cy="26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6670">
                        <a:moveTo>
                          <a:pt x="0" y="26365"/>
                        </a:moveTo>
                        <a:lnTo>
                          <a:pt x="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6" name="object 84">
                    <a:extLst>
                      <a:ext uri="{FF2B5EF4-FFF2-40B4-BE49-F238E27FC236}">
                        <a16:creationId xmlns:a16="http://schemas.microsoft.com/office/drawing/2014/main" id="{2BDE99F9-DFAF-4BB0-8145-97C80F36BE30}"/>
                      </a:ext>
                    </a:extLst>
                  </p:cNvPr>
                  <p:cNvSpPr/>
                  <p:nvPr/>
                </p:nvSpPr>
                <p:spPr>
                  <a:xfrm>
                    <a:off x="4898840" y="4881534"/>
                    <a:ext cx="0" cy="26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6670">
                        <a:moveTo>
                          <a:pt x="0" y="26365"/>
                        </a:moveTo>
                        <a:lnTo>
                          <a:pt x="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7" name="object 85">
                    <a:extLst>
                      <a:ext uri="{FF2B5EF4-FFF2-40B4-BE49-F238E27FC236}">
                        <a16:creationId xmlns:a16="http://schemas.microsoft.com/office/drawing/2014/main" id="{C8FC8E1C-04F6-4539-B144-3900FDDAA272}"/>
                      </a:ext>
                    </a:extLst>
                  </p:cNvPr>
                  <p:cNvSpPr/>
                  <p:nvPr/>
                </p:nvSpPr>
                <p:spPr>
                  <a:xfrm>
                    <a:off x="5629876" y="4881534"/>
                    <a:ext cx="0" cy="26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6670">
                        <a:moveTo>
                          <a:pt x="0" y="26365"/>
                        </a:moveTo>
                        <a:lnTo>
                          <a:pt x="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8" name="object 86">
                    <a:extLst>
                      <a:ext uri="{FF2B5EF4-FFF2-40B4-BE49-F238E27FC236}">
                        <a16:creationId xmlns:a16="http://schemas.microsoft.com/office/drawing/2014/main" id="{15112D8C-FF97-4312-987E-E1C59FB7C8AC}"/>
                      </a:ext>
                    </a:extLst>
                  </p:cNvPr>
                  <p:cNvSpPr/>
                  <p:nvPr/>
                </p:nvSpPr>
                <p:spPr>
                  <a:xfrm>
                    <a:off x="6359700" y="4881534"/>
                    <a:ext cx="0" cy="26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6670">
                        <a:moveTo>
                          <a:pt x="0" y="26365"/>
                        </a:moveTo>
                        <a:lnTo>
                          <a:pt x="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9" name="object 87">
                    <a:extLst>
                      <a:ext uri="{FF2B5EF4-FFF2-40B4-BE49-F238E27FC236}">
                        <a16:creationId xmlns:a16="http://schemas.microsoft.com/office/drawing/2014/main" id="{5CD39290-E67A-4136-8E63-9EB21EA46C49}"/>
                      </a:ext>
                    </a:extLst>
                  </p:cNvPr>
                  <p:cNvSpPr/>
                  <p:nvPr/>
                </p:nvSpPr>
                <p:spPr>
                  <a:xfrm>
                    <a:off x="1974267" y="4881534"/>
                    <a:ext cx="0" cy="26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6670">
                        <a:moveTo>
                          <a:pt x="0" y="26365"/>
                        </a:moveTo>
                        <a:lnTo>
                          <a:pt x="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40" name="object 88">
                    <a:extLst>
                      <a:ext uri="{FF2B5EF4-FFF2-40B4-BE49-F238E27FC236}">
                        <a16:creationId xmlns:a16="http://schemas.microsoft.com/office/drawing/2014/main" id="{2B01139E-A4E0-4388-AD43-F11F048A279F}"/>
                      </a:ext>
                    </a:extLst>
                  </p:cNvPr>
                  <p:cNvSpPr/>
                  <p:nvPr/>
                </p:nvSpPr>
                <p:spPr>
                  <a:xfrm>
                    <a:off x="1243318" y="4881534"/>
                    <a:ext cx="0" cy="26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6670">
                        <a:moveTo>
                          <a:pt x="0" y="26365"/>
                        </a:moveTo>
                        <a:lnTo>
                          <a:pt x="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</p:grpSp>
            <p:sp>
              <p:nvSpPr>
                <p:cNvPr id="8" name="object 59">
                  <a:extLst>
                    <a:ext uri="{FF2B5EF4-FFF2-40B4-BE49-F238E27FC236}">
                      <a16:creationId xmlns:a16="http://schemas.microsoft.com/office/drawing/2014/main" id="{AB7166EB-8A43-4972-8944-E69D4CD36E10}"/>
                    </a:ext>
                  </a:extLst>
                </p:cNvPr>
                <p:cNvSpPr txBox="1"/>
                <p:nvPr/>
              </p:nvSpPr>
              <p:spPr>
                <a:xfrm>
                  <a:off x="6336799" y="3349471"/>
                  <a:ext cx="410191" cy="1956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100" b="0" i="0" u="none" strike="noStrike" kern="1200" cap="none" spc="65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&lt;</a:t>
                  </a:r>
                  <a:r>
                    <a:rPr kumimoji="0" sz="1100" b="0" i="0" u="none" strike="noStrike" kern="1200" cap="none" spc="-25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sz="1100" b="0" i="0" u="none" strike="noStrike" kern="1200" cap="none" spc="15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0.5</a:t>
                  </a:r>
                  <a:endParaRPr kumimoji="0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object 60">
                  <a:extLst>
                    <a:ext uri="{FF2B5EF4-FFF2-40B4-BE49-F238E27FC236}">
                      <a16:creationId xmlns:a16="http://schemas.microsoft.com/office/drawing/2014/main" id="{9FBEA68E-57CE-44B8-BF25-4BC775934086}"/>
                    </a:ext>
                  </a:extLst>
                </p:cNvPr>
                <p:cNvSpPr txBox="1"/>
                <p:nvPr/>
              </p:nvSpPr>
              <p:spPr>
                <a:xfrm>
                  <a:off x="8662991" y="3349471"/>
                  <a:ext cx="296425" cy="1956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100" b="0" i="0" u="none" strike="noStrike" kern="1200" cap="none" spc="5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3–5</a:t>
                  </a:r>
                  <a:endParaRPr kumimoji="0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object 61">
                  <a:extLst>
                    <a:ext uri="{FF2B5EF4-FFF2-40B4-BE49-F238E27FC236}">
                      <a16:creationId xmlns:a16="http://schemas.microsoft.com/office/drawing/2014/main" id="{B99A37E2-7FCD-44FF-9FF3-D454C063AF12}"/>
                    </a:ext>
                  </a:extLst>
                </p:cNvPr>
                <p:cNvSpPr txBox="1"/>
                <p:nvPr/>
              </p:nvSpPr>
              <p:spPr>
                <a:xfrm>
                  <a:off x="9222634" y="3349471"/>
                  <a:ext cx="383057" cy="1956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100" b="0" i="0" u="none" strike="noStrike" kern="1200" cap="none" spc="5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5–10</a:t>
                  </a:r>
                  <a:endParaRPr kumimoji="0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bject 62">
                  <a:extLst>
                    <a:ext uri="{FF2B5EF4-FFF2-40B4-BE49-F238E27FC236}">
                      <a16:creationId xmlns:a16="http://schemas.microsoft.com/office/drawing/2014/main" id="{38234898-3DAF-4C23-BBCD-5E78B1096EB2}"/>
                    </a:ext>
                  </a:extLst>
                </p:cNvPr>
                <p:cNvSpPr txBox="1"/>
                <p:nvPr/>
              </p:nvSpPr>
              <p:spPr>
                <a:xfrm>
                  <a:off x="9802454" y="3349471"/>
                  <a:ext cx="468644" cy="1956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100" b="0" i="0" u="none" strike="noStrike" kern="1200" cap="none" spc="5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10–20</a:t>
                  </a:r>
                  <a:endParaRPr kumimoji="0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object 63">
                  <a:extLst>
                    <a:ext uri="{FF2B5EF4-FFF2-40B4-BE49-F238E27FC236}">
                      <a16:creationId xmlns:a16="http://schemas.microsoft.com/office/drawing/2014/main" id="{24EAF673-7556-49C7-B274-8EEE9096EF3C}"/>
                    </a:ext>
                  </a:extLst>
                </p:cNvPr>
                <p:cNvSpPr txBox="1"/>
                <p:nvPr/>
              </p:nvSpPr>
              <p:spPr>
                <a:xfrm>
                  <a:off x="10381389" y="3349471"/>
                  <a:ext cx="324606" cy="1956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100" b="0" i="0" u="none" strike="noStrike" kern="1200" cap="none" spc="25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&gt;20</a:t>
                  </a:r>
                  <a:endParaRPr kumimoji="0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object 64">
                  <a:extLst>
                    <a:ext uri="{FF2B5EF4-FFF2-40B4-BE49-F238E27FC236}">
                      <a16:creationId xmlns:a16="http://schemas.microsoft.com/office/drawing/2014/main" id="{90C3C8CA-7277-4BBD-8A7D-AE2FC0584ACD}"/>
                    </a:ext>
                  </a:extLst>
                </p:cNvPr>
                <p:cNvSpPr txBox="1"/>
                <p:nvPr/>
              </p:nvSpPr>
              <p:spPr>
                <a:xfrm>
                  <a:off x="7493624" y="3349471"/>
                  <a:ext cx="296425" cy="1956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100" b="0" i="0" u="none" strike="noStrike" kern="1200" cap="none" spc="5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1–2</a:t>
                  </a:r>
                  <a:endParaRPr kumimoji="0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object 65">
                  <a:extLst>
                    <a:ext uri="{FF2B5EF4-FFF2-40B4-BE49-F238E27FC236}">
                      <a16:creationId xmlns:a16="http://schemas.microsoft.com/office/drawing/2014/main" id="{BBA2FC86-F73A-4C70-B30B-CB8FD471828C}"/>
                    </a:ext>
                  </a:extLst>
                </p:cNvPr>
                <p:cNvSpPr txBox="1"/>
                <p:nvPr/>
              </p:nvSpPr>
              <p:spPr>
                <a:xfrm>
                  <a:off x="6904723" y="3349471"/>
                  <a:ext cx="425848" cy="1956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100" b="0" i="0" u="none" strike="noStrike" kern="1200" cap="none" spc="10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0.5–1</a:t>
                  </a:r>
                  <a:endParaRPr kumimoji="0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object 66">
                  <a:extLst>
                    <a:ext uri="{FF2B5EF4-FFF2-40B4-BE49-F238E27FC236}">
                      <a16:creationId xmlns:a16="http://schemas.microsoft.com/office/drawing/2014/main" id="{E748ADCE-7439-41AE-A129-80A81A19A296}"/>
                    </a:ext>
                  </a:extLst>
                </p:cNvPr>
                <p:cNvSpPr txBox="1"/>
                <p:nvPr/>
              </p:nvSpPr>
              <p:spPr>
                <a:xfrm>
                  <a:off x="8075935" y="3349471"/>
                  <a:ext cx="296425" cy="1956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100" b="0" i="0" u="none" strike="noStrike" kern="1200" cap="none" spc="5" normalizeH="0" baseline="0" noProof="0" dirty="0">
                      <a:ln>
                        <a:noFill/>
                      </a:ln>
                      <a:solidFill>
                        <a:srgbClr val="2D2D2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2–3</a:t>
                  </a:r>
                  <a:endParaRPr kumimoji="0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ADDE24-531A-421A-AED4-CCB9CFC9DD94}"/>
                  </a:ext>
                </a:extLst>
              </p:cNvPr>
              <p:cNvSpPr txBox="1"/>
              <p:nvPr/>
            </p:nvSpPr>
            <p:spPr>
              <a:xfrm>
                <a:off x="9589759" y="3579696"/>
                <a:ext cx="1578958" cy="246221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>
                  <a:defRPr sz="800" baseline="0"/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Note: Data includes 244 countries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and territories.</a:t>
                </a:r>
              </a:p>
            </p:txBody>
          </p:sp>
        </p:grpSp>
      </p:grpSp>
      <p:sp>
        <p:nvSpPr>
          <p:cNvPr id="80" name="Title 2">
            <a:extLst>
              <a:ext uri="{FF2B5EF4-FFF2-40B4-BE49-F238E27FC236}">
                <a16:creationId xmlns:a16="http://schemas.microsoft.com/office/drawing/2014/main" id="{FF5303CA-41D2-40F3-9113-1DC1945523FD}"/>
              </a:ext>
            </a:extLst>
          </p:cNvPr>
          <p:cNvSpPr txBox="1">
            <a:spLocks/>
          </p:cNvSpPr>
          <p:nvPr/>
        </p:nvSpPr>
        <p:spPr>
          <a:xfrm>
            <a:off x="7386675" y="50934"/>
            <a:ext cx="4805323" cy="489998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500" b="0" dirty="0">
                <a:solidFill>
                  <a:schemeClr val="tx1"/>
                </a:solidFill>
              </a:rPr>
              <a:t>HIV prevalence among adults (aged 15–49 years), global, 2020</a:t>
            </a: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7FFA4C26-2901-4E7D-98C0-98F2634874F8}"/>
              </a:ext>
            </a:extLst>
          </p:cNvPr>
          <p:cNvSpPr txBox="1">
            <a:spLocks/>
          </p:cNvSpPr>
          <p:nvPr/>
        </p:nvSpPr>
        <p:spPr>
          <a:xfrm>
            <a:off x="7364241" y="3407202"/>
            <a:ext cx="4468286" cy="3075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1500" b="0" dirty="0">
                <a:solidFill>
                  <a:schemeClr val="tx1"/>
                </a:solidFill>
              </a:rPr>
              <a:t>Share of people who received at least one dose of COVID-19 vaccine (as of 7 July 2022)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9D3757B8-E045-4631-80DB-AB5E542466A7}"/>
              </a:ext>
            </a:extLst>
          </p:cNvPr>
          <p:cNvSpPr txBox="1">
            <a:spLocks/>
          </p:cNvSpPr>
          <p:nvPr/>
        </p:nvSpPr>
        <p:spPr>
          <a:xfrm>
            <a:off x="2097234" y="295933"/>
            <a:ext cx="4094016" cy="1015663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100" dirty="0">
                <a:ea typeface="Verdana"/>
              </a:rPr>
              <a:t>Motivation</a:t>
            </a:r>
            <a:r>
              <a:rPr lang="en-US" sz="3700" dirty="0">
                <a:ea typeface="Verdana"/>
              </a:rPr>
              <a:t> for </a:t>
            </a:r>
          </a:p>
          <a:p>
            <a:r>
              <a:rPr lang="en-US" sz="3700" dirty="0">
                <a:ea typeface="Verdana"/>
              </a:rPr>
              <a:t>Ubuntu</a:t>
            </a: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8D1F5C5-D297-4946-AB76-C014321491D5}"/>
              </a:ext>
            </a:extLst>
          </p:cNvPr>
          <p:cNvSpPr txBox="1">
            <a:spLocks/>
          </p:cNvSpPr>
          <p:nvPr/>
        </p:nvSpPr>
        <p:spPr>
          <a:xfrm>
            <a:off x="245303" y="2338187"/>
            <a:ext cx="6720957" cy="435025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Verdana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Verdana"/>
                <a:ea typeface="Verdana"/>
                <a:cs typeface="Verdana" panose="020B0604030504040204" pitchFamily="34" charset="0"/>
              </a:rPr>
              <a:t>Ubuntu will provide information on: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Verdana"/>
                <a:ea typeface="Verdana"/>
                <a:cs typeface="Verdana" panose="020B0604030504040204" pitchFamily="34" charset="0"/>
              </a:rPr>
              <a:t>Effectiveness of mRNA vaccines </a:t>
            </a:r>
            <a:r>
              <a:rPr lang="en-US" dirty="0">
                <a:latin typeface="Verdana"/>
                <a:ea typeface="Verdana"/>
                <a:cs typeface="Verdana" panose="020B0604030504040204" pitchFamily="34" charset="0"/>
              </a:rPr>
              <a:t>against</a:t>
            </a:r>
            <a:r>
              <a:rPr lang="en-US" dirty="0">
                <a:effectLst/>
                <a:latin typeface="Verdana"/>
                <a:ea typeface="Verdana"/>
                <a:cs typeface="Verdana" panose="020B0604030504040204" pitchFamily="34" charset="0"/>
              </a:rPr>
              <a:t> COVID-19</a:t>
            </a:r>
            <a:r>
              <a:rPr lang="en-US" b="1" dirty="0">
                <a:effectLst/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dirty="0">
                <a:effectLst/>
                <a:latin typeface="Verdana"/>
                <a:ea typeface="Verdana"/>
                <a:cs typeface="Verdana" panose="020B0604030504040204" pitchFamily="34" charset="0"/>
              </a:rPr>
              <a:t>caused by variants of concern </a:t>
            </a:r>
            <a:r>
              <a:rPr lang="en-US" dirty="0">
                <a:latin typeface="Verdana"/>
                <a:ea typeface="Verdana"/>
                <a:cs typeface="Verdana" panose="020B0604030504040204" pitchFamily="34" charset="0"/>
              </a:rPr>
              <a:t>in people living with HIV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 panose="020B0604030504040204" pitchFamily="34" charset="0"/>
              </a:rPr>
              <a:t>Vaccine-induced immunity and hybrid immunity in people living with HIV</a:t>
            </a:r>
            <a:endParaRPr lang="en-US" b="1" dirty="0">
              <a:effectLst/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 panose="020B0604030504040204" pitchFamily="34" charset="0"/>
              </a:rPr>
              <a:t>Correlates of risk &amp; protection in people living with HIV</a:t>
            </a:r>
            <a:endParaRPr lang="en-US" b="1" dirty="0">
              <a:effectLst/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 panose="020B0604030504040204" pitchFamily="34" charset="0"/>
              </a:rPr>
              <a:t>Safety and efficacy data to regulators to facilitate access to mRNA vaccine technology across Africa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AB76C8-357B-4673-9373-075B23CA0738}"/>
              </a:ext>
            </a:extLst>
          </p:cNvPr>
          <p:cNvGrpSpPr/>
          <p:nvPr/>
        </p:nvGrpSpPr>
        <p:grpSpPr>
          <a:xfrm>
            <a:off x="7144032" y="11723"/>
            <a:ext cx="5047968" cy="6771310"/>
            <a:chOff x="6610119" y="0"/>
            <a:chExt cx="5581881" cy="677131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586EA48-9E58-410B-A7FA-09A40B59A858}"/>
                </a:ext>
              </a:extLst>
            </p:cNvPr>
            <p:cNvSpPr/>
            <p:nvPr/>
          </p:nvSpPr>
          <p:spPr>
            <a:xfrm>
              <a:off x="6610120" y="0"/>
              <a:ext cx="5581880" cy="33791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D9AAEFA-0AE6-4030-AE15-EED3C51336D7}"/>
                </a:ext>
              </a:extLst>
            </p:cNvPr>
            <p:cNvSpPr/>
            <p:nvPr/>
          </p:nvSpPr>
          <p:spPr>
            <a:xfrm>
              <a:off x="6610119" y="3392080"/>
              <a:ext cx="5581880" cy="33792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E73E6D4-82F2-47B8-B251-6B45B15CEEE3}"/>
              </a:ext>
            </a:extLst>
          </p:cNvPr>
          <p:cNvSpPr txBox="1"/>
          <p:nvPr/>
        </p:nvSpPr>
        <p:spPr>
          <a:xfrm>
            <a:off x="333888" y="1683025"/>
            <a:ext cx="63337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076382"/>
                </a:solidFill>
                <a:latin typeface="Verdana"/>
                <a:ea typeface="Verdana"/>
                <a:cs typeface="Verdana" panose="020B0604030504040204" pitchFamily="34" charset="0"/>
              </a:rPr>
              <a:t>Regions with the least access to COVID-19 vaccines are those with the highest prevalence of HIV.</a:t>
            </a:r>
          </a:p>
        </p:txBody>
      </p:sp>
    </p:spTree>
    <p:extLst>
      <p:ext uri="{BB962C8B-B14F-4D97-AF65-F5344CB8AC3E}">
        <p14:creationId xmlns:p14="http://schemas.microsoft.com/office/powerpoint/2010/main" val="35771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D8A96-FF68-4BB3-9DB8-20F33E7B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44" y="360061"/>
            <a:ext cx="7632700" cy="672938"/>
          </a:xfrm>
        </p:spPr>
        <p:txBody>
          <a:bodyPr>
            <a:normAutofit/>
          </a:bodyPr>
          <a:lstStyle/>
          <a:p>
            <a:r>
              <a:rPr lang="en-US" sz="4000" dirty="0"/>
              <a:t>Ubuntu study groups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46269-50EA-4710-B858-61C715586089}"/>
              </a:ext>
            </a:extLst>
          </p:cNvPr>
          <p:cNvSpPr txBox="1"/>
          <p:nvPr/>
        </p:nvSpPr>
        <p:spPr>
          <a:xfrm>
            <a:off x="290149" y="1425666"/>
            <a:ext cx="355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Total enrollment =11,324 </a:t>
            </a:r>
          </a:p>
          <a:p>
            <a:pPr algn="l"/>
            <a:r>
              <a:rPr lang="en-US" sz="2000" dirty="0"/>
              <a:t>as of 01 July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B3621C-CB89-43C7-9265-8B37030179AE}"/>
              </a:ext>
            </a:extLst>
          </p:cNvPr>
          <p:cNvGrpSpPr/>
          <p:nvPr/>
        </p:nvGrpSpPr>
        <p:grpSpPr>
          <a:xfrm rot="5400000">
            <a:off x="7319707" y="-81987"/>
            <a:ext cx="400488" cy="4570794"/>
            <a:chOff x="-320552" y="-2355862"/>
            <a:chExt cx="474190" cy="292848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381521C-D646-4B4F-A9C1-104BA2967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20551" y="-2355862"/>
              <a:ext cx="459596" cy="1487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4085044-E204-49B9-BFF9-F3CBE3B06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20552" y="-1468383"/>
              <a:ext cx="474189" cy="6001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CAC0E6A-991A-411B-9D80-D1338F2B7FF7}"/>
                </a:ext>
              </a:extLst>
            </p:cNvPr>
            <p:cNvCxnSpPr>
              <a:cxnSpLocks/>
            </p:cNvCxnSpPr>
            <p:nvPr/>
          </p:nvCxnSpPr>
          <p:spPr>
            <a:xfrm>
              <a:off x="-320548" y="-868218"/>
              <a:ext cx="436919" cy="480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66C32F-F259-4480-ADBC-64B87C6532B7}"/>
                </a:ext>
              </a:extLst>
            </p:cNvPr>
            <p:cNvCxnSpPr>
              <a:cxnSpLocks/>
            </p:cNvCxnSpPr>
            <p:nvPr/>
          </p:nvCxnSpPr>
          <p:spPr>
            <a:xfrm>
              <a:off x="-320551" y="-868217"/>
              <a:ext cx="474189" cy="14408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8E2F0D6E-4B20-41BA-85BF-91E49D2D5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25014"/>
              </p:ext>
            </p:extLst>
          </p:nvPr>
        </p:nvGraphicFramePr>
        <p:xfrm>
          <a:off x="3554344" y="2552276"/>
          <a:ext cx="8412480" cy="230462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819662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9743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0089552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17894977"/>
                    </a:ext>
                  </a:extLst>
                </a:gridCol>
              </a:tblGrid>
              <a:tr h="6969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People living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with HIV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People living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without HIV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640628"/>
                  </a:ext>
                </a:extLst>
              </a:tr>
              <a:tr h="803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ysClr val="windowText" lastClr="000000"/>
                          </a:solidFill>
                        </a:rPr>
                        <a:t>Without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 prior SARS-CoV-2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006600"/>
                          </a:solidFill>
                        </a:rPr>
                        <a:t>With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 prior SARS-CoV-2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ysClr val="windowText" lastClr="000000"/>
                          </a:solidFill>
                        </a:rPr>
                        <a:t>Without</a:t>
                      </a:r>
                      <a:r>
                        <a:rPr lang="en-US" sz="2000" u="sng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prior SARS-CoV-2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006600"/>
                          </a:solidFill>
                        </a:rPr>
                        <a:t>With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 prior SARS-CoV-2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58771"/>
                  </a:ext>
                </a:extLst>
              </a:tr>
              <a:tr h="803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Group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n=2,956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Group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</a:rPr>
                        <a:t>n=6,301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Group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n=599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Group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n=1,468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971558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C6F4A937-03BF-4ADF-9129-72026B074463}"/>
              </a:ext>
            </a:extLst>
          </p:cNvPr>
          <p:cNvGrpSpPr/>
          <p:nvPr/>
        </p:nvGrpSpPr>
        <p:grpSpPr>
          <a:xfrm>
            <a:off x="6358988" y="4970355"/>
            <a:ext cx="2974842" cy="1465844"/>
            <a:chOff x="4648200" y="5012750"/>
            <a:chExt cx="2474191" cy="115265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65C3678-B614-471E-B521-11D91C119BCB}"/>
                </a:ext>
              </a:extLst>
            </p:cNvPr>
            <p:cNvGrpSpPr/>
            <p:nvPr/>
          </p:nvGrpSpPr>
          <p:grpSpPr>
            <a:xfrm>
              <a:off x="5172741" y="5734039"/>
              <a:ext cx="1463581" cy="337123"/>
              <a:chOff x="3063725" y="5140963"/>
              <a:chExt cx="1463581" cy="337123"/>
            </a:xfrm>
          </p:grpSpPr>
          <p:pic>
            <p:nvPicPr>
              <p:cNvPr id="124" name="object 60">
                <a:extLst>
                  <a:ext uri="{FF2B5EF4-FFF2-40B4-BE49-F238E27FC236}">
                    <a16:creationId xmlns:a16="http://schemas.microsoft.com/office/drawing/2014/main" id="{A4EE0B9D-FBE9-49EB-A1CB-C9A29B9E230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410970">
                <a:off x="3063725" y="5141584"/>
                <a:ext cx="73151" cy="33650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349EEF-E2E8-456A-8070-C5EE7F37DC5F}"/>
                  </a:ext>
                </a:extLst>
              </p:cNvPr>
              <p:cNvSpPr txBox="1"/>
              <p:nvPr/>
            </p:nvSpPr>
            <p:spPr>
              <a:xfrm>
                <a:off x="3100300" y="5140963"/>
                <a:ext cx="1427006" cy="314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/>
                  <a:t>=vaccine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8933051-F53F-44A8-960E-E6608C9F7BE2}"/>
                </a:ext>
              </a:extLst>
            </p:cNvPr>
            <p:cNvGrpSpPr/>
            <p:nvPr/>
          </p:nvGrpSpPr>
          <p:grpSpPr>
            <a:xfrm>
              <a:off x="4953782" y="5401944"/>
              <a:ext cx="1741329" cy="314624"/>
              <a:chOff x="4518340" y="5150725"/>
              <a:chExt cx="1741329" cy="314624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85E5A35A-CD65-456A-88DB-E4CA70BF6BFE}"/>
                  </a:ext>
                </a:extLst>
              </p:cNvPr>
              <p:cNvCxnSpPr>
                <a:cxnSpLocks/>
              </p:cNvCxnSpPr>
              <p:nvPr/>
            </p:nvCxnSpPr>
            <p:spPr>
              <a:xfrm rot="17675255" flipH="1">
                <a:off x="4566231" y="5311783"/>
                <a:ext cx="73356" cy="1050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7E196D8-3B80-428A-9CEC-536A2E119A2B}"/>
                  </a:ext>
                </a:extLst>
              </p:cNvPr>
              <p:cNvGrpSpPr/>
              <p:nvPr/>
            </p:nvGrpSpPr>
            <p:grpSpPr>
              <a:xfrm>
                <a:off x="4518340" y="5150725"/>
                <a:ext cx="1741329" cy="314624"/>
                <a:chOff x="4518340" y="5150725"/>
                <a:chExt cx="1741329" cy="314624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4F6E822-22DA-4DAE-9D23-7C9576C84FC0}"/>
                    </a:ext>
                  </a:extLst>
                </p:cNvPr>
                <p:cNvSpPr/>
                <p:nvPr/>
              </p:nvSpPr>
              <p:spPr>
                <a:xfrm rot="19847755">
                  <a:off x="4518340" y="5222192"/>
                  <a:ext cx="64008" cy="9144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D916B13C-788B-41B1-B672-E8421B61F7F2}"/>
                    </a:ext>
                  </a:extLst>
                </p:cNvPr>
                <p:cNvSpPr txBox="1"/>
                <p:nvPr/>
              </p:nvSpPr>
              <p:spPr>
                <a:xfrm>
                  <a:off x="4615012" y="5150725"/>
                  <a:ext cx="1644657" cy="314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000" dirty="0"/>
                    <a:t>=nasal swab</a:t>
                  </a: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250294-AFFC-4039-9041-E51EFFD4F898}"/>
                </a:ext>
              </a:extLst>
            </p:cNvPr>
            <p:cNvGrpSpPr/>
            <p:nvPr/>
          </p:nvGrpSpPr>
          <p:grpSpPr>
            <a:xfrm>
              <a:off x="4795514" y="5040279"/>
              <a:ext cx="2326877" cy="314624"/>
              <a:chOff x="10711540" y="6473739"/>
              <a:chExt cx="1728235" cy="314624"/>
            </a:xfrm>
          </p:grpSpPr>
          <p:sp>
            <p:nvSpPr>
              <p:cNvPr id="129" name="object 58">
                <a:extLst>
                  <a:ext uri="{FF2B5EF4-FFF2-40B4-BE49-F238E27FC236}">
                    <a16:creationId xmlns:a16="http://schemas.microsoft.com/office/drawing/2014/main" id="{8A8B5AEF-E8FE-461B-AFE4-E35295491BF5}"/>
                  </a:ext>
                </a:extLst>
              </p:cNvPr>
              <p:cNvSpPr/>
              <p:nvPr/>
            </p:nvSpPr>
            <p:spPr>
              <a:xfrm>
                <a:off x="10711540" y="6560459"/>
                <a:ext cx="126020" cy="18822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1B87867-DE8D-4F56-A275-0C1E551147CE}"/>
                  </a:ext>
                </a:extLst>
              </p:cNvPr>
              <p:cNvSpPr txBox="1"/>
              <p:nvPr/>
            </p:nvSpPr>
            <p:spPr>
              <a:xfrm>
                <a:off x="10795118" y="6473739"/>
                <a:ext cx="1644657" cy="314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/>
                  <a:t>=blood collection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14E7B1-CB1D-42F5-AEC2-BBA6EC606BE4}"/>
                </a:ext>
              </a:extLst>
            </p:cNvPr>
            <p:cNvSpPr/>
            <p:nvPr/>
          </p:nvSpPr>
          <p:spPr>
            <a:xfrm>
              <a:off x="4648200" y="5012750"/>
              <a:ext cx="2306802" cy="11526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1FA5E64-B022-4F4E-9306-3746A43DF9AA}"/>
              </a:ext>
            </a:extLst>
          </p:cNvPr>
          <p:cNvSpPr txBox="1"/>
          <p:nvPr/>
        </p:nvSpPr>
        <p:spPr>
          <a:xfrm>
            <a:off x="5673090" y="1154723"/>
            <a:ext cx="3907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Point of Care Testing at </a:t>
            </a:r>
          </a:p>
          <a:p>
            <a:r>
              <a:rPr lang="en-US" sz="2400" dirty="0"/>
              <a:t>Screening / Enrollment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57C2CB-8F1A-4008-90D4-721B463949DA}"/>
              </a:ext>
            </a:extLst>
          </p:cNvPr>
          <p:cNvSpPr txBox="1"/>
          <p:nvPr/>
        </p:nvSpPr>
        <p:spPr>
          <a:xfrm>
            <a:off x="3993708" y="5370525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Enrollment visit: </a:t>
            </a:r>
          </a:p>
          <a:p>
            <a:pPr algn="ctr"/>
            <a:r>
              <a:rPr lang="en-US" sz="2000" dirty="0"/>
              <a:t>(all groups)</a:t>
            </a:r>
          </a:p>
        </p:txBody>
      </p:sp>
    </p:spTree>
    <p:extLst>
      <p:ext uri="{BB962C8B-B14F-4D97-AF65-F5344CB8AC3E}">
        <p14:creationId xmlns:p14="http://schemas.microsoft.com/office/powerpoint/2010/main" val="220380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C29A07-8989-4C9B-932F-23A4AD18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971" y="376210"/>
            <a:ext cx="9591498" cy="957756"/>
          </a:xfrm>
        </p:spPr>
        <p:txBody>
          <a:bodyPr>
            <a:noAutofit/>
          </a:bodyPr>
          <a:lstStyle/>
          <a:p>
            <a:r>
              <a:rPr lang="en-US" sz="4000" dirty="0"/>
              <a:t>Baseline participant information</a:t>
            </a:r>
            <a:br>
              <a:rPr lang="en-US" sz="3600" dirty="0"/>
            </a:br>
            <a:r>
              <a:rPr lang="en-US" sz="2000" dirty="0"/>
              <a:t>as of 01 July 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D7525F-46F5-45F5-906E-BDE95C608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58900"/>
              </p:ext>
            </p:extLst>
          </p:nvPr>
        </p:nvGraphicFramePr>
        <p:xfrm>
          <a:off x="238076" y="1451647"/>
          <a:ext cx="11715848" cy="472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9993">
                  <a:extLst>
                    <a:ext uri="{9D8B030D-6E8A-4147-A177-3AD203B41FA5}">
                      <a16:colId xmlns:a16="http://schemas.microsoft.com/office/drawing/2014/main" val="694640921"/>
                    </a:ext>
                  </a:extLst>
                </a:gridCol>
                <a:gridCol w="1363375">
                  <a:extLst>
                    <a:ext uri="{9D8B030D-6E8A-4147-A177-3AD203B41FA5}">
                      <a16:colId xmlns:a16="http://schemas.microsoft.com/office/drawing/2014/main" val="6959125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006241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6998226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173673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09353794"/>
                    </a:ext>
                  </a:extLst>
                </a:gridCol>
              </a:tblGrid>
              <a:tr h="898534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Group 1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 2,956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People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with HIV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prior</a:t>
                      </a:r>
                      <a:b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SARS-CoV-2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Group 2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 6,301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People living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with HIV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prior</a:t>
                      </a:r>
                      <a:b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SARS-CoV-2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Group 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 599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People living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without HIV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prior</a:t>
                      </a:r>
                      <a:b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SARS-CoV-2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Group 4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 1,468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People living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without HIV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prior</a:t>
                      </a:r>
                      <a:b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SARS-CoV-2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1966"/>
                  </a:ext>
                </a:extLst>
              </a:tr>
              <a:tr h="4659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/>
                          <a:cs typeface="Arial"/>
                        </a:rPr>
                        <a:t>Age, </a:t>
                      </a:r>
                    </a:p>
                    <a:p>
                      <a:r>
                        <a:rPr lang="en-US" sz="2000" b="0" dirty="0">
                          <a:latin typeface="Arial"/>
                          <a:cs typeface="Arial"/>
                        </a:rPr>
                        <a:t>n (%)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/>
                          <a:cs typeface="Arial"/>
                        </a:rPr>
                        <a:t>&lt; 40 years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1,508 (51%)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3,296 (52%)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351 (59%)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911 (62%)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81131"/>
                  </a:ext>
                </a:extLst>
              </a:tr>
              <a:tr h="4659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/>
                          <a:cs typeface="Arial"/>
                        </a:rPr>
                        <a:t>Sex assigned at birth, </a:t>
                      </a:r>
                      <a:r>
                        <a:rPr lang="en-US" sz="2000" b="0" dirty="0">
                          <a:latin typeface="Arial"/>
                          <a:cs typeface="Arial"/>
                        </a:rPr>
                        <a:t>n (%)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/>
                          <a:cs typeface="Arial"/>
                        </a:rPr>
                        <a:t>Female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2,078 (70%)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5,132 (81%)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198 (33%)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830 (57%)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020083"/>
                  </a:ext>
                </a:extLst>
              </a:tr>
              <a:tr h="465906">
                <a:tc rowSpan="3">
                  <a:txBody>
                    <a:bodyPr/>
                    <a:lstStyle/>
                    <a:p>
                      <a:r>
                        <a:rPr lang="en-US" sz="2000" b="1" dirty="0">
                          <a:latin typeface="Arial"/>
                          <a:cs typeface="Arial"/>
                        </a:rPr>
                        <a:t>CD4 count*  </a:t>
                      </a:r>
                      <a:r>
                        <a:rPr lang="en-US" sz="2000" b="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cells/ml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2000" b="0" dirty="0">
                          <a:latin typeface="Arial"/>
                          <a:cs typeface="Arial"/>
                        </a:rPr>
                        <a:t>), </a:t>
                      </a:r>
                    </a:p>
                    <a:p>
                      <a:r>
                        <a:rPr lang="en-US" sz="2000" b="0" dirty="0">
                          <a:latin typeface="Arial"/>
                          <a:cs typeface="Arial"/>
                        </a:rPr>
                        <a:t>n </a:t>
                      </a:r>
                      <a:r>
                        <a:rPr lang="en-US" sz="1800" b="0" dirty="0">
                          <a:latin typeface="Arial"/>
                          <a:cs typeface="Arial"/>
                        </a:rPr>
                        <a:t>(%) </a:t>
                      </a:r>
                      <a:r>
                        <a:rPr lang="en-US" sz="1600" b="0" dirty="0">
                          <a:latin typeface="Arial"/>
                          <a:cs typeface="Arial"/>
                        </a:rPr>
                        <a:t>*of those with available data</a:t>
                      </a:r>
                      <a:endParaRPr lang="en-US" sz="2000" b="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&gt;= 500</a:t>
                      </a:r>
                      <a:endParaRPr lang="en-US" sz="2000" baseline="30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1,472 (58%)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3,958 (71%)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79925"/>
                  </a:ext>
                </a:extLst>
              </a:tr>
              <a:tr h="465906">
                <a:tc vMerge="1">
                  <a:txBody>
                    <a:bodyPr/>
                    <a:lstStyle/>
                    <a:p>
                      <a:endParaRPr lang="en-US" sz="1600" b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200 – 500</a:t>
                      </a:r>
                      <a:endParaRPr lang="en-US" sz="2000" baseline="30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793 (31%)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1,344 (24%)</a:t>
                      </a: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26368"/>
                  </a:ext>
                </a:extLst>
              </a:tr>
              <a:tr h="465906">
                <a:tc vMerge="1">
                  <a:txBody>
                    <a:bodyPr/>
                    <a:lstStyle/>
                    <a:p>
                      <a:endParaRPr lang="en-US" sz="1600" b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&lt; 200</a:t>
                      </a:r>
                      <a:endParaRPr lang="en-US" sz="2000" baseline="30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284 (11%)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297 (5%)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622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82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102E294-3556-E40F-3819-CB369796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561" y="272084"/>
            <a:ext cx="8561090" cy="10058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200" dirty="0">
                <a:ea typeface="Verdana"/>
              </a:rPr>
              <a:t>High prevalence of asymptomatic SARS-CoV-2 detection at baseline</a:t>
            </a:r>
            <a:endParaRPr lang="en-US" sz="3200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4F7DC19-CFC5-4B7E-82EE-DC093BEFA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43206"/>
              </p:ext>
            </p:extLst>
          </p:nvPr>
        </p:nvGraphicFramePr>
        <p:xfrm>
          <a:off x="479988" y="1361906"/>
          <a:ext cx="10400656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4870">
                  <a:extLst>
                    <a:ext uri="{9D8B030D-6E8A-4147-A177-3AD203B41FA5}">
                      <a16:colId xmlns:a16="http://schemas.microsoft.com/office/drawing/2014/main" val="1184749213"/>
                    </a:ext>
                  </a:extLst>
                </a:gridCol>
                <a:gridCol w="1013218">
                  <a:extLst>
                    <a:ext uri="{9D8B030D-6E8A-4147-A177-3AD203B41FA5}">
                      <a16:colId xmlns:a16="http://schemas.microsoft.com/office/drawing/2014/main" val="3610702059"/>
                    </a:ext>
                  </a:extLst>
                </a:gridCol>
                <a:gridCol w="1082079">
                  <a:extLst>
                    <a:ext uri="{9D8B030D-6E8A-4147-A177-3AD203B41FA5}">
                      <a16:colId xmlns:a16="http://schemas.microsoft.com/office/drawing/2014/main" val="3948755452"/>
                    </a:ext>
                  </a:extLst>
                </a:gridCol>
                <a:gridCol w="3433545">
                  <a:extLst>
                    <a:ext uri="{9D8B030D-6E8A-4147-A177-3AD203B41FA5}">
                      <a16:colId xmlns:a16="http://schemas.microsoft.com/office/drawing/2014/main" val="3814027489"/>
                    </a:ext>
                  </a:extLst>
                </a:gridCol>
                <a:gridCol w="906944">
                  <a:extLst>
                    <a:ext uri="{9D8B030D-6E8A-4147-A177-3AD203B41FA5}">
                      <a16:colId xmlns:a16="http://schemas.microsoft.com/office/drawing/2014/main" val="2720302222"/>
                    </a:ext>
                  </a:extLst>
                </a:gridCol>
              </a:tblGrid>
              <a:tr h="36152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76382"/>
                          </a:solidFill>
                        </a:rPr>
                        <a:t>Cumulative percentage of tested individuals with positive PCR results at enrollment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 2021</a:t>
                      </a:r>
                    </a:p>
                    <a:p>
                      <a:pPr algn="ctr"/>
                      <a:r>
                        <a:rPr lang="en-US" sz="2400" b="1" dirty="0"/>
                        <a:t>31%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 2022</a:t>
                      </a:r>
                    </a:p>
                    <a:p>
                      <a:pPr algn="ctr"/>
                      <a:r>
                        <a:rPr lang="en-US" sz="2400" b="1" dirty="0"/>
                        <a:t>23%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July 2022</a:t>
                      </a:r>
                    </a:p>
                    <a:p>
                      <a:pPr algn="ctr"/>
                      <a:r>
                        <a:rPr lang="en-US" sz="2400" b="1" dirty="0"/>
                        <a:t>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95892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2695CE3-1C21-40E2-81C2-FA571F70DF40}"/>
              </a:ext>
            </a:extLst>
          </p:cNvPr>
          <p:cNvGrpSpPr/>
          <p:nvPr/>
        </p:nvGrpSpPr>
        <p:grpSpPr>
          <a:xfrm>
            <a:off x="6489573" y="5535143"/>
            <a:ext cx="5401518" cy="1051549"/>
            <a:chOff x="3894340" y="4685198"/>
            <a:chExt cx="5401518" cy="10515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B8D652-DE3C-4C93-AAE6-C90B2DD5D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41" t="2338" b="1533"/>
            <a:stretch/>
          </p:blipFill>
          <p:spPr>
            <a:xfrm>
              <a:off x="3974941" y="4735850"/>
              <a:ext cx="759276" cy="95634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30A816-A7D0-4A17-8070-DD39AD98EDCF}"/>
                </a:ext>
              </a:extLst>
            </p:cNvPr>
            <p:cNvSpPr/>
            <p:nvPr/>
          </p:nvSpPr>
          <p:spPr>
            <a:xfrm>
              <a:off x="3894340" y="4685198"/>
              <a:ext cx="5401518" cy="105154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BDE11D-A3EF-4929-8234-B6D1D948D7FB}"/>
                </a:ext>
              </a:extLst>
            </p:cNvPr>
            <p:cNvSpPr txBox="1"/>
            <p:nvPr/>
          </p:nvSpPr>
          <p:spPr>
            <a:xfrm>
              <a:off x="4814818" y="5021406"/>
              <a:ext cx="4397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https://doi.org/10.1093/cid/ciac237</a:t>
              </a:r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2E68CFF-FFC3-4ABF-927B-F65E00563E2E}"/>
              </a:ext>
            </a:extLst>
          </p:cNvPr>
          <p:cNvSpPr/>
          <p:nvPr/>
        </p:nvSpPr>
        <p:spPr>
          <a:xfrm>
            <a:off x="3751464" y="2474521"/>
            <a:ext cx="8059550" cy="358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D37F1-5714-43B7-B41E-73C8942515E7}"/>
              </a:ext>
            </a:extLst>
          </p:cNvPr>
          <p:cNvSpPr txBox="1"/>
          <p:nvPr/>
        </p:nvSpPr>
        <p:spPr>
          <a:xfrm>
            <a:off x="10106111" y="451297"/>
            <a:ext cx="2097049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Key finding #1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3FDDD-EF03-4BE8-B266-6CEB3CF41A89}"/>
              </a:ext>
            </a:extLst>
          </p:cNvPr>
          <p:cNvSpPr txBox="1"/>
          <p:nvPr/>
        </p:nvSpPr>
        <p:spPr>
          <a:xfrm>
            <a:off x="55175" y="5442693"/>
            <a:ext cx="4499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76382"/>
                </a:solidFill>
              </a:rPr>
              <a:t>Percentage is higher than seen in other vaccine trials at enrollment prior to Omicron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3BF2A7-FAEE-4BC8-BC11-09C6BB287EF4}"/>
              </a:ext>
            </a:extLst>
          </p:cNvPr>
          <p:cNvGrpSpPr/>
          <p:nvPr/>
        </p:nvGrpSpPr>
        <p:grpSpPr>
          <a:xfrm>
            <a:off x="3671387" y="2474521"/>
            <a:ext cx="8219704" cy="2873875"/>
            <a:chOff x="3632280" y="2415525"/>
            <a:chExt cx="8219704" cy="287387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6D02B8-F663-4069-AF3C-99695DE9F553}"/>
                </a:ext>
              </a:extLst>
            </p:cNvPr>
            <p:cNvSpPr/>
            <p:nvPr/>
          </p:nvSpPr>
          <p:spPr>
            <a:xfrm>
              <a:off x="3632280" y="2415525"/>
              <a:ext cx="8219704" cy="28738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F43CF7-755E-4D8D-BE63-EECDC7A379DE}"/>
                </a:ext>
              </a:extLst>
            </p:cNvPr>
            <p:cNvGrpSpPr/>
            <p:nvPr/>
          </p:nvGrpSpPr>
          <p:grpSpPr>
            <a:xfrm>
              <a:off x="3751464" y="2455781"/>
              <a:ext cx="8017770" cy="2811900"/>
              <a:chOff x="3751464" y="2455781"/>
              <a:chExt cx="8017770" cy="2811900"/>
            </a:xfrm>
          </p:grpSpPr>
          <p:pic>
            <p:nvPicPr>
              <p:cNvPr id="6" name="Picture 5" descr="Chart, line chart&#10;&#10;Description automatically generated">
                <a:extLst>
                  <a:ext uri="{FF2B5EF4-FFF2-40B4-BE49-F238E27FC236}">
                    <a16:creationId xmlns:a16="http://schemas.microsoft.com/office/drawing/2014/main" id="{40864A87-8B5F-45AC-898C-319D7B5D75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618" t="15165" r="14114" b="11937"/>
              <a:stretch/>
            </p:blipFill>
            <p:spPr>
              <a:xfrm>
                <a:off x="4378937" y="2984284"/>
                <a:ext cx="6558338" cy="1914324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527840-F993-4F84-A653-1B92A04CD54C}"/>
                  </a:ext>
                </a:extLst>
              </p:cNvPr>
              <p:cNvSpPr/>
              <p:nvPr/>
            </p:nvSpPr>
            <p:spPr>
              <a:xfrm>
                <a:off x="3751464" y="5141098"/>
                <a:ext cx="5683143" cy="97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BDDA0B-A91E-4631-8144-75EBD96CF5BE}"/>
                  </a:ext>
                </a:extLst>
              </p:cNvPr>
              <p:cNvSpPr/>
              <p:nvPr/>
            </p:nvSpPr>
            <p:spPr>
              <a:xfrm>
                <a:off x="4213830" y="4972001"/>
                <a:ext cx="6558338" cy="1180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C8320E2-F148-4205-9DB9-299F0FBF806B}"/>
                  </a:ext>
                </a:extLst>
              </p:cNvPr>
              <p:cNvSpPr/>
              <p:nvPr/>
            </p:nvSpPr>
            <p:spPr>
              <a:xfrm>
                <a:off x="10689969" y="4283063"/>
                <a:ext cx="1079265" cy="955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D2EFE76-54F6-4B87-B1CD-ABB4B8A33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40130" y="4962130"/>
                <a:ext cx="1742440" cy="15172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B373F7F-06D2-417B-ABDA-4EB851A6C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92999" y="4962130"/>
                <a:ext cx="2291080" cy="151729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03BA980-C13E-447F-B169-A997D2E9C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9665" y="4972001"/>
                <a:ext cx="1488440" cy="15172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CCCE2CD-6A54-417A-BA55-084670D51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9518" y="4972001"/>
                <a:ext cx="1442720" cy="151729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A5E1135-44BA-4B92-81E8-04ECFE246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9518" y="5140497"/>
                <a:ext cx="3497580" cy="127184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E5B8239-FF3B-4C7C-A06A-743F23D1B87E}"/>
                  </a:ext>
                </a:extLst>
              </p:cNvPr>
              <p:cNvSpPr/>
              <p:nvPr/>
            </p:nvSpPr>
            <p:spPr>
              <a:xfrm>
                <a:off x="3751464" y="3085878"/>
                <a:ext cx="538152" cy="1496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04102CD-2D30-4EB5-8B1E-08EB0718C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4323" y="4406633"/>
                <a:ext cx="482600" cy="147266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D7E6CD1-DA1B-4FA1-ADAC-C4BC56483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04323" y="4851510"/>
                <a:ext cx="482600" cy="14280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5B80785-A2DE-41E0-A50E-134B21C5B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04323" y="3957573"/>
                <a:ext cx="482600" cy="16957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ECFED6F-6E9F-4CBA-912E-498D3DCD3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04323" y="3516383"/>
                <a:ext cx="482600" cy="165116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49712D4-13C3-46A1-9D11-D971431F8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4683" y="3083642"/>
                <a:ext cx="482600" cy="15172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9DC8F0A-FC9C-4C7A-9D4E-77C948A99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139375" y="2496462"/>
                <a:ext cx="538480" cy="30792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AD728EE-8484-45B7-9B53-75C268CCD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56306" y="2455781"/>
                <a:ext cx="5885231" cy="511736"/>
              </a:xfrm>
              <a:prstGeom prst="rect">
                <a:avLst/>
              </a:prstGeom>
            </p:spPr>
          </p:pic>
          <p:pic>
            <p:nvPicPr>
              <p:cNvPr id="10" name="Picture 9" descr="Chart, line chart&#10;&#10;Description automatically generated">
                <a:extLst>
                  <a:ext uri="{FF2B5EF4-FFF2-40B4-BE49-F238E27FC236}">
                    <a16:creationId xmlns:a16="http://schemas.microsoft.com/office/drawing/2014/main" id="{10D066EC-56A0-4AFE-BEB5-AE8E3B4A71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5451" t="68320" r="1154" b="11210"/>
              <a:stretch/>
            </p:blipFill>
            <p:spPr>
              <a:xfrm>
                <a:off x="10695681" y="3854461"/>
                <a:ext cx="989184" cy="10670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4079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18E018-DA3D-4360-AAFC-51BB4FE7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422" y="300876"/>
            <a:ext cx="8055156" cy="103950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a typeface="Verdana"/>
              </a:rPr>
              <a:t>Asymptomatic SARS-CoV-2 detection at baseline differs </a:t>
            </a:r>
            <a:r>
              <a:rPr lang="en-US" sz="3600" dirty="0">
                <a:ea typeface="Verdana"/>
              </a:rPr>
              <a:t>between</a:t>
            </a:r>
            <a:r>
              <a:rPr lang="en-US" sz="3200" dirty="0">
                <a:ea typeface="Verdana"/>
              </a:rPr>
              <a:t> groups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8E062B-C769-4404-B6D2-18BDDAEF7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08093"/>
              </p:ext>
            </p:extLst>
          </p:nvPr>
        </p:nvGraphicFramePr>
        <p:xfrm>
          <a:off x="167029" y="1397811"/>
          <a:ext cx="11715848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9993">
                  <a:extLst>
                    <a:ext uri="{9D8B030D-6E8A-4147-A177-3AD203B41FA5}">
                      <a16:colId xmlns:a16="http://schemas.microsoft.com/office/drawing/2014/main" val="694640921"/>
                    </a:ext>
                  </a:extLst>
                </a:gridCol>
                <a:gridCol w="1363375">
                  <a:extLst>
                    <a:ext uri="{9D8B030D-6E8A-4147-A177-3AD203B41FA5}">
                      <a16:colId xmlns:a16="http://schemas.microsoft.com/office/drawing/2014/main" val="6959125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006241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6998226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173673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09353794"/>
                    </a:ext>
                  </a:extLst>
                </a:gridCol>
              </a:tblGrid>
              <a:tr h="898534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Group 1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 2,956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People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with HIV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prior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SARS-CoV-2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Group 2 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 6,301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People living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with HIV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sng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prior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SARS-CoV-2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Group 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 599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People living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without HIV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US" sz="1600" b="0" u="sng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prior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SARS-CoV-2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Group 4 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 1,468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People living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without HIV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sng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prior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SARS-CoV-2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1966"/>
                  </a:ext>
                </a:extLst>
              </a:tr>
              <a:tr h="4659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/>
                          <a:cs typeface="Arial"/>
                        </a:rPr>
                        <a:t>SARS-CoV-2 PCR, </a:t>
                      </a:r>
                    </a:p>
                    <a:p>
                      <a:r>
                        <a:rPr lang="en-US" sz="2000" b="0" dirty="0">
                          <a:latin typeface="Arial"/>
                          <a:cs typeface="Arial"/>
                        </a:rPr>
                        <a:t>n (%) [95% CI]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/>
                          <a:cs typeface="Arial"/>
                        </a:rPr>
                        <a:t>positivity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235 (</a:t>
                      </a:r>
                      <a:r>
                        <a:rPr lang="en-US" sz="2000" b="1" dirty="0">
                          <a:latin typeface="Arial"/>
                          <a:cs typeface="Arial"/>
                        </a:rPr>
                        <a:t>8.0%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) </a:t>
                      </a:r>
                    </a:p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[7.0% - 9.0%]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288 (</a:t>
                      </a:r>
                      <a:r>
                        <a:rPr lang="en-US" sz="2000" b="1" dirty="0">
                          <a:latin typeface="Arial"/>
                          <a:cs typeface="Arial"/>
                        </a:rPr>
                        <a:t>4.6%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) 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[4.0% - 5.1%]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40 (</a:t>
                      </a:r>
                      <a:r>
                        <a:rPr lang="en-US" sz="2000" b="1" dirty="0">
                          <a:latin typeface="Arial"/>
                          <a:cs typeface="Arial"/>
                        </a:rPr>
                        <a:t>6.7%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) 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[4.9% - 9.0%]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71 (</a:t>
                      </a:r>
                      <a:r>
                        <a:rPr lang="en-US" sz="2000" b="1" dirty="0">
                          <a:latin typeface="Arial"/>
                          <a:cs typeface="Arial"/>
                        </a:rPr>
                        <a:t>4.8%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) 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[3.9% - 6.1%]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81131"/>
                  </a:ext>
                </a:extLst>
              </a:tr>
              <a:tr h="465906">
                <a:tc rowSpan="3">
                  <a:txBody>
                    <a:bodyPr/>
                    <a:lstStyle/>
                    <a:p>
                      <a:r>
                        <a:rPr lang="en-US" sz="2000" b="1" dirty="0">
                          <a:latin typeface="Arial"/>
                          <a:cs typeface="Arial"/>
                        </a:rPr>
                        <a:t>CD4 count*  </a:t>
                      </a:r>
                      <a:r>
                        <a:rPr lang="en-US" sz="2000" b="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cells/ml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2000" b="0" dirty="0">
                          <a:latin typeface="Arial"/>
                          <a:cs typeface="Arial"/>
                        </a:rPr>
                        <a:t>), </a:t>
                      </a:r>
                    </a:p>
                    <a:p>
                      <a:r>
                        <a:rPr lang="en-US" sz="2000" b="0" dirty="0">
                          <a:latin typeface="Arial"/>
                          <a:cs typeface="Arial"/>
                        </a:rPr>
                        <a:t>n </a:t>
                      </a:r>
                      <a:r>
                        <a:rPr lang="en-US" sz="1800" b="0" dirty="0">
                          <a:latin typeface="Arial"/>
                          <a:cs typeface="Arial"/>
                        </a:rPr>
                        <a:t>(%) [95% CI] </a:t>
                      </a:r>
                    </a:p>
                    <a:p>
                      <a:r>
                        <a:rPr lang="en-US" sz="1600" b="0" dirty="0">
                          <a:latin typeface="Arial"/>
                          <a:cs typeface="Arial"/>
                        </a:rPr>
                        <a:t>*of those with available data</a:t>
                      </a:r>
                      <a:endParaRPr lang="en-US" sz="2000" b="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&gt;= 500</a:t>
                      </a:r>
                      <a:endParaRPr lang="en-US" sz="2000" baseline="30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96 (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6.6%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) 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[5.4%-8.0%]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160 (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4.1%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) 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[3.5%-4.7%]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79925"/>
                  </a:ext>
                </a:extLst>
              </a:tr>
              <a:tr h="465906">
                <a:tc vMerge="1">
                  <a:txBody>
                    <a:bodyPr/>
                    <a:lstStyle/>
                    <a:p>
                      <a:endParaRPr lang="en-US" sz="1600" b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200 – 500</a:t>
                      </a:r>
                      <a:endParaRPr lang="en-US" sz="2000" baseline="30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73 (</a:t>
                      </a:r>
                      <a:r>
                        <a:rPr lang="en-US" sz="2000" b="1" dirty="0">
                          <a:latin typeface="Arial"/>
                          <a:cs typeface="Arial"/>
                        </a:rPr>
                        <a:t>9.3%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) 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[7.5%-11.5%]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58 (</a:t>
                      </a:r>
                      <a:r>
                        <a:rPr lang="en-US" sz="2000" b="1" dirty="0">
                          <a:latin typeface="Arial"/>
                          <a:cs typeface="Arial"/>
                        </a:rPr>
                        <a:t>4.3%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) 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[3.4%-5.6%]</a:t>
                      </a: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26368"/>
                  </a:ext>
                </a:extLst>
              </a:tr>
              <a:tr h="465906">
                <a:tc vMerge="1">
                  <a:txBody>
                    <a:bodyPr/>
                    <a:lstStyle/>
                    <a:p>
                      <a:endParaRPr lang="en-US" sz="1600" b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&lt; 200</a:t>
                      </a:r>
                      <a:endParaRPr lang="en-US" sz="2000" baseline="30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26 (</a:t>
                      </a:r>
                      <a:r>
                        <a:rPr lang="en-US" sz="2000" b="1" dirty="0">
                          <a:latin typeface="Arial"/>
                          <a:cs typeface="Arial"/>
                        </a:rPr>
                        <a:t>9.2%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) 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[6.3%-13.1%]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20 (</a:t>
                      </a:r>
                      <a:r>
                        <a:rPr lang="en-US" sz="2000" b="1" dirty="0">
                          <a:latin typeface="Arial"/>
                          <a:cs typeface="Arial"/>
                        </a:rPr>
                        <a:t>6.7%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) 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[4.4%-10.2%]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6224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0D7067-758A-4FE4-A97C-5C7F4A28AA01}"/>
              </a:ext>
            </a:extLst>
          </p:cNvPr>
          <p:cNvSpPr txBox="1"/>
          <p:nvPr/>
        </p:nvSpPr>
        <p:spPr>
          <a:xfrm>
            <a:off x="10106111" y="451297"/>
            <a:ext cx="2097049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Key finding #2</a:t>
            </a:r>
          </a:p>
        </p:txBody>
      </p:sp>
    </p:spTree>
    <p:extLst>
      <p:ext uri="{BB962C8B-B14F-4D97-AF65-F5344CB8AC3E}">
        <p14:creationId xmlns:p14="http://schemas.microsoft.com/office/powerpoint/2010/main" val="109021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5EF770F-3C5A-4458-8BCF-1174F51E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208" y="170323"/>
            <a:ext cx="8048958" cy="1373873"/>
          </a:xfrm>
        </p:spPr>
        <p:txBody>
          <a:bodyPr>
            <a:noAutofit/>
          </a:bodyPr>
          <a:lstStyle/>
          <a:p>
            <a:r>
              <a:rPr lang="en-US" sz="3200" dirty="0"/>
              <a:t>Lower CD4 count is associated with greater probability of </a:t>
            </a:r>
            <a:r>
              <a:rPr lang="en-US" sz="3200" dirty="0">
                <a:ea typeface="Verdana"/>
              </a:rPr>
              <a:t>SARS-CoV-2 detection at baseline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E10ABD-1573-4709-9C44-F30331AC4F05}"/>
              </a:ext>
            </a:extLst>
          </p:cNvPr>
          <p:cNvSpPr txBox="1"/>
          <p:nvPr/>
        </p:nvSpPr>
        <p:spPr>
          <a:xfrm>
            <a:off x="10106111" y="451297"/>
            <a:ext cx="2097049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Key finding #2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E943D-81BC-4771-9AA2-B11EA411EAA6}"/>
              </a:ext>
            </a:extLst>
          </p:cNvPr>
          <p:cNvSpPr txBox="1"/>
          <p:nvPr/>
        </p:nvSpPr>
        <p:spPr>
          <a:xfrm>
            <a:off x="14461" y="2571798"/>
            <a:ext cx="33447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+mn-lt"/>
              </a:rPr>
              <a:t>10-fold decrease in CD4 count corresponds to a </a:t>
            </a:r>
            <a:r>
              <a:rPr lang="en-US" sz="1800" b="1" i="0" u="none" strike="noStrike" baseline="0" dirty="0">
                <a:latin typeface="+mn-lt"/>
              </a:rPr>
              <a:t>2.06-fold higher odds </a:t>
            </a:r>
            <a:r>
              <a:rPr lang="en-US" sz="1800" b="0" i="0" u="none" strike="noStrike" baseline="0" dirty="0">
                <a:latin typeface="+mn-lt"/>
              </a:rPr>
              <a:t>of a positive PCR test </a:t>
            </a:r>
            <a:r>
              <a:rPr lang="en-US" dirty="0"/>
              <a:t>(95% CI: 1.50-2.83)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Model adjusts for sex assigned at birth, antibody status, and temporal trend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93BB04A-FD49-4640-8962-8F4EC1C9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241" y="1672089"/>
            <a:ext cx="8593189" cy="52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6436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7633155CF854FA92E39F21C59A400" ma:contentTypeVersion="16" ma:contentTypeDescription="Create a new document." ma:contentTypeScope="" ma:versionID="ac454b3a44276ce8e3148bba58d76bf4">
  <xsd:schema xmlns:xsd="http://www.w3.org/2001/XMLSchema" xmlns:xs="http://www.w3.org/2001/XMLSchema" xmlns:p="http://schemas.microsoft.com/office/2006/metadata/properties" xmlns:ns2="1b2afc94-b27a-41d3-b08e-487b0c620854" xmlns:ns3="a7248183-b747-4b09-859b-f55c77156e5a" targetNamespace="http://schemas.microsoft.com/office/2006/metadata/properties" ma:root="true" ma:fieldsID="1617a0d93999c96974a64028b593bc90" ns2:_="" ns3:_="">
    <xsd:import namespace="1b2afc94-b27a-41d3-b08e-487b0c620854"/>
    <xsd:import namespace="a7248183-b747-4b09-859b-f55c77156e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afc94-b27a-41d3-b08e-487b0c6208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4e6e45-2433-4efa-90ac-389e9d1bba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48183-b747-4b09-859b-f55c77156e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a6caef-00e4-4d5f-b058-377223a9356b}" ma:internalName="TaxCatchAll" ma:showField="CatchAllData" ma:web="a7248183-b747-4b09-859b-f55c77156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48183-b747-4b09-859b-f55c77156e5a" xsi:nil="true"/>
    <lcf76f155ced4ddcb4097134ff3c332f xmlns="1b2afc94-b27a-41d3-b08e-487b0c62085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73F1B-3377-4E92-B869-57C962884A9C}">
  <ds:schemaRefs>
    <ds:schemaRef ds:uri="1b2afc94-b27a-41d3-b08e-487b0c620854"/>
    <ds:schemaRef ds:uri="a7248183-b747-4b09-859b-f55c77156e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5E06B7-DDBB-4F17-98CB-021724843583}">
  <ds:schemaRefs>
    <ds:schemaRef ds:uri="1b2afc94-b27a-41d3-b08e-487b0c620854"/>
    <ds:schemaRef ds:uri="a7248183-b747-4b09-859b-f55c77156e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4</TotalTime>
  <Words>1962</Words>
  <Application>Microsoft Office PowerPoint</Application>
  <PresentationFormat>Widescreen</PresentationFormat>
  <Paragraphs>429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Courier New</vt:lpstr>
      <vt:lpstr>Arial</vt:lpstr>
      <vt:lpstr>Calibri</vt:lpstr>
      <vt:lpstr>Wingdings</vt:lpstr>
      <vt:lpstr>Verdana</vt:lpstr>
      <vt:lpstr>Symbol</vt:lpstr>
      <vt:lpstr>AIDS2022</vt:lpstr>
      <vt:lpstr>High prevalence of asymptomatic Omicron carriage and correlation with CD4+ T-cell count among adults with HIV enrolling in CoVPN 3008 Ubuntu clinical trial in sub-Saharan Africa</vt:lpstr>
      <vt:lpstr>Outline</vt:lpstr>
      <vt:lpstr>Ubuntu: Multicenter, randomized, efficacy study of mRNA COVID-19 Vaccine in Sub-Saharan regions with SARS-CoV-2 virus variants</vt:lpstr>
      <vt:lpstr>PowerPoint Presentation</vt:lpstr>
      <vt:lpstr>Ubuntu study groups</vt:lpstr>
      <vt:lpstr>Baseline participant information as of 01 July 2022</vt:lpstr>
      <vt:lpstr>High prevalence of asymptomatic SARS-CoV-2 detection at baseline</vt:lpstr>
      <vt:lpstr>Asymptomatic SARS-CoV-2 detection at baseline differs between groups</vt:lpstr>
      <vt:lpstr>Lower CD4 count is associated with greater probability of SARS-CoV-2 detection at baseline</vt:lpstr>
      <vt:lpstr>Summary</vt:lpstr>
      <vt:lpstr>Ongoing and future work</vt:lpstr>
      <vt:lpstr>PowerPoint Presentation</vt:lpstr>
      <vt:lpstr>Ubuntu Study Team</vt:lpstr>
      <vt:lpstr>Ubuntu Clinical Research Sites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Andriesen, Jessica G</dc:creator>
  <cp:lastModifiedBy>Andriesen, Jessica G</cp:lastModifiedBy>
  <cp:revision>1</cp:revision>
  <dcterms:created xsi:type="dcterms:W3CDTF">2022-06-21T15:06:14Z</dcterms:created>
  <dcterms:modified xsi:type="dcterms:W3CDTF">2022-07-22T19:55:14Z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0x0101009607633155CF854FA92E39F21C59A400</vt:lpwstr>
  </property>
  <property fmtid="{D5CDD505-2E9C-101B-9397-08002B2CF9AE}" pid="3" name="MediaServiceImageTags">
    <vt:lpwstr/>
  </property>
</Properties>
</file>