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84" r:id="rId4"/>
    <p:sldMasterId id="2147483731" r:id="rId5"/>
    <p:sldMasterId id="2147483762" r:id="rId6"/>
  </p:sldMasterIdLst>
  <p:notesMasterIdLst>
    <p:notesMasterId r:id="rId25"/>
  </p:notesMasterIdLst>
  <p:sldIdLst>
    <p:sldId id="2488" r:id="rId7"/>
    <p:sldId id="2032093080" r:id="rId8"/>
    <p:sldId id="2145706409" r:id="rId9"/>
    <p:sldId id="1999" r:id="rId10"/>
    <p:sldId id="1762" r:id="rId11"/>
    <p:sldId id="2145706423" r:id="rId12"/>
    <p:sldId id="2145706422" r:id="rId13"/>
    <p:sldId id="2145706426" r:id="rId14"/>
    <p:sldId id="2145706419" r:id="rId15"/>
    <p:sldId id="2032093154" r:id="rId16"/>
    <p:sldId id="2401" r:id="rId17"/>
    <p:sldId id="2145706420" r:id="rId18"/>
    <p:sldId id="2145706424" r:id="rId19"/>
    <p:sldId id="347" r:id="rId20"/>
    <p:sldId id="2145706421" r:id="rId21"/>
    <p:sldId id="2145706860" r:id="rId22"/>
    <p:sldId id="2145706425" r:id="rId23"/>
    <p:sldId id="2145706416" r:id="rId24"/>
  </p:sldIdLst>
  <p:sldSz cx="12192000" cy="6858000"/>
  <p:notesSz cx="6858000" cy="9144000"/>
  <p:defaultTextStyle>
    <a:defPPr marL="0" marR="0" indent="0" algn="l" defTabSz="914363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093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609301" algn="l" defTabSz="6093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1218602" algn="l" defTabSz="6093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827904" algn="l" defTabSz="6093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2437204" algn="l" defTabSz="6093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3046506" algn="l" defTabSz="6093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3655807" algn="l" defTabSz="6093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4265109" algn="l" defTabSz="6093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4874410" algn="l" defTabSz="60930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300" b="0" i="0" u="none" strike="noStrike" cap="none" spc="0" normalizeH="0" baseline="0">
        <a:ln>
          <a:noFill/>
        </a:ln>
        <a:solidFill>
          <a:srgbClr val="1C1C1C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erine Shih" initials="CS" lastIdx="1" clrIdx="0">
    <p:extLst>
      <p:ext uri="{19B8F6BF-5375-455C-9EA6-DF929625EA0E}">
        <p15:presenceInfo xmlns:p15="http://schemas.microsoft.com/office/powerpoint/2012/main" userId="S-1-5-21-1359095076-906188969-5522801-27176" providerId="AD"/>
      </p:ext>
    </p:extLst>
  </p:cmAuthor>
  <p:cmAuthor id="2" name="Shelly Malhotra" initials="SM" lastIdx="3" clrIdx="1">
    <p:extLst>
      <p:ext uri="{19B8F6BF-5375-455C-9EA6-DF929625EA0E}">
        <p15:presenceInfo xmlns:p15="http://schemas.microsoft.com/office/powerpoint/2012/main" userId="S::SMalhotra@iavi.org::59c35fda-480f-41d2-abaa-b01d165477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5C00"/>
    <a:srgbClr val="E18A13"/>
    <a:srgbClr val="F8B6B5"/>
    <a:srgbClr val="ACD9EC"/>
    <a:srgbClr val="DFDCCD"/>
    <a:srgbClr val="037DBC"/>
    <a:srgbClr val="DF1916"/>
    <a:srgbClr val="2D446F"/>
    <a:srgbClr val="F6A3A2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10" autoAdjust="0"/>
    <p:restoredTop sz="79252"/>
  </p:normalViewPr>
  <p:slideViewPr>
    <p:cSldViewPr snapToGrid="0">
      <p:cViewPr varScale="1">
        <p:scale>
          <a:sx n="80" d="100"/>
          <a:sy n="80" d="100"/>
        </p:scale>
        <p:origin x="208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9A08-96FA-44C2-9330-10231A3C1982}" type="datetimeFigureOut">
              <a:rPr lang="en-US" smtClean="0"/>
              <a:t>7/31/22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8C113-85C7-4916-9353-81EB56D09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6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8C113-85C7-4916-9353-81EB56D09F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05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C3BA-95CA-5B45-B847-71979DC7BBA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9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8C113-85C7-4916-9353-81EB56D09F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85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C3BA-95CA-5B45-B847-71979DC7BBA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90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8C113-85C7-4916-9353-81EB56D09F92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60930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40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C3BA-95CA-5B45-B847-71979DC7BBA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877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8C113-85C7-4916-9353-81EB56D09F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13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8C113-85C7-4916-9353-81EB56D09F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38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8C113-85C7-4916-9353-81EB56D09F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12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B9C3BA-95CA-5B45-B847-71979DC7BB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4571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6998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C3BA-95CA-5B45-B847-71979DC7BBA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72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322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8C113-85C7-4916-9353-81EB56D09F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2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hit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4236"/>
            <a:ext cx="1114425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14" name="Picture 25" descr="Picture 25">
            <a:extLst>
              <a:ext uri="{FF2B5EF4-FFF2-40B4-BE49-F238E27FC236}">
                <a16:creationId xmlns:a16="http://schemas.microsoft.com/office/drawing/2014/main" id="{CFDA3F4D-0DCB-EF4F-A94E-74F8E90C5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439" y="1372984"/>
            <a:ext cx="4358268" cy="510401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7869068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White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6C3BAD3E-FBFE-FD43-B4A6-56DD7578919F}"/>
              </a:ext>
            </a:extLst>
          </p:cNvPr>
          <p:cNvSpPr/>
          <p:nvPr/>
        </p:nvSpPr>
        <p:spPr>
          <a:xfrm>
            <a:off x="6240659" y="6134184"/>
            <a:ext cx="5565864" cy="1183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B57AA0-8AAA-3D43-AC78-6F8E5236AC38}"/>
              </a:ext>
            </a:extLst>
          </p:cNvPr>
          <p:cNvSpPr/>
          <p:nvPr/>
        </p:nvSpPr>
        <p:spPr>
          <a:xfrm>
            <a:off x="384311" y="6136256"/>
            <a:ext cx="5565865" cy="1183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8" name="Rectangle 3"/>
          <p:cNvSpPr/>
          <p:nvPr/>
        </p:nvSpPr>
        <p:spPr>
          <a:xfrm>
            <a:off x="384893" y="1380832"/>
            <a:ext cx="5565865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43" name="TextBox 22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87126" y="1551828"/>
            <a:ext cx="515554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90A7769B-8A63-BA4D-BF74-BE01BB83B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732B6E-C919-471B-BB07-EDDB7F8F2421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221EF4B3-7DC1-954C-B9A5-461BFBA0F6D5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pic>
        <p:nvPicPr>
          <p:cNvPr id="31" name="Picture 9" descr="Picture 9">
            <a:extLst>
              <a:ext uri="{FF2B5EF4-FFF2-40B4-BE49-F238E27FC236}">
                <a16:creationId xmlns:a16="http://schemas.microsoft.com/office/drawing/2014/main" id="{57DBF45C-C242-E044-984F-D9BFFB396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E6E0DAAF-7351-3540-B521-81C6BABCC910}"/>
              </a:ext>
            </a:extLst>
          </p:cNvPr>
          <p:cNvSpPr/>
          <p:nvPr/>
        </p:nvSpPr>
        <p:spPr>
          <a:xfrm>
            <a:off x="6241242" y="1374364"/>
            <a:ext cx="5565865" cy="4880243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3E495647-27E7-5847-B9D3-C4AC887C708B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6448161" y="1544968"/>
            <a:ext cx="5217084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5BC4BDCD-91D6-784C-ABB6-56B9C9FBDDF0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0EC5-BA15-2F43-8717-AF858C59C44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99156" y="2033607"/>
            <a:ext cx="5143515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E5A7D-E16E-CD41-BB8A-B295818F035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48161" y="2027328"/>
            <a:ext cx="5229114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406193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hite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6C3BAD3E-FBFE-FD43-B4A6-56DD7578919F}"/>
              </a:ext>
            </a:extLst>
          </p:cNvPr>
          <p:cNvSpPr/>
          <p:nvPr userDrawn="1"/>
        </p:nvSpPr>
        <p:spPr>
          <a:xfrm>
            <a:off x="6240659" y="6134184"/>
            <a:ext cx="5565864" cy="1183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B57AA0-8AAA-3D43-AC78-6F8E5236AC38}"/>
              </a:ext>
            </a:extLst>
          </p:cNvPr>
          <p:cNvSpPr/>
          <p:nvPr userDrawn="1"/>
        </p:nvSpPr>
        <p:spPr>
          <a:xfrm>
            <a:off x="384311" y="6136256"/>
            <a:ext cx="5565865" cy="1183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8" name="Rectangle 3"/>
          <p:cNvSpPr/>
          <p:nvPr/>
        </p:nvSpPr>
        <p:spPr>
          <a:xfrm>
            <a:off x="384893" y="1380832"/>
            <a:ext cx="5565865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43" name="TextBox 22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87126" y="1551828"/>
            <a:ext cx="515554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90A7769B-8A63-BA4D-BF74-BE01BB83B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221EF4B3-7DC1-954C-B9A5-461BFBA0F6D5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E6E0DAAF-7351-3540-B521-81C6BABCC910}"/>
              </a:ext>
            </a:extLst>
          </p:cNvPr>
          <p:cNvSpPr/>
          <p:nvPr userDrawn="1"/>
        </p:nvSpPr>
        <p:spPr>
          <a:xfrm>
            <a:off x="6241242" y="1374364"/>
            <a:ext cx="5565865" cy="4880243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3E495647-27E7-5847-B9D3-C4AC887C708B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6448161" y="1544968"/>
            <a:ext cx="5217084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5BC4BDCD-91D6-784C-ABB6-56B9C9FBDDF0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0EC5-BA15-2F43-8717-AF858C59C44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99156" y="2033607"/>
            <a:ext cx="5143515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E5A7D-E16E-CD41-BB8A-B295818F035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48161" y="2027328"/>
            <a:ext cx="5229114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8266FDCD-81FA-434B-974A-6EB90CCFE9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5246808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White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40CA4A4-705C-ED4B-AF73-C2635086C551}"/>
              </a:ext>
            </a:extLst>
          </p:cNvPr>
          <p:cNvSpPr/>
          <p:nvPr userDrawn="1"/>
        </p:nvSpPr>
        <p:spPr>
          <a:xfrm>
            <a:off x="8152738" y="6134338"/>
            <a:ext cx="3655530" cy="11835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3BAD3E-FBFE-FD43-B4A6-56DD7578919F}"/>
              </a:ext>
            </a:extLst>
          </p:cNvPr>
          <p:cNvSpPr/>
          <p:nvPr userDrawn="1"/>
        </p:nvSpPr>
        <p:spPr>
          <a:xfrm>
            <a:off x="4268231" y="6134337"/>
            <a:ext cx="3654370" cy="1183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B57AA0-8AAA-3D43-AC78-6F8E5236AC38}"/>
              </a:ext>
            </a:extLst>
          </p:cNvPr>
          <p:cNvSpPr/>
          <p:nvPr userDrawn="1"/>
        </p:nvSpPr>
        <p:spPr>
          <a:xfrm>
            <a:off x="384311" y="6136256"/>
            <a:ext cx="3654369" cy="1183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8" name="Rectangle 3"/>
          <p:cNvSpPr/>
          <p:nvPr/>
        </p:nvSpPr>
        <p:spPr>
          <a:xfrm>
            <a:off x="384894" y="1380832"/>
            <a:ext cx="3654370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43" name="TextBox 22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87127" y="1551828"/>
            <a:ext cx="324873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90A7769B-8A63-BA4D-BF74-BE01BB83B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221EF4B3-7DC1-954C-B9A5-461BFBA0F6D5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E6E0DAAF-7351-3540-B521-81C6BABCC910}"/>
              </a:ext>
            </a:extLst>
          </p:cNvPr>
          <p:cNvSpPr/>
          <p:nvPr userDrawn="1"/>
        </p:nvSpPr>
        <p:spPr>
          <a:xfrm>
            <a:off x="4268815" y="1380831"/>
            <a:ext cx="3654370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3E495647-27E7-5847-B9D3-C4AC887C708B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4472812" y="1544968"/>
            <a:ext cx="3308511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C41E8E3D-22EF-0A4C-B048-75B9205ABEE1}"/>
              </a:ext>
            </a:extLst>
          </p:cNvPr>
          <p:cNvSpPr/>
          <p:nvPr userDrawn="1"/>
        </p:nvSpPr>
        <p:spPr>
          <a:xfrm>
            <a:off x="8152738" y="1380830"/>
            <a:ext cx="3654951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id="{A013ACE6-F4C7-B747-B08A-A02FBDE722BE}"/>
              </a:ext>
            </a:extLst>
          </p:cNvPr>
          <p:cNvSpPr txBox="1">
            <a:spLocks noGrp="1"/>
          </p:cNvSpPr>
          <p:nvPr>
            <p:ph type="body" sz="quarter" idx="40" hasCustomPrompt="1"/>
          </p:nvPr>
        </p:nvSpPr>
        <p:spPr>
          <a:xfrm>
            <a:off x="8295197" y="1549990"/>
            <a:ext cx="330967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5BC4BDCD-91D6-784C-ABB6-56B9C9FBDDF0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0EC5-BA15-2F43-8717-AF858C59C44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99157" y="2033607"/>
            <a:ext cx="3248736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E5A7D-E16E-CD41-BB8A-B295818F035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472812" y="2027328"/>
            <a:ext cx="3320541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C8FCBA-B93E-3345-91C8-58EEE39D0CC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295197" y="2032350"/>
            <a:ext cx="3309676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8690C2BC-4FA8-0740-A964-E258E7761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571708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White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22A8A433-29A7-6946-BB68-7A2A871FA304}"/>
              </a:ext>
            </a:extLst>
          </p:cNvPr>
          <p:cNvSpPr/>
          <p:nvPr userDrawn="1"/>
        </p:nvSpPr>
        <p:spPr>
          <a:xfrm>
            <a:off x="9107777" y="6139579"/>
            <a:ext cx="2705100" cy="1183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40CA4A4-705C-ED4B-AF73-C2635086C551}"/>
              </a:ext>
            </a:extLst>
          </p:cNvPr>
          <p:cNvSpPr/>
          <p:nvPr userDrawn="1"/>
        </p:nvSpPr>
        <p:spPr>
          <a:xfrm>
            <a:off x="6198726" y="6132571"/>
            <a:ext cx="2705100" cy="11835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3BAD3E-FBFE-FD43-B4A6-56DD7578919F}"/>
              </a:ext>
            </a:extLst>
          </p:cNvPr>
          <p:cNvSpPr/>
          <p:nvPr userDrawn="1"/>
        </p:nvSpPr>
        <p:spPr>
          <a:xfrm>
            <a:off x="3283185" y="6135232"/>
            <a:ext cx="2705100" cy="1183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B57AA0-8AAA-3D43-AC78-6F8E5236AC38}"/>
              </a:ext>
            </a:extLst>
          </p:cNvPr>
          <p:cNvSpPr/>
          <p:nvPr userDrawn="1"/>
        </p:nvSpPr>
        <p:spPr>
          <a:xfrm>
            <a:off x="384312" y="6136256"/>
            <a:ext cx="2705100" cy="1183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8" name="Rectangle 3"/>
          <p:cNvSpPr/>
          <p:nvPr/>
        </p:nvSpPr>
        <p:spPr>
          <a:xfrm>
            <a:off x="384893" y="1380832"/>
            <a:ext cx="2703941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43" name="TextBox 22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23549" y="1551058"/>
            <a:ext cx="2213653" cy="369330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90A7769B-8A63-BA4D-BF74-BE01BB83B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221EF4B3-7DC1-954C-B9A5-461BFBA0F6D5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E6E0DAAF-7351-3540-B521-81C6BABCC910}"/>
              </a:ext>
            </a:extLst>
          </p:cNvPr>
          <p:cNvSpPr/>
          <p:nvPr userDrawn="1"/>
        </p:nvSpPr>
        <p:spPr>
          <a:xfrm>
            <a:off x="3286940" y="1375434"/>
            <a:ext cx="2703941" cy="4878797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3E495647-27E7-5847-B9D3-C4AC887C708B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3528909" y="1551058"/>
            <a:ext cx="2213653" cy="369330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C41E8E3D-22EF-0A4C-B048-75B9205ABEE1}"/>
              </a:ext>
            </a:extLst>
          </p:cNvPr>
          <p:cNvSpPr/>
          <p:nvPr userDrawn="1"/>
        </p:nvSpPr>
        <p:spPr>
          <a:xfrm>
            <a:off x="6199885" y="1380832"/>
            <a:ext cx="2703941" cy="4872752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id="{A013ACE6-F4C7-B747-B08A-A02FBDE722BE}"/>
              </a:ext>
            </a:extLst>
          </p:cNvPr>
          <p:cNvSpPr txBox="1">
            <a:spLocks noGrp="1"/>
          </p:cNvSpPr>
          <p:nvPr>
            <p:ph type="body" sz="quarter" idx="40" hasCustomPrompt="1"/>
          </p:nvPr>
        </p:nvSpPr>
        <p:spPr>
          <a:xfrm>
            <a:off x="6441854" y="1551058"/>
            <a:ext cx="2213653" cy="369330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8" name="Rectangle 3">
            <a:extLst>
              <a:ext uri="{FF2B5EF4-FFF2-40B4-BE49-F238E27FC236}">
                <a16:creationId xmlns:a16="http://schemas.microsoft.com/office/drawing/2014/main" id="{2E69BD27-03D9-B04F-B63C-D7897AEFD79F}"/>
              </a:ext>
            </a:extLst>
          </p:cNvPr>
          <p:cNvSpPr/>
          <p:nvPr userDrawn="1"/>
        </p:nvSpPr>
        <p:spPr>
          <a:xfrm>
            <a:off x="9108358" y="1380832"/>
            <a:ext cx="2703941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952029A7-798F-0D45-931E-125BD0A4121A}"/>
              </a:ext>
            </a:extLst>
          </p:cNvPr>
          <p:cNvSpPr txBox="1">
            <a:spLocks noGrp="1"/>
          </p:cNvSpPr>
          <p:nvPr>
            <p:ph type="body" sz="quarter" idx="42" hasCustomPrompt="1"/>
          </p:nvPr>
        </p:nvSpPr>
        <p:spPr>
          <a:xfrm>
            <a:off x="9354799" y="1551058"/>
            <a:ext cx="2213653" cy="369330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5BC4BDCD-91D6-784C-ABB6-56B9C9FBDDF0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0EC5-BA15-2F43-8717-AF858C59C44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99157" y="2033607"/>
            <a:ext cx="2238045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E5A7D-E16E-CD41-BB8A-B295818F035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528909" y="2033418"/>
            <a:ext cx="2213653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C8FCBA-B93E-3345-91C8-58EEE39D0CC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41854" y="2033418"/>
            <a:ext cx="2213653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20CB04-D593-A64B-B9BD-214613F8003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353501" y="2033419"/>
            <a:ext cx="2213653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3E4CB2D4-22E0-E94E-B4D4-C50EF2D4B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4986503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icture 2"/>
          <p:cNvSpPr>
            <a:spLocks noGrp="1"/>
          </p:cNvSpPr>
          <p:nvPr>
            <p:ph type="pic" idx="16"/>
          </p:nvPr>
        </p:nvSpPr>
        <p:spPr>
          <a:xfrm>
            <a:off x="0" y="2"/>
            <a:ext cx="5969000" cy="6858001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273" name="Rectangle 8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381000" y="6187302"/>
            <a:ext cx="3651250" cy="307775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4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Descriptor of image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CBD247D3-6596-1F48-B026-1099F56AD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C2E5CF4-F4EE-0743-B865-9CD855460756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6223002" y="396030"/>
            <a:ext cx="460374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DC80D07F-D09F-4E43-A912-85A870E741AB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6223003" y="879920"/>
            <a:ext cx="4603748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DA7D63-8D03-1B48-AB51-A6F7937A1CAD}"/>
              </a:ext>
            </a:extLst>
          </p:cNvPr>
          <p:cNvSpPr txBox="1">
            <a:spLocks noGrp="1"/>
          </p:cNvSpPr>
          <p:nvPr>
            <p:ph type="body" sz="half" idx="30" hasCustomPrompt="1"/>
          </p:nvPr>
        </p:nvSpPr>
        <p:spPr>
          <a:xfrm>
            <a:off x="6223002" y="1533716"/>
            <a:ext cx="5444447" cy="60516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defTabSz="507751">
              <a:lnSpc>
                <a:spcPct val="114000"/>
              </a:lnSpc>
              <a:spcBef>
                <a:spcPts val="0"/>
              </a:spcBef>
              <a:buSzPct val="100000"/>
              <a:buFontTx/>
              <a:buNone/>
              <a:tabLst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1BCB8F97-8329-694E-AD61-DCD43C22C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7239592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 algn="r"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6B577B-4C09-2A4E-9CC4-E7B92ADFBF2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1000" y="1365250"/>
          <a:ext cx="11430006" cy="4572000"/>
        </p:xfrm>
        <a:graphic>
          <a:graphicData uri="http://schemas.openxmlformats.org/drawingml/2006/table">
            <a:tbl>
              <a:tblPr firstRow="1" firstCol="1" lastRow="1" bandCol="1"/>
              <a:tblGrid>
                <a:gridCol w="1632858">
                  <a:extLst>
                    <a:ext uri="{9D8B030D-6E8A-4147-A177-3AD203B41FA5}">
                      <a16:colId xmlns:a16="http://schemas.microsoft.com/office/drawing/2014/main" val="2891534833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1874733323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1150758101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2511354843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2790995359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2406346081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636478116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1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2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3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4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5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6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39768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1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C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29792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2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2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22528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3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870287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4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264225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73340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62D6B9-CCDE-2A4A-A1E9-379CC307D484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412753" y="396029"/>
            <a:ext cx="1041399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Table headline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022C74-7251-434A-B2CE-383C8C06BFB1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412753" y="879920"/>
            <a:ext cx="10413997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CA9D19E6-55D0-FB44-9D42-31766D731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6778671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36CFAC-14EB-2D49-8F0F-AB51E8605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7696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White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40CA4A4-705C-ED4B-AF73-C2635086C551}"/>
              </a:ext>
            </a:extLst>
          </p:cNvPr>
          <p:cNvSpPr/>
          <p:nvPr/>
        </p:nvSpPr>
        <p:spPr>
          <a:xfrm>
            <a:off x="8152738" y="6134338"/>
            <a:ext cx="3655530" cy="11835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3BAD3E-FBFE-FD43-B4A6-56DD7578919F}"/>
              </a:ext>
            </a:extLst>
          </p:cNvPr>
          <p:cNvSpPr/>
          <p:nvPr/>
        </p:nvSpPr>
        <p:spPr>
          <a:xfrm>
            <a:off x="4268231" y="6134337"/>
            <a:ext cx="3654370" cy="1183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B57AA0-8AAA-3D43-AC78-6F8E5236AC38}"/>
              </a:ext>
            </a:extLst>
          </p:cNvPr>
          <p:cNvSpPr/>
          <p:nvPr/>
        </p:nvSpPr>
        <p:spPr>
          <a:xfrm>
            <a:off x="384311" y="6136256"/>
            <a:ext cx="3654369" cy="1183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8" name="Rectangle 3"/>
          <p:cNvSpPr/>
          <p:nvPr/>
        </p:nvSpPr>
        <p:spPr>
          <a:xfrm>
            <a:off x="384894" y="1380832"/>
            <a:ext cx="3654370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43" name="TextBox 22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87127" y="1551828"/>
            <a:ext cx="324873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90A7769B-8A63-BA4D-BF74-BE01BB83B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732B6E-C919-471B-BB07-EDDB7F8F2421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221EF4B3-7DC1-954C-B9A5-461BFBA0F6D5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pic>
        <p:nvPicPr>
          <p:cNvPr id="31" name="Picture 9" descr="Picture 9">
            <a:extLst>
              <a:ext uri="{FF2B5EF4-FFF2-40B4-BE49-F238E27FC236}">
                <a16:creationId xmlns:a16="http://schemas.microsoft.com/office/drawing/2014/main" id="{57DBF45C-C242-E044-984F-D9BFFB396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E6E0DAAF-7351-3540-B521-81C6BABCC910}"/>
              </a:ext>
            </a:extLst>
          </p:cNvPr>
          <p:cNvSpPr/>
          <p:nvPr/>
        </p:nvSpPr>
        <p:spPr>
          <a:xfrm>
            <a:off x="4268815" y="1380831"/>
            <a:ext cx="3654370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3E495647-27E7-5847-B9D3-C4AC887C708B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4472812" y="1544968"/>
            <a:ext cx="3308511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C41E8E3D-22EF-0A4C-B048-75B9205ABEE1}"/>
              </a:ext>
            </a:extLst>
          </p:cNvPr>
          <p:cNvSpPr/>
          <p:nvPr/>
        </p:nvSpPr>
        <p:spPr>
          <a:xfrm>
            <a:off x="8152738" y="1380830"/>
            <a:ext cx="3654951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id="{A013ACE6-F4C7-B747-B08A-A02FBDE722BE}"/>
              </a:ext>
            </a:extLst>
          </p:cNvPr>
          <p:cNvSpPr txBox="1">
            <a:spLocks noGrp="1"/>
          </p:cNvSpPr>
          <p:nvPr>
            <p:ph type="body" sz="quarter" idx="40" hasCustomPrompt="1"/>
          </p:nvPr>
        </p:nvSpPr>
        <p:spPr>
          <a:xfrm>
            <a:off x="8295197" y="1549990"/>
            <a:ext cx="330967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5BC4BDCD-91D6-784C-ABB6-56B9C9FBDDF0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0EC5-BA15-2F43-8717-AF858C59C44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99157" y="2033607"/>
            <a:ext cx="3248736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E5A7D-E16E-CD41-BB8A-B295818F035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472812" y="2027328"/>
            <a:ext cx="3320541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C8FCBA-B93E-3345-91C8-58EEE39D0CC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295197" y="2032350"/>
            <a:ext cx="3309676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66577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White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22A8A433-29A7-6946-BB68-7A2A871FA304}"/>
              </a:ext>
            </a:extLst>
          </p:cNvPr>
          <p:cNvSpPr/>
          <p:nvPr/>
        </p:nvSpPr>
        <p:spPr>
          <a:xfrm>
            <a:off x="9107777" y="6139579"/>
            <a:ext cx="2705100" cy="118352"/>
          </a:xfrm>
          <a:prstGeom prst="rect">
            <a:avLst/>
          </a:prstGeom>
          <a:solidFill>
            <a:srgbClr val="C3165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40CA4A4-705C-ED4B-AF73-C2635086C551}"/>
              </a:ext>
            </a:extLst>
          </p:cNvPr>
          <p:cNvSpPr/>
          <p:nvPr/>
        </p:nvSpPr>
        <p:spPr>
          <a:xfrm>
            <a:off x="6198726" y="6132571"/>
            <a:ext cx="2705100" cy="11835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3BAD3E-FBFE-FD43-B4A6-56DD7578919F}"/>
              </a:ext>
            </a:extLst>
          </p:cNvPr>
          <p:cNvSpPr/>
          <p:nvPr/>
        </p:nvSpPr>
        <p:spPr>
          <a:xfrm>
            <a:off x="3283185" y="6135232"/>
            <a:ext cx="2705100" cy="1183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B57AA0-8AAA-3D43-AC78-6F8E5236AC38}"/>
              </a:ext>
            </a:extLst>
          </p:cNvPr>
          <p:cNvSpPr/>
          <p:nvPr/>
        </p:nvSpPr>
        <p:spPr>
          <a:xfrm>
            <a:off x="384312" y="6136256"/>
            <a:ext cx="2705100" cy="1183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8" name="Rectangle 3"/>
          <p:cNvSpPr/>
          <p:nvPr/>
        </p:nvSpPr>
        <p:spPr>
          <a:xfrm>
            <a:off x="384893" y="1380832"/>
            <a:ext cx="2703941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43" name="TextBox 22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23549" y="1551058"/>
            <a:ext cx="2213653" cy="369330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90A7769B-8A63-BA4D-BF74-BE01BB83B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732B6E-C919-471B-BB07-EDDB7F8F2421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221EF4B3-7DC1-954C-B9A5-461BFBA0F6D5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pic>
        <p:nvPicPr>
          <p:cNvPr id="31" name="Picture 9" descr="Picture 9">
            <a:extLst>
              <a:ext uri="{FF2B5EF4-FFF2-40B4-BE49-F238E27FC236}">
                <a16:creationId xmlns:a16="http://schemas.microsoft.com/office/drawing/2014/main" id="{57DBF45C-C242-E044-984F-D9BFFB396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E6E0DAAF-7351-3540-B521-81C6BABCC910}"/>
              </a:ext>
            </a:extLst>
          </p:cNvPr>
          <p:cNvSpPr/>
          <p:nvPr/>
        </p:nvSpPr>
        <p:spPr>
          <a:xfrm>
            <a:off x="3286940" y="1375434"/>
            <a:ext cx="2703941" cy="4878797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3E495647-27E7-5847-B9D3-C4AC887C708B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3528909" y="1551058"/>
            <a:ext cx="2213653" cy="369330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C41E8E3D-22EF-0A4C-B048-75B9205ABEE1}"/>
              </a:ext>
            </a:extLst>
          </p:cNvPr>
          <p:cNvSpPr/>
          <p:nvPr/>
        </p:nvSpPr>
        <p:spPr>
          <a:xfrm>
            <a:off x="6199885" y="1380832"/>
            <a:ext cx="2703941" cy="4872752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id="{A013ACE6-F4C7-B747-B08A-A02FBDE722BE}"/>
              </a:ext>
            </a:extLst>
          </p:cNvPr>
          <p:cNvSpPr txBox="1">
            <a:spLocks noGrp="1"/>
          </p:cNvSpPr>
          <p:nvPr>
            <p:ph type="body" sz="quarter" idx="40" hasCustomPrompt="1"/>
          </p:nvPr>
        </p:nvSpPr>
        <p:spPr>
          <a:xfrm>
            <a:off x="6441854" y="1551058"/>
            <a:ext cx="2213653" cy="369330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8" name="Rectangle 3">
            <a:extLst>
              <a:ext uri="{FF2B5EF4-FFF2-40B4-BE49-F238E27FC236}">
                <a16:creationId xmlns:a16="http://schemas.microsoft.com/office/drawing/2014/main" id="{2E69BD27-03D9-B04F-B63C-D7897AEFD79F}"/>
              </a:ext>
            </a:extLst>
          </p:cNvPr>
          <p:cNvSpPr/>
          <p:nvPr/>
        </p:nvSpPr>
        <p:spPr>
          <a:xfrm>
            <a:off x="9108358" y="1380832"/>
            <a:ext cx="2703941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9" name="TextBox 22">
            <a:extLst>
              <a:ext uri="{FF2B5EF4-FFF2-40B4-BE49-F238E27FC236}">
                <a16:creationId xmlns:a16="http://schemas.microsoft.com/office/drawing/2014/main" id="{952029A7-798F-0D45-931E-125BD0A4121A}"/>
              </a:ext>
            </a:extLst>
          </p:cNvPr>
          <p:cNvSpPr txBox="1">
            <a:spLocks noGrp="1"/>
          </p:cNvSpPr>
          <p:nvPr>
            <p:ph type="body" sz="quarter" idx="42" hasCustomPrompt="1"/>
          </p:nvPr>
        </p:nvSpPr>
        <p:spPr>
          <a:xfrm>
            <a:off x="9354799" y="1551058"/>
            <a:ext cx="2213653" cy="369330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5BC4BDCD-91D6-784C-ABB6-56B9C9FBDDF0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0EC5-BA15-2F43-8717-AF858C59C44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99157" y="2033607"/>
            <a:ext cx="2238045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E5A7D-E16E-CD41-BB8A-B295818F035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528909" y="2033418"/>
            <a:ext cx="2213653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C8FCBA-B93E-3345-91C8-58EEE39D0CC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441854" y="2033418"/>
            <a:ext cx="2213653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20CB04-D593-A64B-B9BD-214613F80034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353501" y="2033419"/>
            <a:ext cx="2213653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961973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732B6E-C919-471B-BB07-EDDB7F8F2421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6B577B-4C09-2A4E-9CC4-E7B92ADFB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330428"/>
              </p:ext>
            </p:extLst>
          </p:nvPr>
        </p:nvGraphicFramePr>
        <p:xfrm>
          <a:off x="381000" y="1365250"/>
          <a:ext cx="11430006" cy="4572000"/>
        </p:xfrm>
        <a:graphic>
          <a:graphicData uri="http://schemas.openxmlformats.org/drawingml/2006/table">
            <a:tbl>
              <a:tblPr firstRow="1" firstCol="1" lastRow="1" bandCol="1"/>
              <a:tblGrid>
                <a:gridCol w="1632858">
                  <a:extLst>
                    <a:ext uri="{9D8B030D-6E8A-4147-A177-3AD203B41FA5}">
                      <a16:colId xmlns:a16="http://schemas.microsoft.com/office/drawing/2014/main" val="2891534833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1874733323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1150758101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2511354843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2790995359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2406346081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636478116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1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2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3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4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5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6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39768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1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C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29792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2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2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22528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3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0E53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870287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4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007D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264225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73340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62D6B9-CCDE-2A4A-A1E9-379CC307D484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412753" y="396029"/>
            <a:ext cx="1041399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Table headline goes here</a:t>
            </a:r>
          </a:p>
        </p:txBody>
      </p:sp>
      <p:pic>
        <p:nvPicPr>
          <p:cNvPr id="7" name="Picture 9" descr="Picture 9">
            <a:extLst>
              <a:ext uri="{FF2B5EF4-FFF2-40B4-BE49-F238E27FC236}">
                <a16:creationId xmlns:a16="http://schemas.microsoft.com/office/drawing/2014/main" id="{1B45F6EF-E31A-D046-906D-E4D574547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022C74-7251-434A-B2CE-383C8C06BFB1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412753" y="879920"/>
            <a:ext cx="10413997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2519417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36CFAC-14EB-2D49-8F0F-AB51E8605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732B6E-C919-471B-BB07-EDDB7F8F2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4313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588805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4"/>
          </a:xfrm>
        </p:spPr>
        <p:txBody>
          <a:bodyPr/>
          <a:lstStyle>
            <a:lvl1pPr>
              <a:defRPr sz="2664" b="1">
                <a:solidFill>
                  <a:srgbClr val="FF9E19"/>
                </a:solidFill>
              </a:defRPr>
            </a:lvl1pPr>
            <a:lvl2pPr marL="487229" indent="-243614">
              <a:defRPr sz="2131"/>
            </a:lvl2pPr>
            <a:lvl3pPr marL="730843" indent="-243614">
              <a:defRPr sz="2131"/>
            </a:lvl3pPr>
            <a:lvl4pPr marL="974458" indent="-243614">
              <a:defRPr sz="2131"/>
            </a:lvl4pPr>
            <a:lvl5pPr marL="1218072" indent="-243614">
              <a:defRPr sz="2131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9D72-28F2-8145-A24E-B1E33F36739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6263218" y="1600201"/>
            <a:ext cx="5319183" cy="452611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46279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7CE47-6A93-4ECE-B42D-647DFA2E5711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740835" y="1716089"/>
            <a:ext cx="10852151" cy="4419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301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A0204DF-E5A5-F746-AEFC-9EF44AE44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490F526B-E60D-6841-93D7-BD29BB5B78F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1" y="381001"/>
            <a:ext cx="9493249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F78B7-7DFC-9948-A825-8A6D5A7BE7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466" y="1637771"/>
            <a:ext cx="9566011" cy="4839229"/>
          </a:xfrm>
        </p:spPr>
        <p:txBody>
          <a:bodyPr/>
          <a:lstStyle>
            <a:lvl1pPr>
              <a:defRPr sz="2400" b="1">
                <a:solidFill>
                  <a:schemeClr val="accent1"/>
                </a:solidFill>
              </a:defRPr>
            </a:lvl1pPr>
            <a:lvl2pPr>
              <a:spcAft>
                <a:spcPts val="1000"/>
              </a:spcAft>
              <a:defRPr sz="2000"/>
            </a:lvl2pPr>
          </a:lstStyle>
          <a:p>
            <a:pPr lvl="0"/>
            <a:r>
              <a:rPr lang="en-US" dirty="0"/>
              <a:t>Item 1</a:t>
            </a:r>
          </a:p>
          <a:p>
            <a:pPr lvl="1"/>
            <a:r>
              <a:rPr lang="en-US" dirty="0"/>
              <a:t>Details</a:t>
            </a:r>
          </a:p>
          <a:p>
            <a:pPr lvl="0"/>
            <a:r>
              <a:rPr lang="en-US" dirty="0"/>
              <a:t>Item 2</a:t>
            </a:r>
          </a:p>
          <a:p>
            <a:pPr lvl="1"/>
            <a:r>
              <a:rPr lang="en-US" dirty="0"/>
              <a:t>Details</a:t>
            </a:r>
          </a:p>
          <a:p>
            <a:pPr lvl="0"/>
            <a:r>
              <a:rPr lang="en-US" dirty="0"/>
              <a:t>Item 3</a:t>
            </a:r>
          </a:p>
          <a:p>
            <a:pPr lvl="1"/>
            <a:r>
              <a:rPr lang="en-US" dirty="0"/>
              <a:t>Details</a:t>
            </a:r>
          </a:p>
          <a:p>
            <a:pPr lvl="0"/>
            <a:r>
              <a:rPr lang="en-US" dirty="0"/>
              <a:t>Item 4</a:t>
            </a:r>
          </a:p>
          <a:p>
            <a:pPr lvl="1"/>
            <a:r>
              <a:rPr lang="en-US" dirty="0"/>
              <a:t>Details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5DF1B6A5-F779-4742-A882-11685A56F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961919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Black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588805"/>
          </a:xfr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9D72-28F2-8145-A24E-B1E33F36739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4"/>
          </a:xfrm>
        </p:spPr>
        <p:txBody>
          <a:bodyPr/>
          <a:lstStyle>
            <a:lvl1pPr>
              <a:defRPr sz="2131" b="0" baseline="0">
                <a:solidFill>
                  <a:schemeClr val="tx1"/>
                </a:solidFill>
              </a:defRPr>
            </a:lvl1pPr>
            <a:lvl2pPr marL="487229" indent="-243614">
              <a:defRPr sz="2131"/>
            </a:lvl2pPr>
            <a:lvl3pPr marL="730843" indent="-243614">
              <a:defRPr sz="2131" baseline="0"/>
            </a:lvl3pPr>
            <a:lvl4pPr marL="974458" indent="-243614">
              <a:defRPr sz="2131" baseline="0"/>
            </a:lvl4pPr>
            <a:lvl5pPr marL="1218072" indent="-243614">
              <a:defRPr sz="2131"/>
            </a:lvl5pPr>
          </a:lstStyle>
          <a:p>
            <a:pPr lvl="0"/>
            <a:r>
              <a:rPr lang="en-US" dirty="0"/>
              <a:t>Line 1</a:t>
            </a:r>
          </a:p>
          <a:p>
            <a:pPr lvl="1"/>
            <a:r>
              <a:rPr lang="en-US" dirty="0"/>
              <a:t>Bullet level 2</a:t>
            </a:r>
          </a:p>
          <a:p>
            <a:pPr lvl="2"/>
            <a:r>
              <a:rPr lang="en-US" dirty="0"/>
              <a:t>Bullet level 3</a:t>
            </a:r>
          </a:p>
          <a:p>
            <a:pPr lvl="3"/>
            <a:r>
              <a:rPr lang="en-US" dirty="0"/>
              <a:t>Bullet level 4</a:t>
            </a:r>
          </a:p>
          <a:p>
            <a:pPr lvl="4"/>
            <a:r>
              <a:rPr lang="en-US" dirty="0"/>
              <a:t>Bullet level 5</a:t>
            </a:r>
          </a:p>
        </p:txBody>
      </p:sp>
    </p:spTree>
    <p:extLst>
      <p:ext uri="{BB962C8B-B14F-4D97-AF65-F5344CB8AC3E}">
        <p14:creationId xmlns:p14="http://schemas.microsoft.com/office/powerpoint/2010/main" val="2624322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588805"/>
          </a:xfr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9D72-28F2-8145-A24E-B1E33F36739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46285" y="1600201"/>
            <a:ext cx="5336116" cy="452596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photo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246285" y="6126312"/>
            <a:ext cx="5336116" cy="359500"/>
          </a:xfrm>
        </p:spPr>
        <p:txBody>
          <a:bodyPr/>
          <a:lstStyle>
            <a:lvl1pPr>
              <a:defRPr sz="1599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Caption goes here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5437717" cy="418318"/>
          </a:xfrm>
        </p:spPr>
        <p:txBody>
          <a:bodyPr/>
          <a:lstStyle>
            <a:lvl1pPr>
              <a:defRPr sz="2664" b="1">
                <a:solidFill>
                  <a:schemeClr val="accent1"/>
                </a:solidFill>
              </a:defRPr>
            </a:lvl1pPr>
            <a:lvl2pPr marL="487229" indent="-243614">
              <a:defRPr sz="2131"/>
            </a:lvl2pPr>
            <a:lvl3pPr marL="730843" indent="-243614">
              <a:defRPr sz="2131"/>
            </a:lvl3pPr>
            <a:lvl4pPr marL="974458" indent="-243614">
              <a:defRPr sz="2131"/>
            </a:lvl4pPr>
            <a:lvl5pPr marL="1218072" indent="-243614">
              <a:defRPr sz="2131"/>
            </a:lvl5pPr>
          </a:lstStyle>
          <a:p>
            <a:pPr lvl="0"/>
            <a:r>
              <a:rPr lang="en-US" dirty="0"/>
              <a:t>Line 1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195155"/>
            <a:ext cx="5437717" cy="1949761"/>
          </a:xfrm>
        </p:spPr>
        <p:txBody>
          <a:bodyPr/>
          <a:lstStyle>
            <a:lvl1pPr marL="243614" indent="-243614">
              <a:buFont typeface="Arial"/>
              <a:buChar char="•"/>
              <a:defRPr sz="2131" b="0">
                <a:solidFill>
                  <a:schemeClr val="tx1"/>
                </a:solidFill>
              </a:defRPr>
            </a:lvl1pPr>
            <a:lvl2pPr>
              <a:defRPr baseline="0"/>
            </a:lvl2pPr>
          </a:lstStyle>
          <a:p>
            <a:pPr lvl="0"/>
            <a:r>
              <a:rPr lang="en-US" dirty="0"/>
              <a:t>Bullet level 1</a:t>
            </a:r>
          </a:p>
          <a:p>
            <a:pPr lvl="1"/>
            <a:r>
              <a:rPr lang="en-US" dirty="0"/>
              <a:t>Bullet level 2</a:t>
            </a:r>
          </a:p>
          <a:p>
            <a:pPr lvl="2"/>
            <a:r>
              <a:rPr lang="en-US" dirty="0"/>
              <a:t>Bullet level 3</a:t>
            </a:r>
          </a:p>
          <a:p>
            <a:pPr lvl="3"/>
            <a:r>
              <a:rPr lang="en-US" dirty="0"/>
              <a:t>Bullet level 4</a:t>
            </a:r>
          </a:p>
          <a:p>
            <a:pPr lvl="4"/>
            <a:r>
              <a:rPr lang="en-US" dirty="0"/>
              <a:t>Bullet level 5</a:t>
            </a:r>
          </a:p>
        </p:txBody>
      </p:sp>
    </p:spTree>
    <p:extLst>
      <p:ext uri="{BB962C8B-B14F-4D97-AF65-F5344CB8AC3E}">
        <p14:creationId xmlns:p14="http://schemas.microsoft.com/office/powerpoint/2010/main" val="1861491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/>
          <p:cNvSpPr/>
          <p:nvPr/>
        </p:nvSpPr>
        <p:spPr>
          <a:xfrm flipH="1">
            <a:off x="4123924" y="1"/>
            <a:ext cx="49003" cy="5591124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/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0" name="TextBox 9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381001"/>
            <a:ext cx="9299223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52" name="TextBox 14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4633060" y="5493176"/>
            <a:ext cx="6687882" cy="400108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Agenda item</a:t>
            </a:r>
          </a:p>
        </p:txBody>
      </p:sp>
      <p:sp>
        <p:nvSpPr>
          <p:cNvPr id="55" name="TextBox 17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2797462" y="1751945"/>
            <a:ext cx="897423" cy="307775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algn="r" defTabSz="609301">
              <a:spcBef>
                <a:spcPts val="0"/>
              </a:spcBef>
              <a:defRPr sz="1400" b="0" i="1">
                <a:solidFill>
                  <a:srgbClr val="8E8E8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entury Gothic"/>
              </a:defRPr>
            </a:lvl1pPr>
          </a:lstStyle>
          <a:p>
            <a:r>
              <a:rPr lang="en-US" dirty="0"/>
              <a:t>XX min</a:t>
            </a:r>
          </a:p>
        </p:txBody>
      </p:sp>
      <p:sp>
        <p:nvSpPr>
          <p:cNvPr id="56" name="TextBox 18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2797462" y="2667498"/>
            <a:ext cx="897423" cy="307775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algn="r" defTabSz="609301">
              <a:spcBef>
                <a:spcPts val="0"/>
              </a:spcBef>
              <a:defRPr sz="1400" b="0" i="1">
                <a:solidFill>
                  <a:srgbClr val="8E8E8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entury Gothic"/>
              </a:defRPr>
            </a:lvl1pPr>
          </a:lstStyle>
          <a:p>
            <a:r>
              <a:rPr lang="en-US" dirty="0"/>
              <a:t>XX min</a:t>
            </a:r>
          </a:p>
        </p:txBody>
      </p:sp>
      <p:sp>
        <p:nvSpPr>
          <p:cNvPr id="57" name="TextBox 19"/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2797462" y="3657090"/>
            <a:ext cx="897423" cy="307775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algn="r" defTabSz="609301">
              <a:spcBef>
                <a:spcPts val="0"/>
              </a:spcBef>
              <a:defRPr sz="1400" b="0" i="1">
                <a:solidFill>
                  <a:srgbClr val="8E8E8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entury Gothic"/>
              </a:defRPr>
            </a:lvl1pPr>
          </a:lstStyle>
          <a:p>
            <a:r>
              <a:rPr lang="en-US" dirty="0"/>
              <a:t>XX min</a:t>
            </a:r>
          </a:p>
        </p:txBody>
      </p:sp>
      <p:sp>
        <p:nvSpPr>
          <p:cNvPr id="60" name="TextBox 34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799469" y="4649858"/>
            <a:ext cx="897423" cy="307775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algn="r" defTabSz="609301">
              <a:spcBef>
                <a:spcPts val="0"/>
              </a:spcBef>
              <a:defRPr sz="1400" b="0" i="1">
                <a:solidFill>
                  <a:srgbClr val="8E8E8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entury Gothic"/>
              </a:defRPr>
            </a:lvl1pPr>
          </a:lstStyle>
          <a:p>
            <a:r>
              <a:rPr lang="en-US" dirty="0"/>
              <a:t>XX min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E7AE4D5F-523F-764F-94CF-4D3575EA4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732B6E-C919-471B-BB07-EDDB7F8F2421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Picture 9" descr="Picture 9">
            <a:extLst>
              <a:ext uri="{FF2B5EF4-FFF2-40B4-BE49-F238E27FC236}">
                <a16:creationId xmlns:a16="http://schemas.microsoft.com/office/drawing/2014/main" id="{C0B4D499-BF24-0D45-800F-B8B3472E7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194" y="381000"/>
            <a:ext cx="559788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34">
            <a:extLst>
              <a:ext uri="{FF2B5EF4-FFF2-40B4-BE49-F238E27FC236}">
                <a16:creationId xmlns:a16="http://schemas.microsoft.com/office/drawing/2014/main" id="{82E86A78-81B2-2F43-8846-DE7E815FE4BD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2797462" y="5552165"/>
            <a:ext cx="897423" cy="307775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algn="r" defTabSz="609301">
              <a:spcBef>
                <a:spcPts val="0"/>
              </a:spcBef>
              <a:defRPr sz="1400" b="0" i="1">
                <a:solidFill>
                  <a:srgbClr val="8E8E8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Century Gothic"/>
              </a:defRPr>
            </a:lvl1pPr>
          </a:lstStyle>
          <a:p>
            <a:r>
              <a:rPr lang="en-US" dirty="0"/>
              <a:t>XX min</a:t>
            </a: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3AEF5856-E821-EC4C-BE37-89719EDB7BF5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4598215" y="3598100"/>
            <a:ext cx="6687882" cy="400108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Agenda item</a:t>
            </a:r>
          </a:p>
        </p:txBody>
      </p:sp>
      <p:sp>
        <p:nvSpPr>
          <p:cNvPr id="29" name="TextBox 14">
            <a:extLst>
              <a:ext uri="{FF2B5EF4-FFF2-40B4-BE49-F238E27FC236}">
                <a16:creationId xmlns:a16="http://schemas.microsoft.com/office/drawing/2014/main" id="{19C16CBB-E155-DC40-8B18-B0D777DFC0C2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598215" y="2603812"/>
            <a:ext cx="6687882" cy="400108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Agenda item</a:t>
            </a:r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FB676686-B474-1B45-8822-2A5613F91041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4598215" y="1692955"/>
            <a:ext cx="6687882" cy="400108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Agenda item</a:t>
            </a: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F6D41A5D-8BD5-4F48-8E23-AB0744B23656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4627909" y="4590868"/>
            <a:ext cx="6687882" cy="400108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chemeClr val="accent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Agenda item</a:t>
            </a:r>
          </a:p>
        </p:txBody>
      </p:sp>
    </p:spTree>
    <p:extLst>
      <p:ext uri="{BB962C8B-B14F-4D97-AF65-F5344CB8AC3E}">
        <p14:creationId xmlns:p14="http://schemas.microsoft.com/office/powerpoint/2010/main" val="152342538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4865A7-4ADD-D34C-BA9A-3D2DCC5E57A5}"/>
              </a:ext>
            </a:extLst>
          </p:cNvPr>
          <p:cNvSpPr/>
          <p:nvPr userDrawn="1"/>
        </p:nvSpPr>
        <p:spPr>
          <a:xfrm>
            <a:off x="-198783" y="0"/>
            <a:ext cx="12390783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icture 8">
            <a:extLst>
              <a:ext uri="{FF2B5EF4-FFF2-40B4-BE49-F238E27FC236}">
                <a16:creationId xmlns:a16="http://schemas.microsoft.com/office/drawing/2014/main" id="{144CA5E5-4F2B-2243-9718-809BEA760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pic>
        <p:nvPicPr>
          <p:cNvPr id="18" name="Picture 17" descr="A person holding a baby&#10;&#10;Description automatically generated">
            <a:extLst>
              <a:ext uri="{FF2B5EF4-FFF2-40B4-BE49-F238E27FC236}">
                <a16:creationId xmlns:a16="http://schemas.microsoft.com/office/drawing/2014/main" id="{2DD34507-30DD-004E-804B-46B8414070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222" y="1126672"/>
            <a:ext cx="5814390" cy="5731328"/>
          </a:xfrm>
          <a:prstGeom prst="rect">
            <a:avLst/>
          </a:prstGeom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</p:spTree>
    <p:extLst>
      <p:ext uri="{BB962C8B-B14F-4D97-AF65-F5344CB8AC3E}">
        <p14:creationId xmlns:p14="http://schemas.microsoft.com/office/powerpoint/2010/main" val="167320090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4236"/>
            <a:ext cx="1114425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9" name="Picture 8" descr="A person holding a baby&#10;&#10;Description automatically generated">
            <a:extLst>
              <a:ext uri="{FF2B5EF4-FFF2-40B4-BE49-F238E27FC236}">
                <a16:creationId xmlns:a16="http://schemas.microsoft.com/office/drawing/2014/main" id="{163BA92A-CEDC-7240-8AAE-68AD09AB0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201" y="1071154"/>
            <a:ext cx="5925928" cy="58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9744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4865A7-4ADD-D34C-BA9A-3D2DCC5E57A5}"/>
              </a:ext>
            </a:extLst>
          </p:cNvPr>
          <p:cNvSpPr/>
          <p:nvPr userDrawn="1"/>
        </p:nvSpPr>
        <p:spPr>
          <a:xfrm>
            <a:off x="-198783" y="0"/>
            <a:ext cx="12390783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icture 8">
            <a:extLst>
              <a:ext uri="{FF2B5EF4-FFF2-40B4-BE49-F238E27FC236}">
                <a16:creationId xmlns:a16="http://schemas.microsoft.com/office/drawing/2014/main" id="{144CA5E5-4F2B-2243-9718-809BEA760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10" name="Picture 9" descr="A picture containing person, indoor, woman, holding&#10;&#10;Description automatically generated">
            <a:extLst>
              <a:ext uri="{FF2B5EF4-FFF2-40B4-BE49-F238E27FC236}">
                <a16:creationId xmlns:a16="http://schemas.microsoft.com/office/drawing/2014/main" id="{52CDDCDC-5B69-834C-BC2A-645DB54A9C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788" y="1839074"/>
            <a:ext cx="7596473" cy="506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5893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4236"/>
            <a:ext cx="1114425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1" name="Picture 10" descr="A picture containing person, indoor, woman, holding&#10;&#10;Description automatically generated">
            <a:extLst>
              <a:ext uri="{FF2B5EF4-FFF2-40B4-BE49-F238E27FC236}">
                <a16:creationId xmlns:a16="http://schemas.microsoft.com/office/drawing/2014/main" id="{0C4A3011-DE16-8849-99FF-1C5E4E18EB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804" y="1789878"/>
            <a:ext cx="7656018" cy="51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1552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4865A7-4ADD-D34C-BA9A-3D2DCC5E57A5}"/>
              </a:ext>
            </a:extLst>
          </p:cNvPr>
          <p:cNvSpPr/>
          <p:nvPr userDrawn="1"/>
        </p:nvSpPr>
        <p:spPr>
          <a:xfrm>
            <a:off x="-198783" y="0"/>
            <a:ext cx="12390783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icture 8">
            <a:extLst>
              <a:ext uri="{FF2B5EF4-FFF2-40B4-BE49-F238E27FC236}">
                <a16:creationId xmlns:a16="http://schemas.microsoft.com/office/drawing/2014/main" id="{144CA5E5-4F2B-2243-9718-809BEA760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12" name="Picture 11" descr="A person in a blue shirt&#10;&#10;Description automatically generated">
            <a:extLst>
              <a:ext uri="{FF2B5EF4-FFF2-40B4-BE49-F238E27FC236}">
                <a16:creationId xmlns:a16="http://schemas.microsoft.com/office/drawing/2014/main" id="{7F4EE3F4-B1E6-6E44-8729-B4054A09AC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496" y="290357"/>
            <a:ext cx="11016994" cy="73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4047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4236"/>
            <a:ext cx="1114425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4" name="Picture 13" descr="A person in a blue shirt&#10;&#10;Description automatically generated">
            <a:extLst>
              <a:ext uri="{FF2B5EF4-FFF2-40B4-BE49-F238E27FC236}">
                <a16:creationId xmlns:a16="http://schemas.microsoft.com/office/drawing/2014/main" id="{627F91A1-88A7-8143-9B47-83706A35D8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3496" y="290357"/>
            <a:ext cx="11016994" cy="732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738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4865A7-4ADD-D34C-BA9A-3D2DCC5E57A5}"/>
              </a:ext>
            </a:extLst>
          </p:cNvPr>
          <p:cNvSpPr/>
          <p:nvPr userDrawn="1"/>
        </p:nvSpPr>
        <p:spPr>
          <a:xfrm>
            <a:off x="-198783" y="0"/>
            <a:ext cx="12390783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icture 8">
            <a:extLst>
              <a:ext uri="{FF2B5EF4-FFF2-40B4-BE49-F238E27FC236}">
                <a16:creationId xmlns:a16="http://schemas.microsoft.com/office/drawing/2014/main" id="{144CA5E5-4F2B-2243-9718-809BEA760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ED12521D-BB17-1E42-BBB5-CB201C1CE5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617" y="1596399"/>
            <a:ext cx="7979792" cy="53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1854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4236"/>
            <a:ext cx="1114425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9" name="Picture 8" descr="A person in a white shirt&#10;&#10;Description automatically generated">
            <a:extLst>
              <a:ext uri="{FF2B5EF4-FFF2-40B4-BE49-F238E27FC236}">
                <a16:creationId xmlns:a16="http://schemas.microsoft.com/office/drawing/2014/main" id="{451E304B-BA23-F748-B58A-F9269AD25D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617" y="1596399"/>
            <a:ext cx="7979792" cy="53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3020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man, laptop, table&#10;&#10;Description automatically generated">
            <a:extLst>
              <a:ext uri="{FF2B5EF4-FFF2-40B4-BE49-F238E27FC236}">
                <a16:creationId xmlns:a16="http://schemas.microsoft.com/office/drawing/2014/main" id="{92115089-E8C6-9C4A-A7E7-9BB8F1E7E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357101" cy="6950870"/>
          </a:xfrm>
          <a:prstGeom prst="rect">
            <a:avLst/>
          </a:prstGeom>
        </p:spPr>
      </p:pic>
      <p:pic>
        <p:nvPicPr>
          <p:cNvPr id="11" name="Picture 10" descr="Picture 8">
            <a:extLst>
              <a:ext uri="{FF2B5EF4-FFF2-40B4-BE49-F238E27FC236}">
                <a16:creationId xmlns:a16="http://schemas.microsoft.com/office/drawing/2014/main" id="{144CA5E5-4F2B-2243-9718-809BEA7601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</p:spTree>
    <p:extLst>
      <p:ext uri="{BB962C8B-B14F-4D97-AF65-F5344CB8AC3E}">
        <p14:creationId xmlns:p14="http://schemas.microsoft.com/office/powerpoint/2010/main" val="402181336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outdoor, holding, standing&#10;&#10;Description automatically generated">
            <a:extLst>
              <a:ext uri="{FF2B5EF4-FFF2-40B4-BE49-F238E27FC236}">
                <a16:creationId xmlns:a16="http://schemas.microsoft.com/office/drawing/2014/main" id="{91E28F44-E777-6544-8ED3-65F3C79EF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801" y="-660400"/>
            <a:ext cx="12238917" cy="8123879"/>
          </a:xfrm>
          <a:prstGeom prst="rect">
            <a:avLst/>
          </a:prstGeom>
        </p:spPr>
      </p:pic>
      <p:pic>
        <p:nvPicPr>
          <p:cNvPr id="11" name="Picture 10" descr="Picture 8">
            <a:extLst>
              <a:ext uri="{FF2B5EF4-FFF2-40B4-BE49-F238E27FC236}">
                <a16:creationId xmlns:a16="http://schemas.microsoft.com/office/drawing/2014/main" id="{144CA5E5-4F2B-2243-9718-809BEA7601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</p:spTree>
    <p:extLst>
      <p:ext uri="{BB962C8B-B14F-4D97-AF65-F5344CB8AC3E}">
        <p14:creationId xmlns:p14="http://schemas.microsoft.com/office/powerpoint/2010/main" val="158158175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30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98822" y="381000"/>
            <a:ext cx="10618428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48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103" name="Rectangle 31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302000" y="2421134"/>
            <a:ext cx="5588000" cy="2184124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lnSpc>
                <a:spcPct val="114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. 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C8AAB89-E7DD-E04E-BD31-AB6B27C7F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732B6E-C919-471B-BB07-EDDB7F8F242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9" descr="Picture 9">
            <a:extLst>
              <a:ext uri="{FF2B5EF4-FFF2-40B4-BE49-F238E27FC236}">
                <a16:creationId xmlns:a16="http://schemas.microsoft.com/office/drawing/2014/main" id="{42090CF3-8563-FE41-8F7F-54845507D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1230272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8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D6C3F2-985F-7C44-A4B8-280002DB4812}"/>
              </a:ext>
            </a:extLst>
          </p:cNvPr>
          <p:cNvSpPr/>
          <p:nvPr userDrawn="1"/>
        </p:nvSpPr>
        <p:spPr>
          <a:xfrm>
            <a:off x="5640" y="2"/>
            <a:ext cx="12186360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11"/>
          <p:cNvSpPr txBox="1"/>
          <p:nvPr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23" name="TextBox 13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11430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E97E19C5-6998-0540-8B57-68203EA2B24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922522A4-A4E4-1941-A869-B6B2592B8C3B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</p:spTree>
    <p:extLst>
      <p:ext uri="{BB962C8B-B14F-4D97-AF65-F5344CB8AC3E}">
        <p14:creationId xmlns:p14="http://schemas.microsoft.com/office/powerpoint/2010/main" val="16774067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8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4236"/>
            <a:ext cx="1114425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11430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659608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30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98822" y="381000"/>
            <a:ext cx="10618428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48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103" name="Rectangle 31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302000" y="2421134"/>
            <a:ext cx="5588000" cy="2184124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lnSpc>
                <a:spcPct val="114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. </a:t>
            </a:r>
          </a:p>
        </p:txBody>
      </p:sp>
      <p:pic>
        <p:nvPicPr>
          <p:cNvPr id="8" name="Picture 9" descr="Picture 9">
            <a:extLst>
              <a:ext uri="{FF2B5EF4-FFF2-40B4-BE49-F238E27FC236}">
                <a16:creationId xmlns:a16="http://schemas.microsoft.com/office/drawing/2014/main" id="{42090CF3-8563-FE41-8F7F-54845507D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D6DFAC0-41F9-7C4E-BE20-46A2F2F49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5730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1B6451-C8D4-2A46-8DB2-AE52CE515748}"/>
              </a:ext>
            </a:extLst>
          </p:cNvPr>
          <p:cNvSpPr/>
          <p:nvPr userDrawn="1"/>
        </p:nvSpPr>
        <p:spPr>
          <a:xfrm>
            <a:off x="0" y="1"/>
            <a:ext cx="12192000" cy="6886574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25" descr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873" y="381000"/>
            <a:ext cx="556127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C8AAB89-E7DD-E04E-BD31-AB6B27C7F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/>
              <a:pPr/>
              <a:t>‹#›</a:t>
            </a:fld>
            <a:endParaRPr lang="en-US" sz="1050" dirty="0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958ED046-6DA3-D347-9E05-C18AC3909D1A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11430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2C7A1849-20A1-7D49-8918-466B3E622566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11430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0009450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Picture 9">
            <a:extLst>
              <a:ext uri="{FF2B5EF4-FFF2-40B4-BE49-F238E27FC236}">
                <a16:creationId xmlns:a16="http://schemas.microsoft.com/office/drawing/2014/main" id="{42090CF3-8563-FE41-8F7F-54845507D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159B61E5-B230-5146-8311-9C4487D69CAE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11430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C9F869EB-83F0-524F-ADDE-D3018E2379FA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11430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5916618-22FE-734A-A7FA-E8F9469DC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8293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–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5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16" name="TextBox 8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381000" y="1064809"/>
            <a:ext cx="10445750" cy="40788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7013" indent="-227013" defTabSz="507751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vel dictum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fermentum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 </a:t>
            </a:r>
            <a:r>
              <a:rPr lang="en-US" dirty="0" err="1"/>
              <a:t>suscipit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lorem ac, gravida est. Duis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at dictum.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non </a:t>
            </a:r>
            <a:r>
              <a:rPr lang="en-US" dirty="0" err="1"/>
              <a:t>elit</a:t>
            </a:r>
            <a:r>
              <a:rPr lang="en-US" dirty="0"/>
              <a:t> vel.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Etiam</a:t>
            </a:r>
            <a:r>
              <a:rPr lang="en-US" dirty="0"/>
              <a:t> vel </a:t>
            </a:r>
            <a:r>
              <a:rPr lang="en-US" dirty="0" err="1"/>
              <a:t>orci</a:t>
            </a:r>
            <a:r>
              <a:rPr lang="en-US" dirty="0"/>
              <a:t> diam.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et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Duis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nisi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Maecenas non </a:t>
            </a:r>
            <a:r>
              <a:rPr lang="en-US" dirty="0" err="1"/>
              <a:t>massa</a:t>
            </a:r>
            <a:r>
              <a:rPr lang="en-US" dirty="0"/>
              <a:t> et lorem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in </a:t>
            </a:r>
            <a:r>
              <a:rPr lang="en-US" dirty="0" err="1"/>
              <a:t>tellus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libero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Integer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/>
              <a:t>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at. </a:t>
            </a:r>
            <a:r>
              <a:rPr lang="en-US" dirty="0" err="1"/>
              <a:t>Nulla</a:t>
            </a:r>
            <a:r>
              <a:rPr lang="en-US" dirty="0"/>
              <a:t> et </a:t>
            </a:r>
            <a:r>
              <a:rPr lang="en-US" dirty="0" err="1"/>
              <a:t>sollicitudin</a:t>
            </a:r>
            <a:r>
              <a:rPr lang="en-US" dirty="0"/>
              <a:t> magna. Nunc </a:t>
            </a:r>
            <a:r>
              <a:rPr lang="en-US" dirty="0" err="1"/>
              <a:t>tincidunt</a:t>
            </a:r>
            <a:r>
              <a:rPr lang="en-US" dirty="0"/>
              <a:t> vel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</a:t>
            </a:r>
          </a:p>
        </p:txBody>
      </p:sp>
      <p:pic>
        <p:nvPicPr>
          <p:cNvPr id="117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4B0BBB6-11D8-2D40-A83B-B156F0DE4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6249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ra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81A47D-490A-134A-B952-EC69B9987A7E}"/>
              </a:ext>
            </a:extLst>
          </p:cNvPr>
          <p:cNvSpPr/>
          <p:nvPr userDrawn="1"/>
        </p:nvSpPr>
        <p:spPr>
          <a:xfrm>
            <a:off x="11" y="6622195"/>
            <a:ext cx="12191999" cy="107523"/>
          </a:xfrm>
          <a:prstGeom prst="rect">
            <a:avLst/>
          </a:prstGeom>
          <a:solidFill>
            <a:srgbClr val="016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/>
          </a:p>
        </p:txBody>
      </p:sp>
      <p:sp>
        <p:nvSpPr>
          <p:cNvPr id="148" name="TextBox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49203" y="414867"/>
            <a:ext cx="2201517" cy="738664"/>
          </a:xfrm>
          <a:prstGeom prst="rect">
            <a:avLst/>
          </a:prstGeom>
        </p:spPr>
        <p:txBody>
          <a:bodyPr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49" name="TextBox 6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799259" y="405494"/>
            <a:ext cx="5746908" cy="5750162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defTabSz="507751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endParaRPr lang="en-US" dirty="0"/>
          </a:p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ipsum </a:t>
            </a:r>
            <a:r>
              <a:rPr lang="en-US" dirty="0" err="1"/>
              <a:t>quia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, </a:t>
            </a:r>
            <a:r>
              <a:rPr lang="en-US" dirty="0" err="1"/>
              <a:t>adipisci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non </a:t>
            </a:r>
            <a:r>
              <a:rPr lang="en-US" dirty="0" err="1"/>
              <a:t>numquam</a:t>
            </a:r>
            <a:r>
              <a:rPr lang="en-US" dirty="0"/>
              <a:t> </a:t>
            </a:r>
            <a:r>
              <a:rPr lang="en-US" dirty="0" err="1"/>
              <a:t>eius</a:t>
            </a:r>
            <a:r>
              <a:rPr lang="en-US" dirty="0"/>
              <a:t> </a:t>
            </a:r>
            <a:r>
              <a:rPr lang="en-US" dirty="0" err="1"/>
              <a:t>modi</a:t>
            </a:r>
            <a:r>
              <a:rPr lang="en-US" dirty="0"/>
              <a:t> </a:t>
            </a:r>
            <a:r>
              <a:rPr lang="en-US" dirty="0" err="1"/>
              <a:t>tempora</a:t>
            </a:r>
            <a:r>
              <a:rPr lang="en-US" dirty="0"/>
              <a:t> </a:t>
            </a:r>
            <a:r>
              <a:rPr lang="en-US" dirty="0" err="1"/>
              <a:t>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commodi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?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iure</a:t>
            </a:r>
            <a:r>
              <a:rPr lang="en-US" dirty="0"/>
              <a:t> </a:t>
            </a:r>
            <a:r>
              <a:rPr lang="en-US" dirty="0" err="1"/>
              <a:t>reprehenderit</a:t>
            </a:r>
            <a:r>
              <a:rPr lang="en-US" dirty="0"/>
              <a:t> qui in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nihil </a:t>
            </a:r>
            <a:r>
              <a:rPr lang="en-US" dirty="0" err="1"/>
              <a:t>molestiae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quo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?</a:t>
            </a: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33AEFE93-DD0D-F545-ADE1-0FF18A09B798}"/>
              </a:ext>
            </a:extLst>
          </p:cNvPr>
          <p:cNvSpPr/>
          <p:nvPr userDrawn="1"/>
        </p:nvSpPr>
        <p:spPr>
          <a:xfrm>
            <a:off x="2" y="6792691"/>
            <a:ext cx="12192001" cy="82244"/>
          </a:xfrm>
          <a:prstGeom prst="rect">
            <a:avLst/>
          </a:prstGeom>
          <a:solidFill>
            <a:srgbClr val="00B5E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Helvetica Neue Regular" panose="02000503000000020004" pitchFamily="2" charset="0"/>
              <a:ea typeface="Helvetica Neue Regular" panose="02000503000000020004" pitchFamily="2" charset="0"/>
              <a:cs typeface="Helvetica Neue Regular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CC99C-C6F7-5640-AC21-0B9B1093049A}"/>
              </a:ext>
            </a:extLst>
          </p:cNvPr>
          <p:cNvSpPr/>
          <p:nvPr userDrawn="1"/>
        </p:nvSpPr>
        <p:spPr>
          <a:xfrm>
            <a:off x="9189452" y="1"/>
            <a:ext cx="3010177" cy="6868744"/>
          </a:xfrm>
          <a:prstGeom prst="rect">
            <a:avLst/>
          </a:prstGeom>
          <a:gradFill flip="none" rotWithShape="1">
            <a:gsLst>
              <a:gs pos="82000">
                <a:srgbClr val="00558C"/>
              </a:gs>
              <a:gs pos="0">
                <a:srgbClr val="00B5E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/>
          </a:p>
        </p:txBody>
      </p:sp>
      <p:pic>
        <p:nvPicPr>
          <p:cNvPr id="9" name="Picture 25" descr="Picture 25">
            <a:extLst>
              <a:ext uri="{FF2B5EF4-FFF2-40B4-BE49-F238E27FC236}">
                <a16:creationId xmlns:a16="http://schemas.microsoft.com/office/drawing/2014/main" id="{7A2931A2-00E8-B54A-AEA9-EE11B120CD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873" y="381000"/>
            <a:ext cx="556127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FAF74E1-1CC9-3B4A-B01B-5715FBB37CF0}"/>
              </a:ext>
            </a:extLst>
          </p:cNvPr>
          <p:cNvSpPr txBox="1">
            <a:spLocks/>
          </p:cNvSpPr>
          <p:nvPr userDrawn="1"/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defPPr marL="0" marR="0" indent="0" algn="l" defTabSz="109728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0" marR="0" indent="731190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462381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2193572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924762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655954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387144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5118335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5849526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7D59D72-28F2-8145-A24E-B1E33F367397}" type="slidenum">
              <a:rPr lang="en-US" sz="1050" smtClean="0"/>
              <a:pPr/>
              <a:t>‹#›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96526956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or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6F1AA4A4-4666-0242-9DC9-9987F277C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5793AA17-F36E-D94C-8606-FFDB369B42DC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pic>
        <p:nvPicPr>
          <p:cNvPr id="38" name="Picture 9" descr="Picture 9">
            <a:extLst>
              <a:ext uri="{FF2B5EF4-FFF2-40B4-BE49-F238E27FC236}">
                <a16:creationId xmlns:a16="http://schemas.microsoft.com/office/drawing/2014/main" id="{AF145386-6A18-A249-91FD-47A7A3E711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39F0222-881C-6B43-B449-08A1855169DF}"/>
              </a:ext>
            </a:extLst>
          </p:cNvPr>
          <p:cNvSpPr/>
          <p:nvPr userDrawn="1"/>
        </p:nvSpPr>
        <p:spPr>
          <a:xfrm>
            <a:off x="8154256" y="1365251"/>
            <a:ext cx="3656744" cy="4873773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89454A79-BF1D-E847-8001-B7EF4720E8E4}"/>
              </a:ext>
            </a:extLst>
          </p:cNvPr>
          <p:cNvSpPr/>
          <p:nvPr userDrawn="1"/>
        </p:nvSpPr>
        <p:spPr>
          <a:xfrm>
            <a:off x="8154256" y="2015768"/>
            <a:ext cx="365674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27">
            <a:extLst>
              <a:ext uri="{FF2B5EF4-FFF2-40B4-BE49-F238E27FC236}">
                <a16:creationId xmlns:a16="http://schemas.microsoft.com/office/drawing/2014/main" id="{97029D1F-473A-304F-B972-2FF780DA55E9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8393187" y="1509360"/>
            <a:ext cx="3214168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99B0311-AEDE-1C49-A515-45BD6B955911}"/>
              </a:ext>
            </a:extLst>
          </p:cNvPr>
          <p:cNvSpPr/>
          <p:nvPr userDrawn="1"/>
        </p:nvSpPr>
        <p:spPr>
          <a:xfrm>
            <a:off x="4292028" y="1365251"/>
            <a:ext cx="3656744" cy="487377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ectangle 17">
            <a:extLst>
              <a:ext uri="{FF2B5EF4-FFF2-40B4-BE49-F238E27FC236}">
                <a16:creationId xmlns:a16="http://schemas.microsoft.com/office/drawing/2014/main" id="{D6F633A8-43AA-5C4B-A7FC-573400F0154A}"/>
              </a:ext>
            </a:extLst>
          </p:cNvPr>
          <p:cNvSpPr/>
          <p:nvPr userDrawn="1"/>
        </p:nvSpPr>
        <p:spPr>
          <a:xfrm>
            <a:off x="4292028" y="2015768"/>
            <a:ext cx="365674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2" name="TextBox 27">
            <a:extLst>
              <a:ext uri="{FF2B5EF4-FFF2-40B4-BE49-F238E27FC236}">
                <a16:creationId xmlns:a16="http://schemas.microsoft.com/office/drawing/2014/main" id="{E287EB7E-1E39-1042-92B4-DB82AE1F5D14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4497483" y="1509360"/>
            <a:ext cx="3268148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93C28AE-6053-DE40-8DE8-4F549EAA2EE7}"/>
              </a:ext>
            </a:extLst>
          </p:cNvPr>
          <p:cNvSpPr/>
          <p:nvPr userDrawn="1"/>
        </p:nvSpPr>
        <p:spPr>
          <a:xfrm>
            <a:off x="380999" y="1365251"/>
            <a:ext cx="3656743" cy="48768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83610DFA-7929-F14F-87AA-3A1E14906901}"/>
              </a:ext>
            </a:extLst>
          </p:cNvPr>
          <p:cNvSpPr/>
          <p:nvPr userDrawn="1"/>
        </p:nvSpPr>
        <p:spPr>
          <a:xfrm>
            <a:off x="381000" y="2015768"/>
            <a:ext cx="365674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E7E66EB3-7372-5A4F-9671-197FD51F4A49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15733" y="1509360"/>
            <a:ext cx="3216527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id="{EDDF5411-0810-7244-84E1-D8F87C5E991F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E0D50-8505-5D45-9A84-87A2862F87A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5733" y="2301866"/>
            <a:ext cx="3216527" cy="3520989"/>
          </a:xfrm>
        </p:spPr>
        <p:txBody>
          <a:bodyPr/>
          <a:lstStyle>
            <a:lvl1pPr marL="0" marR="0" indent="0" algn="l" defTabSz="6089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79A7EF-E136-6A4C-994C-967D49FE0D0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97483" y="2301867"/>
            <a:ext cx="3268148" cy="352098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020B35-9F14-8241-A020-470FC4C23AE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393186" y="2301558"/>
            <a:ext cx="3214167" cy="352129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38072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hite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6C3BAD3E-FBFE-FD43-B4A6-56DD7578919F}"/>
              </a:ext>
            </a:extLst>
          </p:cNvPr>
          <p:cNvSpPr/>
          <p:nvPr userDrawn="1"/>
        </p:nvSpPr>
        <p:spPr>
          <a:xfrm>
            <a:off x="6240659" y="6134184"/>
            <a:ext cx="5565864" cy="1183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B57AA0-8AAA-3D43-AC78-6F8E5236AC38}"/>
              </a:ext>
            </a:extLst>
          </p:cNvPr>
          <p:cNvSpPr/>
          <p:nvPr userDrawn="1"/>
        </p:nvSpPr>
        <p:spPr>
          <a:xfrm>
            <a:off x="384311" y="6136256"/>
            <a:ext cx="5565865" cy="1183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8" name="Rectangle 3"/>
          <p:cNvSpPr/>
          <p:nvPr/>
        </p:nvSpPr>
        <p:spPr>
          <a:xfrm>
            <a:off x="384893" y="1380832"/>
            <a:ext cx="5565865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43" name="TextBox 22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87126" y="1551828"/>
            <a:ext cx="515554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90A7769B-8A63-BA4D-BF74-BE01BB83B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221EF4B3-7DC1-954C-B9A5-461BFBA0F6D5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pic>
        <p:nvPicPr>
          <p:cNvPr id="31" name="Picture 9" descr="Picture 9">
            <a:extLst>
              <a:ext uri="{FF2B5EF4-FFF2-40B4-BE49-F238E27FC236}">
                <a16:creationId xmlns:a16="http://schemas.microsoft.com/office/drawing/2014/main" id="{57DBF45C-C242-E044-984F-D9BFFB3964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E6E0DAAF-7351-3540-B521-81C6BABCC910}"/>
              </a:ext>
            </a:extLst>
          </p:cNvPr>
          <p:cNvSpPr/>
          <p:nvPr userDrawn="1"/>
        </p:nvSpPr>
        <p:spPr>
          <a:xfrm>
            <a:off x="6241242" y="1374364"/>
            <a:ext cx="5565865" cy="4880243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3E495647-27E7-5847-B9D3-C4AC887C708B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6448161" y="1544968"/>
            <a:ext cx="5217084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5BC4BDCD-91D6-784C-ABB6-56B9C9FBDDF0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0EC5-BA15-2F43-8717-AF858C59C44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99156" y="2033607"/>
            <a:ext cx="5143515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E5A7D-E16E-CD41-BB8A-B295818F035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48161" y="2027328"/>
            <a:ext cx="5229114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841667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White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40CA4A4-705C-ED4B-AF73-C2635086C551}"/>
              </a:ext>
            </a:extLst>
          </p:cNvPr>
          <p:cNvSpPr/>
          <p:nvPr userDrawn="1"/>
        </p:nvSpPr>
        <p:spPr>
          <a:xfrm>
            <a:off x="8152738" y="6134338"/>
            <a:ext cx="3655530" cy="11835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3BAD3E-FBFE-FD43-B4A6-56DD7578919F}"/>
              </a:ext>
            </a:extLst>
          </p:cNvPr>
          <p:cNvSpPr/>
          <p:nvPr userDrawn="1"/>
        </p:nvSpPr>
        <p:spPr>
          <a:xfrm>
            <a:off x="4268231" y="6134337"/>
            <a:ext cx="3654370" cy="1183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B57AA0-8AAA-3D43-AC78-6F8E5236AC38}"/>
              </a:ext>
            </a:extLst>
          </p:cNvPr>
          <p:cNvSpPr/>
          <p:nvPr userDrawn="1"/>
        </p:nvSpPr>
        <p:spPr>
          <a:xfrm>
            <a:off x="384311" y="6136256"/>
            <a:ext cx="3654369" cy="1183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8" name="Rectangle 3"/>
          <p:cNvSpPr/>
          <p:nvPr/>
        </p:nvSpPr>
        <p:spPr>
          <a:xfrm>
            <a:off x="384894" y="1380832"/>
            <a:ext cx="3654370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43" name="TextBox 22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87127" y="1551828"/>
            <a:ext cx="324873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90A7769B-8A63-BA4D-BF74-BE01BB83B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221EF4B3-7DC1-954C-B9A5-461BFBA0F6D5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pic>
        <p:nvPicPr>
          <p:cNvPr id="31" name="Picture 9" descr="Picture 9">
            <a:extLst>
              <a:ext uri="{FF2B5EF4-FFF2-40B4-BE49-F238E27FC236}">
                <a16:creationId xmlns:a16="http://schemas.microsoft.com/office/drawing/2014/main" id="{57DBF45C-C242-E044-984F-D9BFFB3964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E6E0DAAF-7351-3540-B521-81C6BABCC910}"/>
              </a:ext>
            </a:extLst>
          </p:cNvPr>
          <p:cNvSpPr/>
          <p:nvPr userDrawn="1"/>
        </p:nvSpPr>
        <p:spPr>
          <a:xfrm>
            <a:off x="4268815" y="1380831"/>
            <a:ext cx="3654370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3E495647-27E7-5847-B9D3-C4AC887C708B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4472812" y="1544968"/>
            <a:ext cx="3308511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C41E8E3D-22EF-0A4C-B048-75B9205ABEE1}"/>
              </a:ext>
            </a:extLst>
          </p:cNvPr>
          <p:cNvSpPr/>
          <p:nvPr userDrawn="1"/>
        </p:nvSpPr>
        <p:spPr>
          <a:xfrm>
            <a:off x="8152738" y="1380830"/>
            <a:ext cx="3654951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id="{A013ACE6-F4C7-B747-B08A-A02FBDE722BE}"/>
              </a:ext>
            </a:extLst>
          </p:cNvPr>
          <p:cNvSpPr txBox="1">
            <a:spLocks noGrp="1"/>
          </p:cNvSpPr>
          <p:nvPr>
            <p:ph type="body" sz="quarter" idx="40" hasCustomPrompt="1"/>
          </p:nvPr>
        </p:nvSpPr>
        <p:spPr>
          <a:xfrm>
            <a:off x="8295197" y="1549990"/>
            <a:ext cx="330967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5BC4BDCD-91D6-784C-ABB6-56B9C9FBDDF0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0EC5-BA15-2F43-8717-AF858C59C44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99157" y="2033607"/>
            <a:ext cx="3248736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E5A7D-E16E-CD41-BB8A-B295818F035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472812" y="2027328"/>
            <a:ext cx="3320541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C8FCBA-B93E-3345-91C8-58EEE39D0CC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295197" y="2032350"/>
            <a:ext cx="3309676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075903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–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5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16" name="TextBox 8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381000" y="1064809"/>
            <a:ext cx="10445750" cy="40788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7013" indent="-227013" defTabSz="507751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vel dictum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fermentum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 </a:t>
            </a:r>
            <a:r>
              <a:rPr lang="en-US" dirty="0" err="1"/>
              <a:t>suscipit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lorem ac, gravida est. Duis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at dictum.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non </a:t>
            </a:r>
            <a:r>
              <a:rPr lang="en-US" dirty="0" err="1"/>
              <a:t>elit</a:t>
            </a:r>
            <a:r>
              <a:rPr lang="en-US" dirty="0"/>
              <a:t> vel.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Etiam</a:t>
            </a:r>
            <a:r>
              <a:rPr lang="en-US" dirty="0"/>
              <a:t> vel </a:t>
            </a:r>
            <a:r>
              <a:rPr lang="en-US" dirty="0" err="1"/>
              <a:t>orci</a:t>
            </a:r>
            <a:r>
              <a:rPr lang="en-US" dirty="0"/>
              <a:t> diam.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et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Duis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nisi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Maecenas non </a:t>
            </a:r>
            <a:r>
              <a:rPr lang="en-US" dirty="0" err="1"/>
              <a:t>massa</a:t>
            </a:r>
            <a:r>
              <a:rPr lang="en-US" dirty="0"/>
              <a:t> et lorem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in </a:t>
            </a:r>
            <a:r>
              <a:rPr lang="en-US" dirty="0" err="1"/>
              <a:t>tellus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libero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Integer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/>
              <a:t>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at. </a:t>
            </a:r>
            <a:r>
              <a:rPr lang="en-US" dirty="0" err="1"/>
              <a:t>Nulla</a:t>
            </a:r>
            <a:r>
              <a:rPr lang="en-US" dirty="0"/>
              <a:t> et </a:t>
            </a:r>
            <a:r>
              <a:rPr lang="en-US" dirty="0" err="1"/>
              <a:t>sollicitudin</a:t>
            </a:r>
            <a:r>
              <a:rPr lang="en-US" dirty="0"/>
              <a:t> magna. Nunc </a:t>
            </a:r>
            <a:r>
              <a:rPr lang="en-US" dirty="0" err="1"/>
              <a:t>tincidunt</a:t>
            </a:r>
            <a:r>
              <a:rPr lang="en-US" dirty="0"/>
              <a:t> vel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</a:t>
            </a:r>
          </a:p>
        </p:txBody>
      </p:sp>
      <p:pic>
        <p:nvPicPr>
          <p:cNvPr id="11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4B0BBB6-11D8-2D40-A83B-B156F0DE4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732B6E-C919-471B-BB07-EDDB7F8F2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181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 algn="r"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6B577B-4C09-2A4E-9CC4-E7B92ADFBF2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1000" y="1365250"/>
          <a:ext cx="11430006" cy="4572000"/>
        </p:xfrm>
        <a:graphic>
          <a:graphicData uri="http://schemas.openxmlformats.org/drawingml/2006/table">
            <a:tbl>
              <a:tblPr firstRow="1" firstCol="1" lastRow="1" bandCol="1"/>
              <a:tblGrid>
                <a:gridCol w="1632858">
                  <a:extLst>
                    <a:ext uri="{9D8B030D-6E8A-4147-A177-3AD203B41FA5}">
                      <a16:colId xmlns:a16="http://schemas.microsoft.com/office/drawing/2014/main" val="2891534833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1874733323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1150758101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2511354843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2790995359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2406346081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636478116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1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2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3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4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5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6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39768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1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C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29792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2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2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22528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3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0E53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870287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4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007D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264225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73340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62D6B9-CCDE-2A4A-A1E9-379CC307D484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412753" y="396029"/>
            <a:ext cx="1041399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Table headline goes here</a:t>
            </a:r>
          </a:p>
        </p:txBody>
      </p:sp>
      <p:pic>
        <p:nvPicPr>
          <p:cNvPr id="7" name="Picture 9" descr="Picture 9">
            <a:extLst>
              <a:ext uri="{FF2B5EF4-FFF2-40B4-BE49-F238E27FC236}">
                <a16:creationId xmlns:a16="http://schemas.microsoft.com/office/drawing/2014/main" id="{1B45F6EF-E31A-D046-906D-E4D574547A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022C74-7251-434A-B2CE-383C8C06BFB1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412753" y="879920"/>
            <a:ext cx="10413997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4154115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36CFAC-14EB-2D49-8F0F-AB51E8605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792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– No Subtitle">
  <p:cSld name="1_Content Slide – No Subtitl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6"/>
          <p:cNvSpPr txBox="1">
            <a:spLocks noGrp="1"/>
          </p:cNvSpPr>
          <p:nvPr>
            <p:ph type="body" idx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400"/>
              <a:buFont typeface="Arial"/>
              <a:buNone/>
              <a:defRPr sz="2400" b="1" i="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86"/>
          <p:cNvSpPr txBox="1">
            <a:spLocks noGrp="1"/>
          </p:cNvSpPr>
          <p:nvPr>
            <p:ph type="body" idx="2"/>
          </p:nvPr>
        </p:nvSpPr>
        <p:spPr>
          <a:xfrm>
            <a:off x="381000" y="1064809"/>
            <a:ext cx="10445750" cy="407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86" descr="Picture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47120" y="381000"/>
            <a:ext cx="563880" cy="49892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6"/>
          <p:cNvSpPr txBox="1">
            <a:spLocks noGrp="1"/>
          </p:cNvSpPr>
          <p:nvPr>
            <p:ph type="sldNum" idx="12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9201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Two Column">
  <p:cSld name="Content Slide - Two Colum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7"/>
          <p:cNvSpPr txBox="1">
            <a:spLocks noGrp="1"/>
          </p:cNvSpPr>
          <p:nvPr>
            <p:ph type="sldNum" idx="12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87"/>
          <p:cNvSpPr txBox="1">
            <a:spLocks noGrp="1"/>
          </p:cNvSpPr>
          <p:nvPr>
            <p:ph type="body" idx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2400"/>
              <a:buFont typeface="Arial"/>
              <a:buNone/>
              <a:defRPr sz="2400" b="1" i="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7"/>
          <p:cNvSpPr txBox="1">
            <a:spLocks noGrp="1"/>
          </p:cNvSpPr>
          <p:nvPr>
            <p:ph type="body" idx="2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5E2"/>
              </a:buClr>
              <a:buSzPts val="2000"/>
              <a:buFont typeface="Arial"/>
              <a:buNone/>
              <a:defRPr sz="2000" b="1" i="0">
                <a:solidFill>
                  <a:srgbClr val="00B5E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3" name="Google Shape;43;p87" descr="Picture 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47120" y="381000"/>
            <a:ext cx="563880" cy="49892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7"/>
          <p:cNvSpPr txBox="1">
            <a:spLocks noGrp="1"/>
          </p:cNvSpPr>
          <p:nvPr>
            <p:ph type="body" idx="3"/>
          </p:nvPr>
        </p:nvSpPr>
        <p:spPr>
          <a:xfrm>
            <a:off x="381000" y="1564539"/>
            <a:ext cx="5444447" cy="471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87"/>
          <p:cNvSpPr txBox="1">
            <a:spLocks noGrp="1"/>
          </p:cNvSpPr>
          <p:nvPr>
            <p:ph type="body" idx="4"/>
          </p:nvPr>
        </p:nvSpPr>
        <p:spPr>
          <a:xfrm>
            <a:off x="6366553" y="1564538"/>
            <a:ext cx="5444447" cy="4710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429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7460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Slide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B64069E-4B57-F843-9DCF-F268C60F0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240D20E-7A06-41EE-A5BC-5EDE26749D1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47380EF-57A4-754C-AF4A-15BFB8F03076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DCE3606-FCB7-314F-B904-F9B682466152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2" name="Picture 9" descr="Picture 9">
            <a:extLst>
              <a:ext uri="{FF2B5EF4-FFF2-40B4-BE49-F238E27FC236}">
                <a16:creationId xmlns:a16="http://schemas.microsoft.com/office/drawing/2014/main" id="{ADD5B129-D7AE-294C-B6F2-A5C3CB207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001A2B53-2E89-D64E-9B99-671370161D39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381000" y="1564539"/>
            <a:ext cx="5444447" cy="47104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7013" indent="-227013" defTabSz="507751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vel dictum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fermentum </a:t>
            </a:r>
            <a:r>
              <a:rPr lang="en-US" dirty="0" err="1"/>
              <a:t>nulla</a:t>
            </a:r>
            <a:r>
              <a:rPr lang="en-US" dirty="0"/>
              <a:t>. Duis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at dictum.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non </a:t>
            </a:r>
            <a:r>
              <a:rPr lang="en-US" dirty="0" err="1"/>
              <a:t>elit</a:t>
            </a:r>
            <a:r>
              <a:rPr lang="en-US" dirty="0"/>
              <a:t> vel.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Etiam</a:t>
            </a:r>
            <a:r>
              <a:rPr lang="en-US" dirty="0"/>
              <a:t> vel </a:t>
            </a:r>
            <a:r>
              <a:rPr lang="en-US" dirty="0" err="1"/>
              <a:t>orci</a:t>
            </a:r>
            <a:r>
              <a:rPr lang="en-US" dirty="0"/>
              <a:t> diam.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et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in </a:t>
            </a:r>
            <a:r>
              <a:rPr lang="en-US" dirty="0" err="1"/>
              <a:t>tellus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libero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Integer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/>
              <a:t>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at. </a:t>
            </a:r>
            <a:r>
              <a:rPr lang="en-US" dirty="0" err="1"/>
              <a:t>Nulla</a:t>
            </a:r>
            <a:r>
              <a:rPr lang="en-US" dirty="0"/>
              <a:t> et </a:t>
            </a:r>
            <a:r>
              <a:rPr lang="en-US" dirty="0" err="1"/>
              <a:t>sollicitudin</a:t>
            </a:r>
            <a:r>
              <a:rPr lang="en-US" dirty="0"/>
              <a:t> magna. Nunc </a:t>
            </a:r>
            <a:r>
              <a:rPr lang="en-US" dirty="0" err="1"/>
              <a:t>tincidunt</a:t>
            </a:r>
            <a:r>
              <a:rPr lang="en-US" dirty="0"/>
              <a:t> vel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F598132-7D61-5347-81C8-00331CD22176}"/>
              </a:ext>
            </a:extLst>
          </p:cNvPr>
          <p:cNvSpPr txBox="1">
            <a:spLocks noGrp="1"/>
          </p:cNvSpPr>
          <p:nvPr>
            <p:ph type="body" sz="half" idx="18" hasCustomPrompt="1"/>
          </p:nvPr>
        </p:nvSpPr>
        <p:spPr>
          <a:xfrm>
            <a:off x="6366553" y="1564538"/>
            <a:ext cx="5444447" cy="47104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7013" indent="-227013" defTabSz="507751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vel dictum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fermentum </a:t>
            </a:r>
            <a:r>
              <a:rPr lang="en-US" dirty="0" err="1"/>
              <a:t>nulla</a:t>
            </a:r>
            <a:r>
              <a:rPr lang="en-US" dirty="0"/>
              <a:t>. Duis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at dictum.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non </a:t>
            </a:r>
            <a:r>
              <a:rPr lang="en-US" dirty="0" err="1"/>
              <a:t>elit</a:t>
            </a:r>
            <a:r>
              <a:rPr lang="en-US" dirty="0"/>
              <a:t> vel.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Etiam</a:t>
            </a:r>
            <a:r>
              <a:rPr lang="en-US" dirty="0"/>
              <a:t> vel </a:t>
            </a:r>
            <a:r>
              <a:rPr lang="en-US" dirty="0" err="1"/>
              <a:t>orci</a:t>
            </a:r>
            <a:r>
              <a:rPr lang="en-US" dirty="0"/>
              <a:t> diam.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et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in </a:t>
            </a:r>
            <a:r>
              <a:rPr lang="en-US" dirty="0" err="1"/>
              <a:t>tellus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libero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Integer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/>
              <a:t>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at. </a:t>
            </a:r>
            <a:r>
              <a:rPr lang="en-US" dirty="0" err="1"/>
              <a:t>Nulla</a:t>
            </a:r>
            <a:r>
              <a:rPr lang="en-US" dirty="0"/>
              <a:t> et </a:t>
            </a:r>
            <a:r>
              <a:rPr lang="en-US" dirty="0" err="1"/>
              <a:t>sollicitudin</a:t>
            </a:r>
            <a:r>
              <a:rPr lang="en-US" dirty="0"/>
              <a:t> magna. Nunc </a:t>
            </a:r>
            <a:r>
              <a:rPr lang="en-US" dirty="0" err="1"/>
              <a:t>tincidunt</a:t>
            </a:r>
            <a:r>
              <a:rPr lang="en-US" dirty="0"/>
              <a:t> vel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638489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1B6451-C8D4-2A46-8DB2-AE52CE515748}"/>
              </a:ext>
            </a:extLst>
          </p:cNvPr>
          <p:cNvSpPr/>
          <p:nvPr userDrawn="1"/>
        </p:nvSpPr>
        <p:spPr>
          <a:xfrm>
            <a:off x="0" y="1"/>
            <a:ext cx="12192000" cy="6886574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25" descr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873" y="381000"/>
            <a:ext cx="556127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extBox 30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98822" y="381000"/>
            <a:ext cx="10385595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4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103" name="Rectangle 31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302000" y="2421134"/>
            <a:ext cx="5588000" cy="2184124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lnSpc>
                <a:spcPct val="114000"/>
              </a:lnSpc>
              <a:spcBef>
                <a:spcPts val="0"/>
              </a:spcBef>
              <a:defRPr sz="1800" b="0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. 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C8AAB89-E7DD-E04E-BD31-AB6B27C7F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/>
              <a:pPr/>
              <a:t>‹#›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5095147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Black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588805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9D72-28F2-8145-A24E-B1E33F36739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4"/>
          </a:xfrm>
        </p:spPr>
        <p:txBody>
          <a:bodyPr/>
          <a:lstStyle>
            <a:lvl1pPr>
              <a:defRPr sz="2131" b="0">
                <a:solidFill>
                  <a:schemeClr val="tx1"/>
                </a:solidFill>
              </a:defRPr>
            </a:lvl1pPr>
            <a:lvl2pPr marL="487229" indent="-243614">
              <a:defRPr sz="2131"/>
            </a:lvl2pPr>
            <a:lvl3pPr marL="730843" indent="-243614">
              <a:defRPr sz="2131"/>
            </a:lvl3pPr>
            <a:lvl4pPr marL="974458" indent="-243614">
              <a:defRPr sz="2131"/>
            </a:lvl4pPr>
            <a:lvl5pPr marL="1218072" indent="-243614">
              <a:defRPr sz="2131"/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83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+ Content with Yello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588805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664" b="1">
                <a:solidFill>
                  <a:schemeClr val="accent1"/>
                </a:solidFill>
              </a:defRPr>
            </a:lvl1pPr>
            <a:lvl2pPr marL="487229" indent="-243614">
              <a:defRPr sz="2131"/>
            </a:lvl2pPr>
            <a:lvl3pPr marL="730843" indent="-243614">
              <a:defRPr sz="2131"/>
            </a:lvl3pPr>
            <a:lvl4pPr marL="974458" indent="-243614">
              <a:defRPr sz="2131"/>
            </a:lvl4pPr>
            <a:lvl5pPr marL="1218072" indent="-243614">
              <a:defRPr sz="2131"/>
            </a:lvl5pPr>
          </a:lstStyle>
          <a:p>
            <a:pPr lvl="0"/>
            <a:r>
              <a:rPr lang="en-US"/>
              <a:t>Click to edit master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9D72-28F2-8145-A24E-B1E33F367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322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7CE47-6A93-4ECE-B42D-647DFA2E5711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740835" y="1716089"/>
            <a:ext cx="10852151" cy="4419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374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D6C3F2-985F-7C44-A4B8-280002DB4812}"/>
              </a:ext>
            </a:extLst>
          </p:cNvPr>
          <p:cNvSpPr/>
          <p:nvPr userDrawn="1"/>
        </p:nvSpPr>
        <p:spPr>
          <a:xfrm>
            <a:off x="5640" y="2"/>
            <a:ext cx="12186360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5" descr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445" y="1372984"/>
            <a:ext cx="4358268" cy="5104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8" descr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11"/>
          <p:cNvSpPr txBox="1"/>
          <p:nvPr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23" name="TextBox 13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E97E19C5-6998-0540-8B57-68203EA2B24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922522A4-A4E4-1941-A869-B6B2592B8C3B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</p:spTree>
    <p:extLst>
      <p:ext uri="{BB962C8B-B14F-4D97-AF65-F5344CB8AC3E}">
        <p14:creationId xmlns:p14="http://schemas.microsoft.com/office/powerpoint/2010/main" val="178985992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ra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81A47D-490A-134A-B952-EC69B9987A7E}"/>
              </a:ext>
            </a:extLst>
          </p:cNvPr>
          <p:cNvSpPr/>
          <p:nvPr/>
        </p:nvSpPr>
        <p:spPr>
          <a:xfrm>
            <a:off x="11" y="6622195"/>
            <a:ext cx="12191999" cy="107523"/>
          </a:xfrm>
          <a:prstGeom prst="rect">
            <a:avLst/>
          </a:prstGeom>
          <a:solidFill>
            <a:srgbClr val="016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/>
          </a:p>
        </p:txBody>
      </p:sp>
      <p:sp>
        <p:nvSpPr>
          <p:cNvPr id="148" name="TextBox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49203" y="414867"/>
            <a:ext cx="2201517" cy="738664"/>
          </a:xfrm>
          <a:prstGeom prst="rect">
            <a:avLst/>
          </a:prstGeom>
        </p:spPr>
        <p:txBody>
          <a:bodyPr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49" name="TextBox 6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799259" y="405494"/>
            <a:ext cx="5746908" cy="5750162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defTabSz="507751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endParaRPr lang="en-US" dirty="0"/>
          </a:p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ipsum </a:t>
            </a:r>
            <a:r>
              <a:rPr lang="en-US" dirty="0" err="1"/>
              <a:t>quia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, </a:t>
            </a:r>
            <a:r>
              <a:rPr lang="en-US" dirty="0" err="1"/>
              <a:t>adipisci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non </a:t>
            </a:r>
            <a:r>
              <a:rPr lang="en-US" dirty="0" err="1"/>
              <a:t>numquam</a:t>
            </a:r>
            <a:r>
              <a:rPr lang="en-US" dirty="0"/>
              <a:t> </a:t>
            </a:r>
            <a:r>
              <a:rPr lang="en-US" dirty="0" err="1"/>
              <a:t>eius</a:t>
            </a:r>
            <a:r>
              <a:rPr lang="en-US" dirty="0"/>
              <a:t> </a:t>
            </a:r>
            <a:r>
              <a:rPr lang="en-US" dirty="0" err="1"/>
              <a:t>modi</a:t>
            </a:r>
            <a:r>
              <a:rPr lang="en-US" dirty="0"/>
              <a:t> </a:t>
            </a:r>
            <a:r>
              <a:rPr lang="en-US" dirty="0" err="1"/>
              <a:t>tempora</a:t>
            </a:r>
            <a:r>
              <a:rPr lang="en-US" dirty="0"/>
              <a:t> </a:t>
            </a:r>
            <a:r>
              <a:rPr lang="en-US" dirty="0" err="1"/>
              <a:t>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commodi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?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iure</a:t>
            </a:r>
            <a:r>
              <a:rPr lang="en-US" dirty="0"/>
              <a:t> </a:t>
            </a:r>
            <a:r>
              <a:rPr lang="en-US" dirty="0" err="1"/>
              <a:t>reprehenderit</a:t>
            </a:r>
            <a:r>
              <a:rPr lang="en-US" dirty="0"/>
              <a:t> qui in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nihil </a:t>
            </a:r>
            <a:r>
              <a:rPr lang="en-US" dirty="0" err="1"/>
              <a:t>molestiae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quo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?</a:t>
            </a: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33AEFE93-DD0D-F545-ADE1-0FF18A09B798}"/>
              </a:ext>
            </a:extLst>
          </p:cNvPr>
          <p:cNvSpPr/>
          <p:nvPr/>
        </p:nvSpPr>
        <p:spPr>
          <a:xfrm>
            <a:off x="2" y="6792691"/>
            <a:ext cx="12192001" cy="82244"/>
          </a:xfrm>
          <a:prstGeom prst="rect">
            <a:avLst/>
          </a:prstGeom>
          <a:solidFill>
            <a:srgbClr val="00B5E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Helvetica Neue Regular" panose="02000503000000020004" pitchFamily="2" charset="0"/>
              <a:ea typeface="Helvetica Neue Regular" panose="02000503000000020004" pitchFamily="2" charset="0"/>
              <a:cs typeface="Helvetica Neue Regular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CC99C-C6F7-5640-AC21-0B9B1093049A}"/>
              </a:ext>
            </a:extLst>
          </p:cNvPr>
          <p:cNvSpPr/>
          <p:nvPr/>
        </p:nvSpPr>
        <p:spPr>
          <a:xfrm>
            <a:off x="9189452" y="1"/>
            <a:ext cx="3010177" cy="6868744"/>
          </a:xfrm>
          <a:prstGeom prst="rect">
            <a:avLst/>
          </a:prstGeom>
          <a:gradFill flip="none" rotWithShape="1">
            <a:gsLst>
              <a:gs pos="82000">
                <a:srgbClr val="00558C"/>
              </a:gs>
              <a:gs pos="0">
                <a:srgbClr val="00B5E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/>
          </a:p>
        </p:txBody>
      </p:sp>
      <p:pic>
        <p:nvPicPr>
          <p:cNvPr id="9" name="Picture 25" descr="Picture 25">
            <a:extLst>
              <a:ext uri="{FF2B5EF4-FFF2-40B4-BE49-F238E27FC236}">
                <a16:creationId xmlns:a16="http://schemas.microsoft.com/office/drawing/2014/main" id="{7A2931A2-00E8-B54A-AEA9-EE11B120C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873" y="381000"/>
            <a:ext cx="556127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FAF74E1-1CC9-3B4A-B01B-5715FBB37CF0}"/>
              </a:ext>
            </a:extLst>
          </p:cNvPr>
          <p:cNvSpPr txBox="1">
            <a:spLocks/>
          </p:cNvSpPr>
          <p:nvPr/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defPPr marL="0" marR="0" indent="0" algn="l" defTabSz="109728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0" marR="0" indent="731190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462381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2193572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924762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655954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387144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5118335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5849526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7D59D72-28F2-8145-A24E-B1E33F367397}" type="slidenum">
              <a:rPr lang="en-US" sz="1050" smtClean="0"/>
              <a:pPr/>
              <a:t>‹#›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1787340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4865A7-4ADD-D34C-BA9A-3D2DCC5E57A5}"/>
              </a:ext>
            </a:extLst>
          </p:cNvPr>
          <p:cNvSpPr/>
          <p:nvPr userDrawn="1"/>
        </p:nvSpPr>
        <p:spPr>
          <a:xfrm>
            <a:off x="-198783" y="0"/>
            <a:ext cx="12390783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icture 8">
            <a:extLst>
              <a:ext uri="{FF2B5EF4-FFF2-40B4-BE49-F238E27FC236}">
                <a16:creationId xmlns:a16="http://schemas.microsoft.com/office/drawing/2014/main" id="{144CA5E5-4F2B-2243-9718-809BEA760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D34507-30DD-004E-804B-46B8414070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222" y="1132248"/>
            <a:ext cx="5814390" cy="5720175"/>
          </a:xfrm>
          <a:prstGeom prst="rect">
            <a:avLst/>
          </a:prstGeom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</p:spTree>
    <p:extLst>
      <p:ext uri="{BB962C8B-B14F-4D97-AF65-F5344CB8AC3E}">
        <p14:creationId xmlns:p14="http://schemas.microsoft.com/office/powerpoint/2010/main" val="273173760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4236"/>
            <a:ext cx="1114425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3BA92A-CEDC-7240-8AAE-68AD09AB07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6201" y="1076837"/>
            <a:ext cx="5925928" cy="582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8686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4865A7-4ADD-D34C-BA9A-3D2DCC5E57A5}"/>
              </a:ext>
            </a:extLst>
          </p:cNvPr>
          <p:cNvSpPr/>
          <p:nvPr userDrawn="1"/>
        </p:nvSpPr>
        <p:spPr>
          <a:xfrm>
            <a:off x="-198783" y="0"/>
            <a:ext cx="12390783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icture 8">
            <a:extLst>
              <a:ext uri="{FF2B5EF4-FFF2-40B4-BE49-F238E27FC236}">
                <a16:creationId xmlns:a16="http://schemas.microsoft.com/office/drawing/2014/main" id="{144CA5E5-4F2B-2243-9718-809BEA760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CDDCDC-5B69-834C-BC2A-645DB54A9C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365" y="1839074"/>
            <a:ext cx="7591318" cy="506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297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4236"/>
            <a:ext cx="1114425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4A3011-DE16-8849-99FF-1C5E4E18EB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9401" y="1789878"/>
            <a:ext cx="7650823" cy="51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9295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4865A7-4ADD-D34C-BA9A-3D2DCC5E57A5}"/>
              </a:ext>
            </a:extLst>
          </p:cNvPr>
          <p:cNvSpPr/>
          <p:nvPr userDrawn="1"/>
        </p:nvSpPr>
        <p:spPr>
          <a:xfrm>
            <a:off x="-198783" y="0"/>
            <a:ext cx="12390783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icture 8">
            <a:extLst>
              <a:ext uri="{FF2B5EF4-FFF2-40B4-BE49-F238E27FC236}">
                <a16:creationId xmlns:a16="http://schemas.microsoft.com/office/drawing/2014/main" id="{144CA5E5-4F2B-2243-9718-809BEA760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EE3F4-B1E6-6E44-8729-B4054A09A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496" y="294116"/>
            <a:ext cx="11016994" cy="73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8993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4236"/>
            <a:ext cx="1114425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7F91A1-88A7-8143-9B47-83706A35D8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496" y="294116"/>
            <a:ext cx="11016994" cy="73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1746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4865A7-4ADD-D34C-BA9A-3D2DCC5E57A5}"/>
              </a:ext>
            </a:extLst>
          </p:cNvPr>
          <p:cNvSpPr/>
          <p:nvPr userDrawn="1"/>
        </p:nvSpPr>
        <p:spPr>
          <a:xfrm>
            <a:off x="-198783" y="0"/>
            <a:ext cx="12390783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Picture 8">
            <a:extLst>
              <a:ext uri="{FF2B5EF4-FFF2-40B4-BE49-F238E27FC236}">
                <a16:creationId xmlns:a16="http://schemas.microsoft.com/office/drawing/2014/main" id="{144CA5E5-4F2B-2243-9718-809BEA760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12521D-BB17-1E42-BBB5-CB201C1CE5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324" y="1596399"/>
            <a:ext cx="7974378" cy="53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4060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4236"/>
            <a:ext cx="1114425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1E304B-BA23-F748-B58A-F9269AD25D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324" y="1596399"/>
            <a:ext cx="7974378" cy="53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0274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115089-E8C6-9C4A-A7E7-9BB8F1E7E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Picture 10" descr="Picture 8">
            <a:extLst>
              <a:ext uri="{FF2B5EF4-FFF2-40B4-BE49-F238E27FC236}">
                <a16:creationId xmlns:a16="http://schemas.microsoft.com/office/drawing/2014/main" id="{144CA5E5-4F2B-2243-9718-809BEA7601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</p:spTree>
    <p:extLst>
      <p:ext uri="{BB962C8B-B14F-4D97-AF65-F5344CB8AC3E}">
        <p14:creationId xmlns:p14="http://schemas.microsoft.com/office/powerpoint/2010/main" val="60466168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E28F44-E777-6544-8ED3-65F3C79EF2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481" y="-660400"/>
            <a:ext cx="12228277" cy="8123879"/>
          </a:xfrm>
          <a:prstGeom prst="rect">
            <a:avLst/>
          </a:prstGeom>
        </p:spPr>
      </p:pic>
      <p:pic>
        <p:nvPicPr>
          <p:cNvPr id="11" name="Picture 10" descr="Picture 8">
            <a:extLst>
              <a:ext uri="{FF2B5EF4-FFF2-40B4-BE49-F238E27FC236}">
                <a16:creationId xmlns:a16="http://schemas.microsoft.com/office/drawing/2014/main" id="{144CA5E5-4F2B-2243-9718-809BEA7601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</p:spTree>
    <p:extLst>
      <p:ext uri="{BB962C8B-B14F-4D97-AF65-F5344CB8AC3E}">
        <p14:creationId xmlns:p14="http://schemas.microsoft.com/office/powerpoint/2010/main" val="184426762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Box 27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9078961" y="1597613"/>
            <a:ext cx="2742345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2000" b="1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168" name="TextBox 28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9078961" y="4100869"/>
            <a:ext cx="2742348" cy="33855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1600" b="0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Insert a descriptor here</a:t>
            </a:r>
          </a:p>
        </p:txBody>
      </p:sp>
      <p:sp>
        <p:nvSpPr>
          <p:cNvPr id="175" name="Picture 35"/>
          <p:cNvSpPr>
            <a:spLocks noGrp="1"/>
          </p:cNvSpPr>
          <p:nvPr>
            <p:ph type="pic" sz="quarter" idx="25"/>
          </p:nvPr>
        </p:nvSpPr>
        <p:spPr>
          <a:xfrm>
            <a:off x="9078961" y="2073887"/>
            <a:ext cx="2742348" cy="19050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DA82A287-3E87-2F49-BB9B-794C4BDD1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732B6E-C919-471B-BB07-EDDB7F8F2421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EBE79C88-736C-FD4E-87D2-5408F2C6050A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0DD4E518-6522-0946-9963-CE2C450A3A03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31" name="Picture 9" descr="Picture 9">
            <a:extLst>
              <a:ext uri="{FF2B5EF4-FFF2-40B4-BE49-F238E27FC236}">
                <a16:creationId xmlns:a16="http://schemas.microsoft.com/office/drawing/2014/main" id="{1F38D49F-8307-4F48-A029-D8B04503A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extBox 27">
            <a:extLst>
              <a:ext uri="{FF2B5EF4-FFF2-40B4-BE49-F238E27FC236}">
                <a16:creationId xmlns:a16="http://schemas.microsoft.com/office/drawing/2014/main" id="{E7513A0D-B90B-9946-82C6-FE3E8E6D8258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3280321" y="1597613"/>
            <a:ext cx="2742344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2000" b="1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7" name="TextBox 28">
            <a:extLst>
              <a:ext uri="{FF2B5EF4-FFF2-40B4-BE49-F238E27FC236}">
                <a16:creationId xmlns:a16="http://schemas.microsoft.com/office/drawing/2014/main" id="{74CB9074-EC22-F047-9534-23AED2CD0668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3280321" y="4100869"/>
            <a:ext cx="2742344" cy="33855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1600" b="0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Insert a descriptor here</a:t>
            </a:r>
          </a:p>
        </p:txBody>
      </p:sp>
      <p:sp>
        <p:nvSpPr>
          <p:cNvPr id="38" name="TextBox 29">
            <a:extLst>
              <a:ext uri="{FF2B5EF4-FFF2-40B4-BE49-F238E27FC236}">
                <a16:creationId xmlns:a16="http://schemas.microsoft.com/office/drawing/2014/main" id="{BE929F09-DA23-F241-B622-D6DDA238F24B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6179642" y="1597613"/>
            <a:ext cx="2742343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2000" b="1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9" name="Picture 33">
            <a:extLst>
              <a:ext uri="{FF2B5EF4-FFF2-40B4-BE49-F238E27FC236}">
                <a16:creationId xmlns:a16="http://schemas.microsoft.com/office/drawing/2014/main" id="{C1BE2396-BC9F-D242-A095-BC5476C04EE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79642" y="2070699"/>
            <a:ext cx="2742343" cy="19050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Picture 35">
            <a:extLst>
              <a:ext uri="{FF2B5EF4-FFF2-40B4-BE49-F238E27FC236}">
                <a16:creationId xmlns:a16="http://schemas.microsoft.com/office/drawing/2014/main" id="{B54A4F9C-CFDC-5A4F-A566-369B8C91B5C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280322" y="2073887"/>
            <a:ext cx="2742344" cy="19050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1" name="TextBox 28">
            <a:extLst>
              <a:ext uri="{FF2B5EF4-FFF2-40B4-BE49-F238E27FC236}">
                <a16:creationId xmlns:a16="http://schemas.microsoft.com/office/drawing/2014/main" id="{D8DF4825-8F67-4342-B8B7-8BA473D3DA15}"/>
              </a:ext>
            </a:extLst>
          </p:cNvPr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6179642" y="4097681"/>
            <a:ext cx="2742343" cy="33855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1600" b="0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Insert a descriptor here</a:t>
            </a:r>
          </a:p>
        </p:txBody>
      </p:sp>
      <p:sp>
        <p:nvSpPr>
          <p:cNvPr id="48" name="TextBox 29">
            <a:extLst>
              <a:ext uri="{FF2B5EF4-FFF2-40B4-BE49-F238E27FC236}">
                <a16:creationId xmlns:a16="http://schemas.microsoft.com/office/drawing/2014/main" id="{439B396C-8D10-2243-9665-C128E91BF7DB}"/>
              </a:ext>
            </a:extLst>
          </p:cNvPr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381000" y="1597613"/>
            <a:ext cx="2742344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2000" b="1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49" name="Picture 33">
            <a:extLst>
              <a:ext uri="{FF2B5EF4-FFF2-40B4-BE49-F238E27FC236}">
                <a16:creationId xmlns:a16="http://schemas.microsoft.com/office/drawing/2014/main" id="{904BE22D-2355-314C-8F43-075FB01FD94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80999" y="2073887"/>
            <a:ext cx="2742343" cy="19050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0" name="TextBox 28">
            <a:extLst>
              <a:ext uri="{FF2B5EF4-FFF2-40B4-BE49-F238E27FC236}">
                <a16:creationId xmlns:a16="http://schemas.microsoft.com/office/drawing/2014/main" id="{AE4D210B-340B-C54B-AA7F-14BD6DBD0F9C}"/>
              </a:ext>
            </a:extLst>
          </p:cNvPr>
          <p:cNvSpPr txBox="1">
            <a:spLocks noGrp="1"/>
          </p:cNvSpPr>
          <p:nvPr>
            <p:ph type="body" sz="quarter" idx="39" hasCustomPrompt="1"/>
          </p:nvPr>
        </p:nvSpPr>
        <p:spPr>
          <a:xfrm>
            <a:off x="380999" y="4100869"/>
            <a:ext cx="2742343" cy="33855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1600" b="0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Insert a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128683361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8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D6C3F2-985F-7C44-A4B8-280002DB4812}"/>
              </a:ext>
            </a:extLst>
          </p:cNvPr>
          <p:cNvSpPr/>
          <p:nvPr userDrawn="1"/>
        </p:nvSpPr>
        <p:spPr>
          <a:xfrm>
            <a:off x="5640" y="2"/>
            <a:ext cx="12186360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8" descr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381000"/>
            <a:ext cx="1113312" cy="99154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11"/>
          <p:cNvSpPr txBox="1"/>
          <p:nvPr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23" name="TextBox 13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11430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E97E19C5-6998-0540-8B57-68203EA2B24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922522A4-A4E4-1941-A869-B6B2592B8C3B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</p:spTree>
    <p:extLst>
      <p:ext uri="{BB962C8B-B14F-4D97-AF65-F5344CB8AC3E}">
        <p14:creationId xmlns:p14="http://schemas.microsoft.com/office/powerpoint/2010/main" val="2453885388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8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Picture 6" descr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84236"/>
            <a:ext cx="1114425" cy="99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11430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3699749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30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98822" y="381000"/>
            <a:ext cx="10618428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48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103" name="Rectangle 31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302000" y="2421134"/>
            <a:ext cx="5588000" cy="2184124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lnSpc>
                <a:spcPct val="114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. </a:t>
            </a:r>
          </a:p>
        </p:txBody>
      </p:sp>
      <p:pic>
        <p:nvPicPr>
          <p:cNvPr id="8" name="Picture 9" descr="Picture 9">
            <a:extLst>
              <a:ext uri="{FF2B5EF4-FFF2-40B4-BE49-F238E27FC236}">
                <a16:creationId xmlns:a16="http://schemas.microsoft.com/office/drawing/2014/main" id="{42090CF3-8563-FE41-8F7F-54845507D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D6DFAC0-41F9-7C4E-BE20-46A2F2F49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83080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1B6451-C8D4-2A46-8DB2-AE52CE515748}"/>
              </a:ext>
            </a:extLst>
          </p:cNvPr>
          <p:cNvSpPr/>
          <p:nvPr userDrawn="1"/>
        </p:nvSpPr>
        <p:spPr>
          <a:xfrm>
            <a:off x="0" y="1"/>
            <a:ext cx="12192000" cy="6886574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25" descr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873" y="381000"/>
            <a:ext cx="556127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C8AAB89-E7DD-E04E-BD31-AB6B27C7F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/>
              <a:pPr/>
              <a:t>‹#›</a:t>
            </a:fld>
            <a:endParaRPr lang="en-US" sz="1050" dirty="0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958ED046-6DA3-D347-9E05-C18AC3909D1A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11430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2C7A1849-20A1-7D49-8918-466B3E622566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11430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3985559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Picture 9">
            <a:extLst>
              <a:ext uri="{FF2B5EF4-FFF2-40B4-BE49-F238E27FC236}">
                <a16:creationId xmlns:a16="http://schemas.microsoft.com/office/drawing/2014/main" id="{42090CF3-8563-FE41-8F7F-54845507D2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159B61E5-B230-5146-8311-9C4487D69CAE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11430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C9F869EB-83F0-524F-ADDE-D3018E2379FA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11430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5916618-22FE-734A-A7FA-E8F9469DC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6957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5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15" name="TextBox 7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6" name="TextBox 8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381000" y="1564539"/>
            <a:ext cx="10445750" cy="40788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7013" indent="-227013" defTabSz="507751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vel dictum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fermentum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 </a:t>
            </a:r>
            <a:r>
              <a:rPr lang="en-US" dirty="0" err="1"/>
              <a:t>suscipit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lorem ac, gravida est. Duis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at dictum.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non </a:t>
            </a:r>
            <a:r>
              <a:rPr lang="en-US" dirty="0" err="1"/>
              <a:t>elit</a:t>
            </a:r>
            <a:r>
              <a:rPr lang="en-US" dirty="0"/>
              <a:t> vel.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Etiam</a:t>
            </a:r>
            <a:r>
              <a:rPr lang="en-US" dirty="0"/>
              <a:t> vel </a:t>
            </a:r>
            <a:r>
              <a:rPr lang="en-US" dirty="0" err="1"/>
              <a:t>orci</a:t>
            </a:r>
            <a:r>
              <a:rPr lang="en-US" dirty="0"/>
              <a:t> diam.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et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Duis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nisi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Maecenas non </a:t>
            </a:r>
            <a:r>
              <a:rPr lang="en-US" dirty="0" err="1"/>
              <a:t>massa</a:t>
            </a:r>
            <a:r>
              <a:rPr lang="en-US" dirty="0"/>
              <a:t> et lorem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in </a:t>
            </a:r>
            <a:r>
              <a:rPr lang="en-US" dirty="0" err="1"/>
              <a:t>tellus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libero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Integer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/>
              <a:t>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at. </a:t>
            </a:r>
            <a:r>
              <a:rPr lang="en-US" dirty="0" err="1"/>
              <a:t>Nulla</a:t>
            </a:r>
            <a:r>
              <a:rPr lang="en-US" dirty="0"/>
              <a:t> et </a:t>
            </a:r>
            <a:r>
              <a:rPr lang="en-US" dirty="0" err="1"/>
              <a:t>sollicitudin</a:t>
            </a:r>
            <a:r>
              <a:rPr lang="en-US" dirty="0"/>
              <a:t> magna. Nunc </a:t>
            </a:r>
            <a:r>
              <a:rPr lang="en-US" dirty="0" err="1"/>
              <a:t>tincidunt</a:t>
            </a:r>
            <a:r>
              <a:rPr lang="en-US" dirty="0"/>
              <a:t> vel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</a:t>
            </a:r>
          </a:p>
        </p:txBody>
      </p:sp>
      <p:pic>
        <p:nvPicPr>
          <p:cNvPr id="117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4B0BBB6-11D8-2D40-A83B-B156F0DE4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8267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B64069E-4B57-F843-9DCF-F268C60F0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647380EF-57A4-754C-AF4A-15BFB8F03076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DCE3606-FCB7-314F-B904-F9B682466152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2" name="Picture 9" descr="Picture 9">
            <a:extLst>
              <a:ext uri="{FF2B5EF4-FFF2-40B4-BE49-F238E27FC236}">
                <a16:creationId xmlns:a16="http://schemas.microsoft.com/office/drawing/2014/main" id="{ADD5B129-D7AE-294C-B6F2-A5C3CB207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001A2B53-2E89-D64E-9B99-671370161D39}"/>
              </a:ext>
            </a:extLst>
          </p:cNvPr>
          <p:cNvSpPr txBox="1">
            <a:spLocks noGrp="1"/>
          </p:cNvSpPr>
          <p:nvPr>
            <p:ph type="body" sz="half" idx="17" hasCustomPrompt="1"/>
          </p:nvPr>
        </p:nvSpPr>
        <p:spPr>
          <a:xfrm>
            <a:off x="381000" y="1564539"/>
            <a:ext cx="5444447" cy="47104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7013" indent="-227013" defTabSz="507751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vel dictum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fermentum </a:t>
            </a:r>
            <a:r>
              <a:rPr lang="en-US" dirty="0" err="1"/>
              <a:t>nulla</a:t>
            </a:r>
            <a:r>
              <a:rPr lang="en-US" dirty="0"/>
              <a:t>. Duis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at dictum.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non </a:t>
            </a:r>
            <a:r>
              <a:rPr lang="en-US" dirty="0" err="1"/>
              <a:t>elit</a:t>
            </a:r>
            <a:r>
              <a:rPr lang="en-US" dirty="0"/>
              <a:t> vel.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Etiam</a:t>
            </a:r>
            <a:r>
              <a:rPr lang="en-US" dirty="0"/>
              <a:t> vel </a:t>
            </a:r>
            <a:r>
              <a:rPr lang="en-US" dirty="0" err="1"/>
              <a:t>orci</a:t>
            </a:r>
            <a:r>
              <a:rPr lang="en-US" dirty="0"/>
              <a:t> diam.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et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in </a:t>
            </a:r>
            <a:r>
              <a:rPr lang="en-US" dirty="0" err="1"/>
              <a:t>tellus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libero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Integer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/>
              <a:t>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at. </a:t>
            </a:r>
            <a:r>
              <a:rPr lang="en-US" dirty="0" err="1"/>
              <a:t>Nulla</a:t>
            </a:r>
            <a:r>
              <a:rPr lang="en-US" dirty="0"/>
              <a:t> et </a:t>
            </a:r>
            <a:r>
              <a:rPr lang="en-US" dirty="0" err="1"/>
              <a:t>sollicitudin</a:t>
            </a:r>
            <a:r>
              <a:rPr lang="en-US" dirty="0"/>
              <a:t> magna. Nunc </a:t>
            </a:r>
            <a:r>
              <a:rPr lang="en-US" dirty="0" err="1"/>
              <a:t>tincidunt</a:t>
            </a:r>
            <a:r>
              <a:rPr lang="en-US" dirty="0"/>
              <a:t> vel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F598132-7D61-5347-81C8-00331CD22176}"/>
              </a:ext>
            </a:extLst>
          </p:cNvPr>
          <p:cNvSpPr txBox="1">
            <a:spLocks noGrp="1"/>
          </p:cNvSpPr>
          <p:nvPr>
            <p:ph type="body" sz="half" idx="18" hasCustomPrompt="1"/>
          </p:nvPr>
        </p:nvSpPr>
        <p:spPr>
          <a:xfrm>
            <a:off x="6366553" y="1564538"/>
            <a:ext cx="5444447" cy="47104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7013" indent="-227013" defTabSz="507751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vel dictum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fermentum </a:t>
            </a:r>
            <a:r>
              <a:rPr lang="en-US" dirty="0" err="1"/>
              <a:t>nulla</a:t>
            </a:r>
            <a:r>
              <a:rPr lang="en-US" dirty="0"/>
              <a:t>. Duis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at dictum.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non </a:t>
            </a:r>
            <a:r>
              <a:rPr lang="en-US" dirty="0" err="1"/>
              <a:t>elit</a:t>
            </a:r>
            <a:r>
              <a:rPr lang="en-US" dirty="0"/>
              <a:t> vel.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Etiam</a:t>
            </a:r>
            <a:r>
              <a:rPr lang="en-US" dirty="0"/>
              <a:t> vel </a:t>
            </a:r>
            <a:r>
              <a:rPr lang="en-US" dirty="0" err="1"/>
              <a:t>orci</a:t>
            </a:r>
            <a:r>
              <a:rPr lang="en-US" dirty="0"/>
              <a:t> diam.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et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in </a:t>
            </a:r>
            <a:r>
              <a:rPr lang="en-US" dirty="0" err="1"/>
              <a:t>tellus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libero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Integer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/>
              <a:t>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at. </a:t>
            </a:r>
            <a:r>
              <a:rPr lang="en-US" dirty="0" err="1"/>
              <a:t>Nulla</a:t>
            </a:r>
            <a:r>
              <a:rPr lang="en-US" dirty="0"/>
              <a:t> et </a:t>
            </a:r>
            <a:r>
              <a:rPr lang="en-US" dirty="0" err="1"/>
              <a:t>sollicitudin</a:t>
            </a:r>
            <a:r>
              <a:rPr lang="en-US" dirty="0"/>
              <a:t> magna. Nunc </a:t>
            </a:r>
            <a:r>
              <a:rPr lang="en-US" dirty="0" err="1"/>
              <a:t>tincidunt</a:t>
            </a:r>
            <a:r>
              <a:rPr lang="en-US" dirty="0"/>
              <a:t> vel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867211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–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5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16" name="TextBox 8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381000" y="1064809"/>
            <a:ext cx="10445750" cy="40788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7013" indent="-227013" defTabSz="507751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vel dictum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fermentum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 </a:t>
            </a:r>
            <a:r>
              <a:rPr lang="en-US" dirty="0" err="1"/>
              <a:t>suscipit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lorem ac, gravida est. Duis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at dictum.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non </a:t>
            </a:r>
            <a:r>
              <a:rPr lang="en-US" dirty="0" err="1"/>
              <a:t>elit</a:t>
            </a:r>
            <a:r>
              <a:rPr lang="en-US" dirty="0"/>
              <a:t> vel.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Etiam</a:t>
            </a:r>
            <a:r>
              <a:rPr lang="en-US" dirty="0"/>
              <a:t> vel </a:t>
            </a:r>
            <a:r>
              <a:rPr lang="en-US" dirty="0" err="1"/>
              <a:t>orci</a:t>
            </a:r>
            <a:r>
              <a:rPr lang="en-US" dirty="0"/>
              <a:t> diam.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et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Duis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nisi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Maecenas non </a:t>
            </a:r>
            <a:r>
              <a:rPr lang="en-US" dirty="0" err="1"/>
              <a:t>massa</a:t>
            </a:r>
            <a:r>
              <a:rPr lang="en-US" dirty="0"/>
              <a:t> et lorem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in </a:t>
            </a:r>
            <a:r>
              <a:rPr lang="en-US" dirty="0" err="1"/>
              <a:t>tellus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libero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Integer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/>
              <a:t>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at. </a:t>
            </a:r>
            <a:r>
              <a:rPr lang="en-US" dirty="0" err="1"/>
              <a:t>Nulla</a:t>
            </a:r>
            <a:r>
              <a:rPr lang="en-US" dirty="0"/>
              <a:t> et </a:t>
            </a:r>
            <a:r>
              <a:rPr lang="en-US" dirty="0" err="1"/>
              <a:t>sollicitudin</a:t>
            </a:r>
            <a:r>
              <a:rPr lang="en-US" dirty="0"/>
              <a:t> magna. Nunc </a:t>
            </a:r>
            <a:r>
              <a:rPr lang="en-US" dirty="0" err="1"/>
              <a:t>tincidunt</a:t>
            </a:r>
            <a:r>
              <a:rPr lang="en-US" dirty="0"/>
              <a:t> vel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</a:t>
            </a:r>
          </a:p>
        </p:txBody>
      </p:sp>
      <p:pic>
        <p:nvPicPr>
          <p:cNvPr id="117" name="Picture 9" descr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4B0BBB6-11D8-2D40-A83B-B156F0DE4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70644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ra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81A47D-490A-134A-B952-EC69B9987A7E}"/>
              </a:ext>
            </a:extLst>
          </p:cNvPr>
          <p:cNvSpPr/>
          <p:nvPr userDrawn="1"/>
        </p:nvSpPr>
        <p:spPr>
          <a:xfrm>
            <a:off x="11" y="6622195"/>
            <a:ext cx="12191999" cy="107523"/>
          </a:xfrm>
          <a:prstGeom prst="rect">
            <a:avLst/>
          </a:prstGeom>
          <a:solidFill>
            <a:srgbClr val="016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/>
          </a:p>
        </p:txBody>
      </p:sp>
      <p:sp>
        <p:nvSpPr>
          <p:cNvPr id="148" name="TextBox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49203" y="414867"/>
            <a:ext cx="2201517" cy="738664"/>
          </a:xfrm>
          <a:prstGeom prst="rect">
            <a:avLst/>
          </a:prstGeom>
        </p:spPr>
        <p:txBody>
          <a:bodyPr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49" name="TextBox 6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799259" y="405494"/>
            <a:ext cx="5746908" cy="5750162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defTabSz="507751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endParaRPr lang="en-US" dirty="0"/>
          </a:p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ipsum </a:t>
            </a:r>
            <a:r>
              <a:rPr lang="en-US" dirty="0" err="1"/>
              <a:t>quia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, </a:t>
            </a:r>
            <a:r>
              <a:rPr lang="en-US" dirty="0" err="1"/>
              <a:t>adipisci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non </a:t>
            </a:r>
            <a:r>
              <a:rPr lang="en-US" dirty="0" err="1"/>
              <a:t>numquam</a:t>
            </a:r>
            <a:r>
              <a:rPr lang="en-US" dirty="0"/>
              <a:t> </a:t>
            </a:r>
            <a:r>
              <a:rPr lang="en-US" dirty="0" err="1"/>
              <a:t>eius</a:t>
            </a:r>
            <a:r>
              <a:rPr lang="en-US" dirty="0"/>
              <a:t> </a:t>
            </a:r>
            <a:r>
              <a:rPr lang="en-US" dirty="0" err="1"/>
              <a:t>modi</a:t>
            </a:r>
            <a:r>
              <a:rPr lang="en-US" dirty="0"/>
              <a:t> </a:t>
            </a:r>
            <a:r>
              <a:rPr lang="en-US" dirty="0" err="1"/>
              <a:t>tempora</a:t>
            </a:r>
            <a:r>
              <a:rPr lang="en-US" dirty="0"/>
              <a:t> </a:t>
            </a:r>
            <a:r>
              <a:rPr lang="en-US" dirty="0" err="1"/>
              <a:t>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commodi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?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iure</a:t>
            </a:r>
            <a:r>
              <a:rPr lang="en-US" dirty="0"/>
              <a:t> </a:t>
            </a:r>
            <a:r>
              <a:rPr lang="en-US" dirty="0" err="1"/>
              <a:t>reprehenderit</a:t>
            </a:r>
            <a:r>
              <a:rPr lang="en-US" dirty="0"/>
              <a:t> qui in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nihil </a:t>
            </a:r>
            <a:r>
              <a:rPr lang="en-US" dirty="0" err="1"/>
              <a:t>molestiae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quo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?</a:t>
            </a: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33AEFE93-DD0D-F545-ADE1-0FF18A09B798}"/>
              </a:ext>
            </a:extLst>
          </p:cNvPr>
          <p:cNvSpPr/>
          <p:nvPr userDrawn="1"/>
        </p:nvSpPr>
        <p:spPr>
          <a:xfrm>
            <a:off x="2" y="6792691"/>
            <a:ext cx="12192001" cy="82244"/>
          </a:xfrm>
          <a:prstGeom prst="rect">
            <a:avLst/>
          </a:prstGeom>
          <a:solidFill>
            <a:srgbClr val="00B5E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Helvetica Neue Regular" panose="02000503000000020004" pitchFamily="2" charset="0"/>
              <a:ea typeface="Helvetica Neue Regular" panose="02000503000000020004" pitchFamily="2" charset="0"/>
              <a:cs typeface="Helvetica Neue Regular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CC99C-C6F7-5640-AC21-0B9B1093049A}"/>
              </a:ext>
            </a:extLst>
          </p:cNvPr>
          <p:cNvSpPr/>
          <p:nvPr userDrawn="1"/>
        </p:nvSpPr>
        <p:spPr>
          <a:xfrm>
            <a:off x="9189452" y="1"/>
            <a:ext cx="3010177" cy="6868744"/>
          </a:xfrm>
          <a:prstGeom prst="rect">
            <a:avLst/>
          </a:prstGeom>
          <a:gradFill flip="none" rotWithShape="1">
            <a:gsLst>
              <a:gs pos="82000">
                <a:srgbClr val="00558C"/>
              </a:gs>
              <a:gs pos="0">
                <a:srgbClr val="00B5E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/>
          </a:p>
        </p:txBody>
      </p:sp>
      <p:pic>
        <p:nvPicPr>
          <p:cNvPr id="9" name="Picture 25" descr="Picture 25">
            <a:extLst>
              <a:ext uri="{FF2B5EF4-FFF2-40B4-BE49-F238E27FC236}">
                <a16:creationId xmlns:a16="http://schemas.microsoft.com/office/drawing/2014/main" id="{7A2931A2-00E8-B54A-AEA9-EE11B120CD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873" y="381000"/>
            <a:ext cx="556127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FAF74E1-1CC9-3B4A-B01B-5715FBB37CF0}"/>
              </a:ext>
            </a:extLst>
          </p:cNvPr>
          <p:cNvSpPr txBox="1">
            <a:spLocks/>
          </p:cNvSpPr>
          <p:nvPr userDrawn="1"/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defPPr marL="0" marR="0" indent="0" algn="l" defTabSz="109728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0" marR="0" indent="731190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462381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2193572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924762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655954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387144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5118335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5849526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7D59D72-28F2-8145-A24E-B1E33F367397}" type="slidenum">
              <a:rPr lang="en-US" sz="1050" smtClean="0"/>
              <a:pPr/>
              <a:t>‹#›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73460424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or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6F1AA4A4-4666-0242-9DC9-9987F277C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5793AA17-F36E-D94C-8606-FFDB369B42DC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pic>
        <p:nvPicPr>
          <p:cNvPr id="38" name="Picture 9" descr="Picture 9">
            <a:extLst>
              <a:ext uri="{FF2B5EF4-FFF2-40B4-BE49-F238E27FC236}">
                <a16:creationId xmlns:a16="http://schemas.microsoft.com/office/drawing/2014/main" id="{AF145386-6A18-A249-91FD-47A7A3E711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39F0222-881C-6B43-B449-08A1855169DF}"/>
              </a:ext>
            </a:extLst>
          </p:cNvPr>
          <p:cNvSpPr/>
          <p:nvPr userDrawn="1"/>
        </p:nvSpPr>
        <p:spPr>
          <a:xfrm>
            <a:off x="8154256" y="1365251"/>
            <a:ext cx="3656744" cy="4873773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89454A79-BF1D-E847-8001-B7EF4720E8E4}"/>
              </a:ext>
            </a:extLst>
          </p:cNvPr>
          <p:cNvSpPr/>
          <p:nvPr userDrawn="1"/>
        </p:nvSpPr>
        <p:spPr>
          <a:xfrm>
            <a:off x="8154256" y="2015768"/>
            <a:ext cx="365674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27">
            <a:extLst>
              <a:ext uri="{FF2B5EF4-FFF2-40B4-BE49-F238E27FC236}">
                <a16:creationId xmlns:a16="http://schemas.microsoft.com/office/drawing/2014/main" id="{97029D1F-473A-304F-B972-2FF780DA55E9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8393187" y="1509360"/>
            <a:ext cx="3214168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99B0311-AEDE-1C49-A515-45BD6B955911}"/>
              </a:ext>
            </a:extLst>
          </p:cNvPr>
          <p:cNvSpPr/>
          <p:nvPr userDrawn="1"/>
        </p:nvSpPr>
        <p:spPr>
          <a:xfrm>
            <a:off x="4292028" y="1365251"/>
            <a:ext cx="3656744" cy="487377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ectangle 17">
            <a:extLst>
              <a:ext uri="{FF2B5EF4-FFF2-40B4-BE49-F238E27FC236}">
                <a16:creationId xmlns:a16="http://schemas.microsoft.com/office/drawing/2014/main" id="{D6F633A8-43AA-5C4B-A7FC-573400F0154A}"/>
              </a:ext>
            </a:extLst>
          </p:cNvPr>
          <p:cNvSpPr/>
          <p:nvPr userDrawn="1"/>
        </p:nvSpPr>
        <p:spPr>
          <a:xfrm>
            <a:off x="4292028" y="2015768"/>
            <a:ext cx="365674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2" name="TextBox 27">
            <a:extLst>
              <a:ext uri="{FF2B5EF4-FFF2-40B4-BE49-F238E27FC236}">
                <a16:creationId xmlns:a16="http://schemas.microsoft.com/office/drawing/2014/main" id="{E287EB7E-1E39-1042-92B4-DB82AE1F5D14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4497483" y="1509360"/>
            <a:ext cx="3268148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93C28AE-6053-DE40-8DE8-4F549EAA2EE7}"/>
              </a:ext>
            </a:extLst>
          </p:cNvPr>
          <p:cNvSpPr/>
          <p:nvPr userDrawn="1"/>
        </p:nvSpPr>
        <p:spPr>
          <a:xfrm>
            <a:off x="380999" y="1365251"/>
            <a:ext cx="3656743" cy="48768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83610DFA-7929-F14F-87AA-3A1E14906901}"/>
              </a:ext>
            </a:extLst>
          </p:cNvPr>
          <p:cNvSpPr/>
          <p:nvPr userDrawn="1"/>
        </p:nvSpPr>
        <p:spPr>
          <a:xfrm>
            <a:off x="381000" y="2015768"/>
            <a:ext cx="365674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E7E66EB3-7372-5A4F-9671-197FD51F4A49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15733" y="1509360"/>
            <a:ext cx="3216527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id="{EDDF5411-0810-7244-84E1-D8F87C5E991F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E0D50-8505-5D45-9A84-87A2862F87A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5733" y="2301866"/>
            <a:ext cx="3216527" cy="3520989"/>
          </a:xfrm>
        </p:spPr>
        <p:txBody>
          <a:bodyPr/>
          <a:lstStyle>
            <a:lvl1pPr marL="0" marR="0" indent="0" algn="l" defTabSz="6089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79A7EF-E136-6A4C-994C-967D49FE0D0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97483" y="2301867"/>
            <a:ext cx="3268148" cy="352098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020B35-9F14-8241-A020-470FC4C23AE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393186" y="2301558"/>
            <a:ext cx="3214167" cy="352129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55786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lor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3"/>
          <p:cNvSpPr/>
          <p:nvPr/>
        </p:nvSpPr>
        <p:spPr>
          <a:xfrm>
            <a:off x="401856" y="1919111"/>
            <a:ext cx="5567147" cy="4162778"/>
          </a:xfrm>
          <a:prstGeom prst="rect">
            <a:avLst/>
          </a:prstGeom>
          <a:solidFill>
            <a:srgbClr val="0160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04" name="Rectangle 14"/>
          <p:cNvSpPr/>
          <p:nvPr/>
        </p:nvSpPr>
        <p:spPr>
          <a:xfrm>
            <a:off x="401855" y="2569629"/>
            <a:ext cx="5567145" cy="3336008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06" name="TextBox 22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449372" y="2059875"/>
            <a:ext cx="5443396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609301">
              <a:spcBef>
                <a:spcPts val="0"/>
              </a:spcBef>
              <a:defRPr sz="24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07" name="Rectangle 12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609148" y="2903510"/>
            <a:ext cx="5123843" cy="230832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marL="234724" indent="-217806" defTabSz="609301">
              <a:spcBef>
                <a:spcPts val="700"/>
              </a:spcBef>
              <a:buSzPct val="100000"/>
              <a:buFont typeface="Arial"/>
              <a:buChar char="•"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sp>
        <p:nvSpPr>
          <p:cNvPr id="310" name="TextBox 1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406248" y="1065237"/>
            <a:ext cx="10420502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1800" b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nisi.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B7DA13E1-4AE2-4B48-A990-D56582721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732B6E-C919-471B-BB07-EDDB7F8F242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78F5A0-883E-C44A-B5A0-88CAEC497183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412753" y="396029"/>
            <a:ext cx="1041399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pic>
        <p:nvPicPr>
          <p:cNvPr id="17" name="Picture 9" descr="Picture 9">
            <a:extLst>
              <a:ext uri="{FF2B5EF4-FFF2-40B4-BE49-F238E27FC236}">
                <a16:creationId xmlns:a16="http://schemas.microsoft.com/office/drawing/2014/main" id="{34AC7DFC-28C2-9D41-B7E2-E3B33DE27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0DC5620B-CAE3-794D-A3D9-17AFE4A1AEE6}"/>
              </a:ext>
            </a:extLst>
          </p:cNvPr>
          <p:cNvSpPr/>
          <p:nvPr/>
        </p:nvSpPr>
        <p:spPr>
          <a:xfrm>
            <a:off x="6223000" y="1919111"/>
            <a:ext cx="5567147" cy="416277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EC120B75-D2ED-6D49-B342-672C4B609D8D}"/>
              </a:ext>
            </a:extLst>
          </p:cNvPr>
          <p:cNvSpPr/>
          <p:nvPr/>
        </p:nvSpPr>
        <p:spPr>
          <a:xfrm>
            <a:off x="6222999" y="2569629"/>
            <a:ext cx="5567145" cy="3336008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CD4BAE75-287C-A14B-8B28-5B86EBD0421D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6270516" y="2059875"/>
            <a:ext cx="5443396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609301">
              <a:spcBef>
                <a:spcPts val="0"/>
              </a:spcBef>
              <a:defRPr sz="24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B869CB3E-C06A-CE47-BC0E-218B64E54B8D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6430292" y="2903510"/>
            <a:ext cx="5123843" cy="230832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marL="234724" indent="-217806" defTabSz="609301">
              <a:spcBef>
                <a:spcPts val="700"/>
              </a:spcBef>
              <a:buSzPct val="100000"/>
              <a:buFont typeface="Arial"/>
              <a:buChar char="•"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1468387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Color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AF0A6E1-4A5B-DA44-912D-A68A114DBB00}"/>
              </a:ext>
            </a:extLst>
          </p:cNvPr>
          <p:cNvSpPr/>
          <p:nvPr userDrawn="1"/>
        </p:nvSpPr>
        <p:spPr>
          <a:xfrm>
            <a:off x="9158319" y="1365251"/>
            <a:ext cx="2703874" cy="487377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" name="Rectangle 17"/>
          <p:cNvSpPr/>
          <p:nvPr/>
        </p:nvSpPr>
        <p:spPr>
          <a:xfrm>
            <a:off x="9158319" y="2015768"/>
            <a:ext cx="270387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13" name="TextBox 27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9330954" y="1509360"/>
            <a:ext cx="2245313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6F1AA4A4-4666-0242-9DC9-9987F277C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5793AA17-F36E-D94C-8606-FFDB369B42DC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pic>
        <p:nvPicPr>
          <p:cNvPr id="38" name="Picture 9" descr="Picture 9">
            <a:extLst>
              <a:ext uri="{FF2B5EF4-FFF2-40B4-BE49-F238E27FC236}">
                <a16:creationId xmlns:a16="http://schemas.microsoft.com/office/drawing/2014/main" id="{AF145386-6A18-A249-91FD-47A7A3E711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39F0222-881C-6B43-B449-08A1855169DF}"/>
              </a:ext>
            </a:extLst>
          </p:cNvPr>
          <p:cNvSpPr/>
          <p:nvPr userDrawn="1"/>
        </p:nvSpPr>
        <p:spPr>
          <a:xfrm>
            <a:off x="6230160" y="1365251"/>
            <a:ext cx="2703874" cy="4873773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89454A79-BF1D-E847-8001-B7EF4720E8E4}"/>
              </a:ext>
            </a:extLst>
          </p:cNvPr>
          <p:cNvSpPr/>
          <p:nvPr userDrawn="1"/>
        </p:nvSpPr>
        <p:spPr>
          <a:xfrm>
            <a:off x="6230160" y="2015768"/>
            <a:ext cx="270387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27">
            <a:extLst>
              <a:ext uri="{FF2B5EF4-FFF2-40B4-BE49-F238E27FC236}">
                <a16:creationId xmlns:a16="http://schemas.microsoft.com/office/drawing/2014/main" id="{97029D1F-473A-304F-B972-2FF780DA55E9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6433805" y="1509360"/>
            <a:ext cx="2296583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99B0311-AEDE-1C49-A515-45BD6B955911}"/>
              </a:ext>
            </a:extLst>
          </p:cNvPr>
          <p:cNvSpPr/>
          <p:nvPr userDrawn="1"/>
        </p:nvSpPr>
        <p:spPr>
          <a:xfrm>
            <a:off x="3302001" y="1365251"/>
            <a:ext cx="2703874" cy="487377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ectangle 17">
            <a:extLst>
              <a:ext uri="{FF2B5EF4-FFF2-40B4-BE49-F238E27FC236}">
                <a16:creationId xmlns:a16="http://schemas.microsoft.com/office/drawing/2014/main" id="{D6F633A8-43AA-5C4B-A7FC-573400F0154A}"/>
              </a:ext>
            </a:extLst>
          </p:cNvPr>
          <p:cNvSpPr/>
          <p:nvPr userDrawn="1"/>
        </p:nvSpPr>
        <p:spPr>
          <a:xfrm>
            <a:off x="3302001" y="2015768"/>
            <a:ext cx="270387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2" name="TextBox 27">
            <a:extLst>
              <a:ext uri="{FF2B5EF4-FFF2-40B4-BE49-F238E27FC236}">
                <a16:creationId xmlns:a16="http://schemas.microsoft.com/office/drawing/2014/main" id="{E287EB7E-1E39-1042-92B4-DB82AE1F5D14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3485140" y="1509360"/>
            <a:ext cx="2337594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93C28AE-6053-DE40-8DE8-4F549EAA2EE7}"/>
              </a:ext>
            </a:extLst>
          </p:cNvPr>
          <p:cNvSpPr/>
          <p:nvPr userDrawn="1"/>
        </p:nvSpPr>
        <p:spPr>
          <a:xfrm>
            <a:off x="381000" y="1365251"/>
            <a:ext cx="2703874" cy="48768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83610DFA-7929-F14F-87AA-3A1E14906901}"/>
              </a:ext>
            </a:extLst>
          </p:cNvPr>
          <p:cNvSpPr/>
          <p:nvPr userDrawn="1"/>
        </p:nvSpPr>
        <p:spPr>
          <a:xfrm>
            <a:off x="381000" y="2015768"/>
            <a:ext cx="270387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E7E66EB3-7372-5A4F-9671-197FD51F4A49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15734" y="1509360"/>
            <a:ext cx="223440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id="{EDDF5411-0810-7244-84E1-D8F87C5E991F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E0D50-8505-5D45-9A84-87A2862F87A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5733" y="2301866"/>
            <a:ext cx="2234407" cy="3520989"/>
          </a:xfrm>
        </p:spPr>
        <p:txBody>
          <a:bodyPr/>
          <a:lstStyle>
            <a:lvl1pPr marL="0" marR="0" indent="0" algn="l" defTabSz="6089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79A7EF-E136-6A4C-994C-967D49FE0D0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485140" y="2301867"/>
            <a:ext cx="2337594" cy="352098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020B35-9F14-8241-A020-470FC4C23AE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433804" y="2301558"/>
            <a:ext cx="2296583" cy="352129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253832-4ADD-7F4D-8604-46E398EC73C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330953" y="2301558"/>
            <a:ext cx="2245314" cy="352160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187529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hite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6C3BAD3E-FBFE-FD43-B4A6-56DD7578919F}"/>
              </a:ext>
            </a:extLst>
          </p:cNvPr>
          <p:cNvSpPr/>
          <p:nvPr userDrawn="1"/>
        </p:nvSpPr>
        <p:spPr>
          <a:xfrm>
            <a:off x="6240659" y="6134184"/>
            <a:ext cx="5565864" cy="1183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B57AA0-8AAA-3D43-AC78-6F8E5236AC38}"/>
              </a:ext>
            </a:extLst>
          </p:cNvPr>
          <p:cNvSpPr/>
          <p:nvPr userDrawn="1"/>
        </p:nvSpPr>
        <p:spPr>
          <a:xfrm>
            <a:off x="384311" y="6136256"/>
            <a:ext cx="5565865" cy="1183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8" name="Rectangle 3"/>
          <p:cNvSpPr/>
          <p:nvPr/>
        </p:nvSpPr>
        <p:spPr>
          <a:xfrm>
            <a:off x="384893" y="1380832"/>
            <a:ext cx="5565865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43" name="TextBox 22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87126" y="1551828"/>
            <a:ext cx="515554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90A7769B-8A63-BA4D-BF74-BE01BB83B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221EF4B3-7DC1-954C-B9A5-461BFBA0F6D5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pic>
        <p:nvPicPr>
          <p:cNvPr id="31" name="Picture 9" descr="Picture 9">
            <a:extLst>
              <a:ext uri="{FF2B5EF4-FFF2-40B4-BE49-F238E27FC236}">
                <a16:creationId xmlns:a16="http://schemas.microsoft.com/office/drawing/2014/main" id="{57DBF45C-C242-E044-984F-D9BFFB3964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E6E0DAAF-7351-3540-B521-81C6BABCC910}"/>
              </a:ext>
            </a:extLst>
          </p:cNvPr>
          <p:cNvSpPr/>
          <p:nvPr userDrawn="1"/>
        </p:nvSpPr>
        <p:spPr>
          <a:xfrm>
            <a:off x="6241242" y="1374364"/>
            <a:ext cx="5565865" cy="4880243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3E495647-27E7-5847-B9D3-C4AC887C708B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6448161" y="1544968"/>
            <a:ext cx="5217084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5BC4BDCD-91D6-784C-ABB6-56B9C9FBDDF0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0EC5-BA15-2F43-8717-AF858C59C44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99156" y="2033607"/>
            <a:ext cx="5143515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E5A7D-E16E-CD41-BB8A-B295818F035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448161" y="2027328"/>
            <a:ext cx="5229114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177980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White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40CA4A4-705C-ED4B-AF73-C2635086C551}"/>
              </a:ext>
            </a:extLst>
          </p:cNvPr>
          <p:cNvSpPr/>
          <p:nvPr userDrawn="1"/>
        </p:nvSpPr>
        <p:spPr>
          <a:xfrm>
            <a:off x="8152738" y="6134338"/>
            <a:ext cx="3655530" cy="11835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3BAD3E-FBFE-FD43-B4A6-56DD7578919F}"/>
              </a:ext>
            </a:extLst>
          </p:cNvPr>
          <p:cNvSpPr/>
          <p:nvPr userDrawn="1"/>
        </p:nvSpPr>
        <p:spPr>
          <a:xfrm>
            <a:off x="4268231" y="6134337"/>
            <a:ext cx="3654370" cy="11835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B57AA0-8AAA-3D43-AC78-6F8E5236AC38}"/>
              </a:ext>
            </a:extLst>
          </p:cNvPr>
          <p:cNvSpPr/>
          <p:nvPr userDrawn="1"/>
        </p:nvSpPr>
        <p:spPr>
          <a:xfrm>
            <a:off x="384311" y="6136256"/>
            <a:ext cx="3654369" cy="1183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8" name="Rectangle 3"/>
          <p:cNvSpPr/>
          <p:nvPr/>
        </p:nvSpPr>
        <p:spPr>
          <a:xfrm>
            <a:off x="384894" y="1380832"/>
            <a:ext cx="3654370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43" name="TextBox 22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87127" y="1551828"/>
            <a:ext cx="324873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90A7769B-8A63-BA4D-BF74-BE01BB83B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221EF4B3-7DC1-954C-B9A5-461BFBA0F6D5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pic>
        <p:nvPicPr>
          <p:cNvPr id="31" name="Picture 9" descr="Picture 9">
            <a:extLst>
              <a:ext uri="{FF2B5EF4-FFF2-40B4-BE49-F238E27FC236}">
                <a16:creationId xmlns:a16="http://schemas.microsoft.com/office/drawing/2014/main" id="{57DBF45C-C242-E044-984F-D9BFFB3964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ctangle 3">
            <a:extLst>
              <a:ext uri="{FF2B5EF4-FFF2-40B4-BE49-F238E27FC236}">
                <a16:creationId xmlns:a16="http://schemas.microsoft.com/office/drawing/2014/main" id="{E6E0DAAF-7351-3540-B521-81C6BABCC910}"/>
              </a:ext>
            </a:extLst>
          </p:cNvPr>
          <p:cNvSpPr/>
          <p:nvPr userDrawn="1"/>
        </p:nvSpPr>
        <p:spPr>
          <a:xfrm>
            <a:off x="4268815" y="1380831"/>
            <a:ext cx="3654370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3E495647-27E7-5847-B9D3-C4AC887C708B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4472812" y="1544968"/>
            <a:ext cx="3308511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4" name="Rectangle 3">
            <a:extLst>
              <a:ext uri="{FF2B5EF4-FFF2-40B4-BE49-F238E27FC236}">
                <a16:creationId xmlns:a16="http://schemas.microsoft.com/office/drawing/2014/main" id="{C41E8E3D-22EF-0A4C-B048-75B9205ABEE1}"/>
              </a:ext>
            </a:extLst>
          </p:cNvPr>
          <p:cNvSpPr/>
          <p:nvPr userDrawn="1"/>
        </p:nvSpPr>
        <p:spPr>
          <a:xfrm>
            <a:off x="8152738" y="1380830"/>
            <a:ext cx="3654951" cy="4873776"/>
          </a:xfrm>
          <a:prstGeom prst="rect">
            <a:avLst/>
          </a:prstGeom>
          <a:noFill/>
          <a:ln w="9525" cap="flat">
            <a:solidFill>
              <a:srgbClr val="555555"/>
            </a:solidFill>
            <a:prstDash val="solid"/>
            <a:round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id="{A013ACE6-F4C7-B747-B08A-A02FBDE722BE}"/>
              </a:ext>
            </a:extLst>
          </p:cNvPr>
          <p:cNvSpPr txBox="1">
            <a:spLocks noGrp="1"/>
          </p:cNvSpPr>
          <p:nvPr>
            <p:ph type="body" sz="quarter" idx="40" hasCustomPrompt="1"/>
          </p:nvPr>
        </p:nvSpPr>
        <p:spPr>
          <a:xfrm>
            <a:off x="8295197" y="1549990"/>
            <a:ext cx="330967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3" name="TextBox 7">
            <a:extLst>
              <a:ext uri="{FF2B5EF4-FFF2-40B4-BE49-F238E27FC236}">
                <a16:creationId xmlns:a16="http://schemas.microsoft.com/office/drawing/2014/main" id="{5BC4BDCD-91D6-784C-ABB6-56B9C9FBDDF0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E0EC5-BA15-2F43-8717-AF858C59C44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99157" y="2033607"/>
            <a:ext cx="3248736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FE5A7D-E16E-CD41-BB8A-B295818F035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472812" y="2027328"/>
            <a:ext cx="3320541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C8FCBA-B93E-3345-91C8-58EEE39D0CC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295197" y="2032350"/>
            <a:ext cx="3309676" cy="3974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32985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 algn="r"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6B577B-4C09-2A4E-9CC4-E7B92ADFBF2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81717965"/>
              </p:ext>
            </p:extLst>
          </p:nvPr>
        </p:nvGraphicFramePr>
        <p:xfrm>
          <a:off x="381000" y="1365250"/>
          <a:ext cx="11430006" cy="4572000"/>
        </p:xfrm>
        <a:graphic>
          <a:graphicData uri="http://schemas.openxmlformats.org/drawingml/2006/table">
            <a:tbl>
              <a:tblPr firstRow="1" firstCol="1" lastRow="1" bandCol="1"/>
              <a:tblGrid>
                <a:gridCol w="1632858">
                  <a:extLst>
                    <a:ext uri="{9D8B030D-6E8A-4147-A177-3AD203B41FA5}">
                      <a16:colId xmlns:a16="http://schemas.microsoft.com/office/drawing/2014/main" val="2891534833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1874733323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1150758101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2511354843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2790995359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2406346081"/>
                    </a:ext>
                  </a:extLst>
                </a:gridCol>
                <a:gridCol w="1632858">
                  <a:extLst>
                    <a:ext uri="{9D8B030D-6E8A-4147-A177-3AD203B41FA5}">
                      <a16:colId xmlns:a16="http://schemas.microsoft.com/office/drawing/2014/main" val="636478116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1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2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3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4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5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4571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Column 6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139768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1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C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29792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2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5E2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22528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3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870287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0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Helvetica Neue" panose="02000503000000020004" pitchFamily="2" charset="0"/>
                          <a:cs typeface="Arial" panose="020B0604020202020204" pitchFamily="34" charset="0"/>
                        </a:rPr>
                        <a:t>Row 4</a:t>
                      </a: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264225"/>
                  </a:ext>
                </a:extLst>
              </a:tr>
              <a:tr h="762000"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60932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1218651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1827977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2437302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3046628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3655953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4265279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4874605" algn="l" defTabSz="609325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0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900" b="0" i="0" dirty="0">
                        <a:latin typeface="Arial" panose="020B0604020202020204" pitchFamily="34" charset="0"/>
                        <a:ea typeface="Helvetica Neue" panose="02000503000000020004" pitchFamily="2" charset="0"/>
                        <a:cs typeface="Arial" panose="020B0604020202020204" pitchFamily="34" charset="0"/>
                      </a:endParaRPr>
                    </a:p>
                  </a:txBody>
                  <a:tcPr marL="121807" marR="121807" marT="60904" marB="6090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>
                        <a:lumMod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73340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62D6B9-CCDE-2A4A-A1E9-379CC307D484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412753" y="396029"/>
            <a:ext cx="1041399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Table headline goes here</a:t>
            </a:r>
          </a:p>
        </p:txBody>
      </p:sp>
      <p:pic>
        <p:nvPicPr>
          <p:cNvPr id="7" name="Picture 9" descr="Picture 9">
            <a:extLst>
              <a:ext uri="{FF2B5EF4-FFF2-40B4-BE49-F238E27FC236}">
                <a16:creationId xmlns:a16="http://schemas.microsoft.com/office/drawing/2014/main" id="{1B45F6EF-E31A-D046-906D-E4D574547A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A022C74-7251-434A-B2CE-383C8C06BFB1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412753" y="879920"/>
            <a:ext cx="10413997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7176454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36CFAC-14EB-2D49-8F0F-AB51E8605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7925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 - Dono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13" descr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4642" y="5868824"/>
            <a:ext cx="631609" cy="286829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traight Connector 14"/>
          <p:cNvSpPr/>
          <p:nvPr/>
        </p:nvSpPr>
        <p:spPr>
          <a:xfrm flipH="1">
            <a:off x="472762" y="1"/>
            <a:ext cx="1" cy="6851655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9" rIns="45719"/>
          <a:lstStyle/>
          <a:p>
            <a:endParaRPr sz="276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22" name="Rectangle 5"/>
          <p:cNvSpPr/>
          <p:nvPr/>
        </p:nvSpPr>
        <p:spPr>
          <a:xfrm>
            <a:off x="0" y="6344"/>
            <a:ext cx="1239382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32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405" y="839155"/>
            <a:ext cx="10637015" cy="51923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27553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D6C3F2-985F-7C44-A4B8-280002DB4812}"/>
              </a:ext>
            </a:extLst>
          </p:cNvPr>
          <p:cNvSpPr/>
          <p:nvPr userDrawn="1"/>
        </p:nvSpPr>
        <p:spPr>
          <a:xfrm>
            <a:off x="5640" y="2"/>
            <a:ext cx="12186360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5" descr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445" y="1372984"/>
            <a:ext cx="4358268" cy="5104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68" y="-52628"/>
            <a:ext cx="3555381" cy="207227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 11"/>
          <p:cNvSpPr txBox="1"/>
          <p:nvPr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23" name="TextBox 13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E97E19C5-6998-0540-8B57-68203EA2B24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922522A4-A4E4-1941-A869-B6B2592B8C3B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</p:spTree>
    <p:extLst>
      <p:ext uri="{BB962C8B-B14F-4D97-AF65-F5344CB8AC3E}">
        <p14:creationId xmlns:p14="http://schemas.microsoft.com/office/powerpoint/2010/main" val="1053577334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4865A7-4ADD-D34C-BA9A-3D2DCC5E57A5}"/>
              </a:ext>
            </a:extLst>
          </p:cNvPr>
          <p:cNvSpPr/>
          <p:nvPr userDrawn="1"/>
        </p:nvSpPr>
        <p:spPr>
          <a:xfrm>
            <a:off x="-198783" y="0"/>
            <a:ext cx="12390783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D34507-30DD-004E-804B-46B8414070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222" y="1132248"/>
            <a:ext cx="5814390" cy="5720175"/>
          </a:xfrm>
          <a:prstGeom prst="rect">
            <a:avLst/>
          </a:prstGeom>
        </p:spPr>
      </p:pic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56E9DAD-5E03-C743-9AE2-3D4286A580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68" y="-52628"/>
            <a:ext cx="3555381" cy="2072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603179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034" y="241379"/>
            <a:ext cx="3281363" cy="160972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3BA92A-CEDC-7240-8AAE-68AD09AB07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6201" y="1076837"/>
            <a:ext cx="5925928" cy="582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8332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4865A7-4ADD-D34C-BA9A-3D2DCC5E57A5}"/>
              </a:ext>
            </a:extLst>
          </p:cNvPr>
          <p:cNvSpPr/>
          <p:nvPr userDrawn="1"/>
        </p:nvSpPr>
        <p:spPr>
          <a:xfrm>
            <a:off x="-198783" y="0"/>
            <a:ext cx="12390783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CDDCDC-5B69-834C-BC2A-645DB54A9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5365" y="1839074"/>
            <a:ext cx="7591318" cy="506087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6AEAE887-A9F9-B442-9DB5-50E2F3087D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68" y="-52628"/>
            <a:ext cx="3555381" cy="2072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9783798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or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6F1AA4A4-4666-0242-9DC9-9987F277C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732B6E-C919-471B-BB07-EDDB7F8F2421}" type="slidenum">
              <a:rPr lang="en-US" smtClean="0"/>
              <a:t>‹#›</a:t>
            </a:fld>
            <a:endParaRPr lang="en-US"/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5793AA17-F36E-D94C-8606-FFDB369B42DC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pic>
        <p:nvPicPr>
          <p:cNvPr id="38" name="Picture 9" descr="Picture 9">
            <a:extLst>
              <a:ext uri="{FF2B5EF4-FFF2-40B4-BE49-F238E27FC236}">
                <a16:creationId xmlns:a16="http://schemas.microsoft.com/office/drawing/2014/main" id="{AF145386-6A18-A249-91FD-47A7A3E7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39F0222-881C-6B43-B449-08A1855169DF}"/>
              </a:ext>
            </a:extLst>
          </p:cNvPr>
          <p:cNvSpPr/>
          <p:nvPr/>
        </p:nvSpPr>
        <p:spPr>
          <a:xfrm>
            <a:off x="8154256" y="1365251"/>
            <a:ext cx="3656744" cy="4873773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89454A79-BF1D-E847-8001-B7EF4720E8E4}"/>
              </a:ext>
            </a:extLst>
          </p:cNvPr>
          <p:cNvSpPr/>
          <p:nvPr/>
        </p:nvSpPr>
        <p:spPr>
          <a:xfrm>
            <a:off x="8154256" y="2015768"/>
            <a:ext cx="365674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27">
            <a:extLst>
              <a:ext uri="{FF2B5EF4-FFF2-40B4-BE49-F238E27FC236}">
                <a16:creationId xmlns:a16="http://schemas.microsoft.com/office/drawing/2014/main" id="{97029D1F-473A-304F-B972-2FF780DA55E9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8393187" y="1509360"/>
            <a:ext cx="3214168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99B0311-AEDE-1C49-A515-45BD6B955911}"/>
              </a:ext>
            </a:extLst>
          </p:cNvPr>
          <p:cNvSpPr/>
          <p:nvPr/>
        </p:nvSpPr>
        <p:spPr>
          <a:xfrm>
            <a:off x="4292028" y="1365251"/>
            <a:ext cx="3656744" cy="487377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ectangle 17">
            <a:extLst>
              <a:ext uri="{FF2B5EF4-FFF2-40B4-BE49-F238E27FC236}">
                <a16:creationId xmlns:a16="http://schemas.microsoft.com/office/drawing/2014/main" id="{D6F633A8-43AA-5C4B-A7FC-573400F0154A}"/>
              </a:ext>
            </a:extLst>
          </p:cNvPr>
          <p:cNvSpPr/>
          <p:nvPr/>
        </p:nvSpPr>
        <p:spPr>
          <a:xfrm>
            <a:off x="4292028" y="2015768"/>
            <a:ext cx="365674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2" name="TextBox 27">
            <a:extLst>
              <a:ext uri="{FF2B5EF4-FFF2-40B4-BE49-F238E27FC236}">
                <a16:creationId xmlns:a16="http://schemas.microsoft.com/office/drawing/2014/main" id="{E287EB7E-1E39-1042-92B4-DB82AE1F5D14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4497483" y="1509360"/>
            <a:ext cx="3268148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93C28AE-6053-DE40-8DE8-4F549EAA2EE7}"/>
              </a:ext>
            </a:extLst>
          </p:cNvPr>
          <p:cNvSpPr/>
          <p:nvPr/>
        </p:nvSpPr>
        <p:spPr>
          <a:xfrm>
            <a:off x="380999" y="1365251"/>
            <a:ext cx="3656743" cy="48768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83610DFA-7929-F14F-87AA-3A1E14906901}"/>
              </a:ext>
            </a:extLst>
          </p:cNvPr>
          <p:cNvSpPr/>
          <p:nvPr/>
        </p:nvSpPr>
        <p:spPr>
          <a:xfrm>
            <a:off x="381000" y="2015768"/>
            <a:ext cx="365674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E7E66EB3-7372-5A4F-9671-197FD51F4A49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15733" y="1509360"/>
            <a:ext cx="3216527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id="{EDDF5411-0810-7244-84E1-D8F87C5E991F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E0D50-8505-5D45-9A84-87A2862F87A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5733" y="2301866"/>
            <a:ext cx="3216527" cy="3520989"/>
          </a:xfrm>
        </p:spPr>
        <p:txBody>
          <a:bodyPr/>
          <a:lstStyle>
            <a:lvl1pPr marL="0" marR="0" indent="0" algn="l" defTabSz="6089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79A7EF-E136-6A4C-994C-967D49FE0D0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97483" y="2301867"/>
            <a:ext cx="3268148" cy="352098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020B35-9F14-8241-A020-470FC4C23AE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393186" y="2301558"/>
            <a:ext cx="3214167" cy="352129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96037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4A3011-DE16-8849-99FF-1C5E4E18E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9401" y="1789878"/>
            <a:ext cx="7650823" cy="5100549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7D050ABD-A1E2-3E46-AACC-99ABD81161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034" y="241379"/>
            <a:ext cx="3281363" cy="16097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183579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4865A7-4ADD-D34C-BA9A-3D2DCC5E57A5}"/>
              </a:ext>
            </a:extLst>
          </p:cNvPr>
          <p:cNvSpPr/>
          <p:nvPr userDrawn="1"/>
        </p:nvSpPr>
        <p:spPr>
          <a:xfrm>
            <a:off x="-198783" y="0"/>
            <a:ext cx="12390783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EE3F4-B1E6-6E44-8729-B4054A09AC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96" y="294116"/>
            <a:ext cx="11016994" cy="731916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3C8B3490-6E19-4344-B716-4668598A0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68" y="-52628"/>
            <a:ext cx="3555381" cy="2072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765596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7F91A1-88A7-8143-9B47-83706A35D8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96" y="294116"/>
            <a:ext cx="11016994" cy="7319160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9AD49E37-92E5-724C-BC7E-E33BB68716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034" y="241379"/>
            <a:ext cx="3281363" cy="16097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4157302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4865A7-4ADD-D34C-BA9A-3D2DCC5E57A5}"/>
              </a:ext>
            </a:extLst>
          </p:cNvPr>
          <p:cNvSpPr/>
          <p:nvPr userDrawn="1"/>
        </p:nvSpPr>
        <p:spPr>
          <a:xfrm>
            <a:off x="-198783" y="0"/>
            <a:ext cx="12390783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12521D-BB17-1E42-BBB5-CB201C1CE5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324" y="1596399"/>
            <a:ext cx="7974378" cy="5316252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521E7DC-4C13-CA43-B57D-5A2A738CF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68" y="-52628"/>
            <a:ext cx="3555381" cy="2072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721422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1E304B-BA23-F748-B58A-F9269AD25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324" y="1596399"/>
            <a:ext cx="7974378" cy="531625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1764C70C-507B-4440-A0F0-43EFDFBA40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034" y="241379"/>
            <a:ext cx="3281363" cy="16097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838158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115089-E8C6-9C4A-A7E7-9BB8F1E7E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r="7926" b="1439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A6D8135-59CF-4F4F-8F44-3EB99654CE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68" y="-52628"/>
            <a:ext cx="3555381" cy="2072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6164312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E28F44-E777-6544-8ED3-65F3C79EF2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5481" y="-660400"/>
            <a:ext cx="12228277" cy="8123879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32896C4D-2714-5148-BBDA-F6AAAA09BAFC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98FD8C2-F845-A047-82A3-EA759D430E32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7747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4" name="Rectangle 14">
            <a:extLst>
              <a:ext uri="{FF2B5EF4-FFF2-40B4-BE49-F238E27FC236}">
                <a16:creationId xmlns:a16="http://schemas.microsoft.com/office/drawing/2014/main" id="{3CD508C3-0768-1B42-8B4E-759DDF96E1EC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25" name="PDP Funders Meeting | June 7, 2019">
            <a:extLst>
              <a:ext uri="{FF2B5EF4-FFF2-40B4-BE49-F238E27FC236}">
                <a16:creationId xmlns:a16="http://schemas.microsoft.com/office/drawing/2014/main" id="{8FBCB2B7-660D-E541-88DB-48DA0AD604A7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70EB0B-FC89-3E4F-BD96-7C07FA9EF8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68" y="-52628"/>
            <a:ext cx="3555381" cy="2072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6664404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over Slide 08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D6C3F2-985F-7C44-A4B8-280002DB4812}"/>
              </a:ext>
            </a:extLst>
          </p:cNvPr>
          <p:cNvSpPr/>
          <p:nvPr userDrawn="1"/>
        </p:nvSpPr>
        <p:spPr>
          <a:xfrm>
            <a:off x="5640" y="2"/>
            <a:ext cx="12186360" cy="6858001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1"/>
          <p:cNvSpPr txBox="1"/>
          <p:nvPr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23" name="TextBox 13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11430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E97E19C5-6998-0540-8B57-68203EA2B24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922522A4-A4E4-1941-A869-B6B2592B8C3B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C27EE61-4449-E84D-A6EE-48618BE5A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68" y="-52628"/>
            <a:ext cx="3555381" cy="2072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350860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over Slide 08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42018C-F3A1-414A-B79B-C48A2873F218}"/>
              </a:ext>
            </a:extLst>
          </p:cNvPr>
          <p:cNvSpPr/>
          <p:nvPr userDrawn="1"/>
        </p:nvSpPr>
        <p:spPr>
          <a:xfrm>
            <a:off x="0" y="3222797"/>
            <a:ext cx="12192000" cy="44627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824FD801-D1EB-9F4A-A382-0D6F39D95E67}"/>
              </a:ext>
            </a:extLst>
          </p:cNvPr>
          <p:cNvSpPr txBox="1"/>
          <p:nvPr userDrawn="1"/>
        </p:nvSpPr>
        <p:spPr>
          <a:xfrm>
            <a:off x="8128001" y="380999"/>
            <a:ext cx="36829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 anchor="t">
            <a:spAutoFit/>
          </a:bodyPr>
          <a:lstStyle/>
          <a:p>
            <a:pPr algn="r">
              <a:defRPr sz="2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Translating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</a:t>
            </a:r>
            <a:r>
              <a:rPr sz="24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sz="2400" b="0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health impact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2C540C73-A721-9D40-B59E-84EFA69A7B2B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7747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Presenter’s Name, Title</a:t>
            </a:r>
          </a:p>
        </p:txBody>
      </p:sp>
      <p:sp>
        <p:nvSpPr>
          <p:cNvPr id="13" name="PDP Funders Meeting | June 7, 2019">
            <a:extLst>
              <a:ext uri="{FF2B5EF4-FFF2-40B4-BE49-F238E27FC236}">
                <a16:creationId xmlns:a16="http://schemas.microsoft.com/office/drawing/2014/main" id="{777FF1E6-B1B7-2F47-9C9E-3DE06AF5104E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81000" y="3924993"/>
            <a:ext cx="7747000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Meeting Title | Date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78D62FA-50A9-3A47-8280-F6301774B93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11430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Title Goes Here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6D3FA4EC-A657-284F-90C1-C7BD572A88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034" y="241379"/>
            <a:ext cx="3281363" cy="16097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80654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A0204DF-E5A5-F746-AEFC-9EF44AE44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490F526B-E60D-6841-93D7-BD29BB5B78F9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1" y="381001"/>
            <a:ext cx="9493249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F78B7-7DFC-9948-A825-8A6D5A7BE7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3466" y="1637771"/>
            <a:ext cx="9566011" cy="4839229"/>
          </a:xfrm>
        </p:spPr>
        <p:txBody>
          <a:bodyPr/>
          <a:lstStyle>
            <a:lvl1pPr>
              <a:defRPr sz="2400" b="1">
                <a:solidFill>
                  <a:schemeClr val="accent1"/>
                </a:solidFill>
              </a:defRPr>
            </a:lvl1pPr>
            <a:lvl2pPr>
              <a:spcAft>
                <a:spcPts val="1000"/>
              </a:spcAft>
              <a:defRPr sz="2000"/>
            </a:lvl2pPr>
          </a:lstStyle>
          <a:p>
            <a:pPr lvl="0"/>
            <a:r>
              <a:rPr lang="en-US" dirty="0"/>
              <a:t>Item 1</a:t>
            </a:r>
          </a:p>
          <a:p>
            <a:pPr lvl="1"/>
            <a:r>
              <a:rPr lang="en-US" dirty="0"/>
              <a:t>Details</a:t>
            </a:r>
          </a:p>
          <a:p>
            <a:pPr lvl="0"/>
            <a:r>
              <a:rPr lang="en-US" dirty="0"/>
              <a:t>Item 2</a:t>
            </a:r>
          </a:p>
          <a:p>
            <a:pPr lvl="1"/>
            <a:r>
              <a:rPr lang="en-US" dirty="0"/>
              <a:t>Details</a:t>
            </a:r>
          </a:p>
          <a:p>
            <a:pPr lvl="0"/>
            <a:r>
              <a:rPr lang="en-US" dirty="0"/>
              <a:t>Item 3</a:t>
            </a:r>
          </a:p>
          <a:p>
            <a:pPr lvl="1"/>
            <a:r>
              <a:rPr lang="en-US" dirty="0"/>
              <a:t>Details</a:t>
            </a:r>
          </a:p>
          <a:p>
            <a:pPr lvl="0"/>
            <a:r>
              <a:rPr lang="en-US" dirty="0"/>
              <a:t>Item 4</a:t>
            </a:r>
          </a:p>
          <a:p>
            <a:pPr lvl="1"/>
            <a:r>
              <a:rPr lang="en-US" dirty="0"/>
              <a:t>Details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5DF1B6A5-F779-4742-A882-11685A56F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2489788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ur Color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AF0A6E1-4A5B-DA44-912D-A68A114DBB00}"/>
              </a:ext>
            </a:extLst>
          </p:cNvPr>
          <p:cNvSpPr/>
          <p:nvPr/>
        </p:nvSpPr>
        <p:spPr>
          <a:xfrm>
            <a:off x="9107126" y="1365251"/>
            <a:ext cx="2703874" cy="4873773"/>
          </a:xfrm>
          <a:prstGeom prst="rect">
            <a:avLst/>
          </a:prstGeom>
          <a:solidFill>
            <a:srgbClr val="C50E53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" name="Rectangle 17"/>
          <p:cNvSpPr/>
          <p:nvPr/>
        </p:nvSpPr>
        <p:spPr>
          <a:xfrm>
            <a:off x="9107126" y="2015768"/>
            <a:ext cx="270387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13" name="TextBox 27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9330954" y="1509360"/>
            <a:ext cx="2245313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6F1AA4A4-4666-0242-9DC9-9987F277C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732B6E-C919-471B-BB07-EDDB7F8F2421}" type="slidenum">
              <a:rPr lang="en-US" smtClean="0"/>
              <a:t>‹#›</a:t>
            </a:fld>
            <a:endParaRPr lang="en-US"/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5793AA17-F36E-D94C-8606-FFDB369B42DC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pic>
        <p:nvPicPr>
          <p:cNvPr id="38" name="Picture 9" descr="Picture 9">
            <a:extLst>
              <a:ext uri="{FF2B5EF4-FFF2-40B4-BE49-F238E27FC236}">
                <a16:creationId xmlns:a16="http://schemas.microsoft.com/office/drawing/2014/main" id="{AF145386-6A18-A249-91FD-47A7A3E7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120" y="381000"/>
            <a:ext cx="563880" cy="49892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39F0222-881C-6B43-B449-08A1855169DF}"/>
              </a:ext>
            </a:extLst>
          </p:cNvPr>
          <p:cNvSpPr/>
          <p:nvPr/>
        </p:nvSpPr>
        <p:spPr>
          <a:xfrm>
            <a:off x="6230160" y="1365251"/>
            <a:ext cx="2703874" cy="4873773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89454A79-BF1D-E847-8001-B7EF4720E8E4}"/>
              </a:ext>
            </a:extLst>
          </p:cNvPr>
          <p:cNvSpPr/>
          <p:nvPr/>
        </p:nvSpPr>
        <p:spPr>
          <a:xfrm>
            <a:off x="6230160" y="2015768"/>
            <a:ext cx="270387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27">
            <a:extLst>
              <a:ext uri="{FF2B5EF4-FFF2-40B4-BE49-F238E27FC236}">
                <a16:creationId xmlns:a16="http://schemas.microsoft.com/office/drawing/2014/main" id="{97029D1F-473A-304F-B972-2FF780DA55E9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6433805" y="1509360"/>
            <a:ext cx="2296583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99B0311-AEDE-1C49-A515-45BD6B955911}"/>
              </a:ext>
            </a:extLst>
          </p:cNvPr>
          <p:cNvSpPr/>
          <p:nvPr/>
        </p:nvSpPr>
        <p:spPr>
          <a:xfrm>
            <a:off x="3302001" y="1365251"/>
            <a:ext cx="2703874" cy="487377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ectangle 17">
            <a:extLst>
              <a:ext uri="{FF2B5EF4-FFF2-40B4-BE49-F238E27FC236}">
                <a16:creationId xmlns:a16="http://schemas.microsoft.com/office/drawing/2014/main" id="{D6F633A8-43AA-5C4B-A7FC-573400F0154A}"/>
              </a:ext>
            </a:extLst>
          </p:cNvPr>
          <p:cNvSpPr/>
          <p:nvPr/>
        </p:nvSpPr>
        <p:spPr>
          <a:xfrm>
            <a:off x="3302001" y="2015768"/>
            <a:ext cx="270387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2" name="TextBox 27">
            <a:extLst>
              <a:ext uri="{FF2B5EF4-FFF2-40B4-BE49-F238E27FC236}">
                <a16:creationId xmlns:a16="http://schemas.microsoft.com/office/drawing/2014/main" id="{E287EB7E-1E39-1042-92B4-DB82AE1F5D14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3485140" y="1509360"/>
            <a:ext cx="2337594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93C28AE-6053-DE40-8DE8-4F549EAA2EE7}"/>
              </a:ext>
            </a:extLst>
          </p:cNvPr>
          <p:cNvSpPr/>
          <p:nvPr/>
        </p:nvSpPr>
        <p:spPr>
          <a:xfrm>
            <a:off x="381000" y="1365251"/>
            <a:ext cx="2703874" cy="48768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83610DFA-7929-F14F-87AA-3A1E14906901}"/>
              </a:ext>
            </a:extLst>
          </p:cNvPr>
          <p:cNvSpPr/>
          <p:nvPr/>
        </p:nvSpPr>
        <p:spPr>
          <a:xfrm>
            <a:off x="381000" y="2015768"/>
            <a:ext cx="270387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E7E66EB3-7372-5A4F-9671-197FD51F4A49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15734" y="1509360"/>
            <a:ext cx="223440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id="{EDDF5411-0810-7244-84E1-D8F87C5E991F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E0D50-8505-5D45-9A84-87A2862F87A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5733" y="2301866"/>
            <a:ext cx="2234407" cy="3520989"/>
          </a:xfrm>
        </p:spPr>
        <p:txBody>
          <a:bodyPr/>
          <a:lstStyle>
            <a:lvl1pPr marL="0" marR="0" indent="0" algn="l" defTabSz="6089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79A7EF-E136-6A4C-994C-967D49FE0D0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485140" y="2301867"/>
            <a:ext cx="2337594" cy="352098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020B35-9F14-8241-A020-470FC4C23AE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433804" y="2301558"/>
            <a:ext cx="2296583" cy="352129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253832-4ADD-7F4D-8604-46E398EC73C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330953" y="2301558"/>
            <a:ext cx="2245314" cy="352160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571382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Box 30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98822" y="381000"/>
            <a:ext cx="10618428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48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103" name="Rectangle 31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3302000" y="2421134"/>
            <a:ext cx="5588000" cy="2184124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lnSpc>
                <a:spcPct val="114000"/>
              </a:lnSpc>
              <a:spcBef>
                <a:spcPts val="0"/>
              </a:spcBef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.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CD6DFAC0-41F9-7C4E-BE20-46A2F2F49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9CE3AC3D-4964-D940-A16C-8335938B0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430413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1B6451-C8D4-2A46-8DB2-AE52CE515748}"/>
              </a:ext>
            </a:extLst>
          </p:cNvPr>
          <p:cNvSpPr/>
          <p:nvPr userDrawn="1"/>
        </p:nvSpPr>
        <p:spPr>
          <a:xfrm>
            <a:off x="0" y="1"/>
            <a:ext cx="12192000" cy="6886574"/>
          </a:xfrm>
          <a:prstGeom prst="rect">
            <a:avLst/>
          </a:prstGeom>
          <a:gradFill flip="none" rotWithShape="1">
            <a:gsLst>
              <a:gs pos="57000">
                <a:srgbClr val="00558C"/>
              </a:gs>
              <a:gs pos="0">
                <a:srgbClr val="00B5E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C8AAB89-E7DD-E04E-BD31-AB6B27C7F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/>
              <a:pPr/>
              <a:t>‹#›</a:t>
            </a:fld>
            <a:endParaRPr lang="en-US" sz="1050" dirty="0"/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958ED046-6DA3-D347-9E05-C18AC3909D1A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11430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2C7A1849-20A1-7D49-8918-466B3E622566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11430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2C3F77-2F7B-6C44-9C9C-B154B6627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15169" r="50147" b="14454"/>
          <a:stretch/>
        </p:blipFill>
        <p:spPr>
          <a:xfrm>
            <a:off x="11303901" y="197987"/>
            <a:ext cx="722360" cy="6692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2559540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3">
            <a:extLst>
              <a:ext uri="{FF2B5EF4-FFF2-40B4-BE49-F238E27FC236}">
                <a16:creationId xmlns:a16="http://schemas.microsoft.com/office/drawing/2014/main" id="{159B61E5-B230-5146-8311-9C4487D69CAE}"/>
              </a:ext>
            </a:extLst>
          </p:cNvPr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2427111"/>
            <a:ext cx="11430000" cy="86177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C9F869EB-83F0-524F-ADDE-D3018E2379FA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0" y="3429000"/>
            <a:ext cx="11430000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defRPr sz="2000" b="1" i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5916618-22FE-734A-A7FA-E8F9469DC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49151A83-8A42-3D48-9782-E59714661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084775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5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15" name="TextBox 7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116" name="TextBox 8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381000" y="1564539"/>
            <a:ext cx="10445750" cy="40788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7013" indent="-227013" defTabSz="507751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vel dictum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fermentum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 </a:t>
            </a:r>
            <a:r>
              <a:rPr lang="en-US" dirty="0" err="1"/>
              <a:t>suscipit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lorem ac, gravida est. Duis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at dictum.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non </a:t>
            </a:r>
            <a:r>
              <a:rPr lang="en-US" dirty="0" err="1"/>
              <a:t>elit</a:t>
            </a:r>
            <a:r>
              <a:rPr lang="en-US" dirty="0"/>
              <a:t> vel.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Etiam</a:t>
            </a:r>
            <a:r>
              <a:rPr lang="en-US" dirty="0"/>
              <a:t> vel </a:t>
            </a:r>
            <a:r>
              <a:rPr lang="en-US" dirty="0" err="1"/>
              <a:t>orci</a:t>
            </a:r>
            <a:r>
              <a:rPr lang="en-US" dirty="0"/>
              <a:t> diam.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et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Duis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nisi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Maecenas non </a:t>
            </a:r>
            <a:r>
              <a:rPr lang="en-US" dirty="0" err="1"/>
              <a:t>massa</a:t>
            </a:r>
            <a:r>
              <a:rPr lang="en-US" dirty="0"/>
              <a:t> et lorem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in </a:t>
            </a:r>
            <a:r>
              <a:rPr lang="en-US" dirty="0" err="1"/>
              <a:t>tellus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libero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Integer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/>
              <a:t>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at. </a:t>
            </a:r>
            <a:r>
              <a:rPr lang="en-US" dirty="0" err="1"/>
              <a:t>Nulla</a:t>
            </a:r>
            <a:r>
              <a:rPr lang="en-US" dirty="0"/>
              <a:t> et </a:t>
            </a:r>
            <a:r>
              <a:rPr lang="en-US" dirty="0" err="1"/>
              <a:t>sollicitudin</a:t>
            </a:r>
            <a:r>
              <a:rPr lang="en-US" dirty="0"/>
              <a:t> magna. Nunc </a:t>
            </a:r>
            <a:r>
              <a:rPr lang="en-US" dirty="0" err="1"/>
              <a:t>tincidunt</a:t>
            </a:r>
            <a:r>
              <a:rPr lang="en-US" dirty="0"/>
              <a:t> vel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4B0BBB6-11D8-2D40-A83B-B156F0DE4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EA4D08E9-9BD3-E748-9907-597060CA3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12496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–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5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16" name="TextBox 8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381000" y="1064809"/>
            <a:ext cx="10445750" cy="40788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7013" indent="-227013" defTabSz="507751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tabLst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vel dictum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fermentum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 </a:t>
            </a:r>
            <a:r>
              <a:rPr lang="en-US" dirty="0" err="1"/>
              <a:t>suscipit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lorem ac, gravida est. Duis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at dictum.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dapibus</a:t>
            </a:r>
            <a:r>
              <a:rPr lang="en-US" dirty="0"/>
              <a:t> non </a:t>
            </a:r>
            <a:r>
              <a:rPr lang="en-US" dirty="0" err="1"/>
              <a:t>elit</a:t>
            </a:r>
            <a:r>
              <a:rPr lang="en-US" dirty="0"/>
              <a:t> vel.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Etiam</a:t>
            </a:r>
            <a:r>
              <a:rPr lang="en-US" dirty="0"/>
              <a:t> vel </a:t>
            </a:r>
            <a:r>
              <a:rPr lang="en-US" dirty="0" err="1"/>
              <a:t>orci</a:t>
            </a:r>
            <a:r>
              <a:rPr lang="en-US" dirty="0"/>
              <a:t> diam.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et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Duis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nisi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Maecenas non </a:t>
            </a:r>
            <a:r>
              <a:rPr lang="en-US" dirty="0" err="1"/>
              <a:t>massa</a:t>
            </a:r>
            <a:r>
              <a:rPr lang="en-US" dirty="0"/>
              <a:t> et lorem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in </a:t>
            </a:r>
            <a:r>
              <a:rPr lang="en-US" dirty="0" err="1"/>
              <a:t>tellus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libero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 Integer id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marL="228388" indent="-228388" defTabSz="609325">
              <a:lnSpc>
                <a:spcPct val="114000"/>
              </a:lnSpc>
              <a:spcBef>
                <a:spcPts val="0"/>
              </a:spcBef>
              <a:buSzPct val="100000"/>
              <a:buFont typeface="Arial"/>
              <a:buChar char="•"/>
              <a:defRPr sz="1800" b="0">
                <a:solidFill>
                  <a:srgbClr val="1C1C1C"/>
                </a:solidFill>
              </a:defRPr>
            </a:pPr>
            <a:r>
              <a:rPr lang="en-US" dirty="0"/>
              <a:t>Nunc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at. </a:t>
            </a:r>
            <a:r>
              <a:rPr lang="en-US" dirty="0" err="1"/>
              <a:t>Nulla</a:t>
            </a:r>
            <a:r>
              <a:rPr lang="en-US" dirty="0"/>
              <a:t> et </a:t>
            </a:r>
            <a:r>
              <a:rPr lang="en-US" dirty="0" err="1"/>
              <a:t>sollicitudin</a:t>
            </a:r>
            <a:r>
              <a:rPr lang="en-US" dirty="0"/>
              <a:t> magna. Nunc </a:t>
            </a:r>
            <a:r>
              <a:rPr lang="en-US" dirty="0" err="1"/>
              <a:t>tincidunt</a:t>
            </a:r>
            <a:r>
              <a:rPr lang="en-US" dirty="0"/>
              <a:t> vel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4B0BBB6-11D8-2D40-A83B-B156F0DE49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96656CB3-043E-6C43-BA18-A7A7F607CC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4324870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ra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81A47D-490A-134A-B952-EC69B9987A7E}"/>
              </a:ext>
            </a:extLst>
          </p:cNvPr>
          <p:cNvSpPr/>
          <p:nvPr userDrawn="1"/>
        </p:nvSpPr>
        <p:spPr>
          <a:xfrm>
            <a:off x="11" y="6622195"/>
            <a:ext cx="12191999" cy="107523"/>
          </a:xfrm>
          <a:prstGeom prst="rect">
            <a:avLst/>
          </a:prstGeom>
          <a:solidFill>
            <a:srgbClr val="0160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 dirty="0"/>
          </a:p>
        </p:txBody>
      </p:sp>
      <p:sp>
        <p:nvSpPr>
          <p:cNvPr id="148" name="TextBox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349203" y="414867"/>
            <a:ext cx="2201517" cy="738664"/>
          </a:xfrm>
          <a:prstGeom prst="rect">
            <a:avLst/>
          </a:prstGeom>
        </p:spPr>
        <p:txBody>
          <a:bodyPr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49" name="TextBox 6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799259" y="405494"/>
            <a:ext cx="5746908" cy="5750162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defTabSz="507751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lvl1pPr>
          </a:lstStyle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endParaRPr lang="en-US" dirty="0"/>
          </a:p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endParaRPr lang="en-US" dirty="0"/>
          </a:p>
          <a:p>
            <a:pPr defTabSz="609325">
              <a:lnSpc>
                <a:spcPct val="114000"/>
              </a:lnSpc>
              <a:spcBef>
                <a:spcPts val="0"/>
              </a:spcBef>
              <a:defRPr sz="1800" b="0">
                <a:solidFill>
                  <a:srgbClr val="1C1C1C"/>
                </a:solidFill>
              </a:defRPr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ipsum </a:t>
            </a:r>
            <a:r>
              <a:rPr lang="en-US" dirty="0" err="1"/>
              <a:t>quia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, </a:t>
            </a:r>
            <a:r>
              <a:rPr lang="en-US" dirty="0" err="1"/>
              <a:t>adipisci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non </a:t>
            </a:r>
            <a:r>
              <a:rPr lang="en-US" dirty="0" err="1"/>
              <a:t>numquam</a:t>
            </a:r>
            <a:r>
              <a:rPr lang="en-US" dirty="0"/>
              <a:t> </a:t>
            </a:r>
            <a:r>
              <a:rPr lang="en-US" dirty="0" err="1"/>
              <a:t>eius</a:t>
            </a:r>
            <a:r>
              <a:rPr lang="en-US" dirty="0"/>
              <a:t> </a:t>
            </a:r>
            <a:r>
              <a:rPr lang="en-US" dirty="0" err="1"/>
              <a:t>modi</a:t>
            </a:r>
            <a:r>
              <a:rPr lang="en-US" dirty="0"/>
              <a:t> </a:t>
            </a:r>
            <a:r>
              <a:rPr lang="en-US" dirty="0" err="1"/>
              <a:t>tempora</a:t>
            </a:r>
            <a:r>
              <a:rPr lang="en-US" dirty="0"/>
              <a:t> </a:t>
            </a:r>
            <a:r>
              <a:rPr lang="en-US" dirty="0" err="1"/>
              <a:t>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corporis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laboriosam</a:t>
            </a:r>
            <a:r>
              <a:rPr lang="en-US" dirty="0"/>
              <a:t>,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aliquid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commodi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?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autem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iure</a:t>
            </a:r>
            <a:r>
              <a:rPr lang="en-US" dirty="0"/>
              <a:t> </a:t>
            </a:r>
            <a:r>
              <a:rPr lang="en-US" dirty="0" err="1"/>
              <a:t>reprehenderit</a:t>
            </a:r>
            <a:r>
              <a:rPr lang="en-US" dirty="0"/>
              <a:t> qui in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nihil </a:t>
            </a:r>
            <a:r>
              <a:rPr lang="en-US" dirty="0" err="1"/>
              <a:t>molestiae</a:t>
            </a:r>
            <a:r>
              <a:rPr lang="en-US" dirty="0"/>
              <a:t> </a:t>
            </a:r>
            <a:r>
              <a:rPr lang="en-US" dirty="0" err="1"/>
              <a:t>consequatur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illum</a:t>
            </a:r>
            <a:r>
              <a:rPr lang="en-US" dirty="0"/>
              <a:t>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quo </a:t>
            </a:r>
            <a:r>
              <a:rPr lang="en-US" dirty="0" err="1"/>
              <a:t>voluptas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?</a:t>
            </a: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33AEFE93-DD0D-F545-ADE1-0FF18A09B798}"/>
              </a:ext>
            </a:extLst>
          </p:cNvPr>
          <p:cNvSpPr/>
          <p:nvPr userDrawn="1"/>
        </p:nvSpPr>
        <p:spPr>
          <a:xfrm>
            <a:off x="2" y="6792691"/>
            <a:ext cx="12192001" cy="82244"/>
          </a:xfrm>
          <a:prstGeom prst="rect">
            <a:avLst/>
          </a:prstGeom>
          <a:solidFill>
            <a:srgbClr val="00B5E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Helvetica Neue Regular" panose="02000503000000020004" pitchFamily="2" charset="0"/>
              <a:ea typeface="Helvetica Neue Regular" panose="02000503000000020004" pitchFamily="2" charset="0"/>
              <a:cs typeface="Helvetica Neue Regular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CC99C-C6F7-5640-AC21-0B9B1093049A}"/>
              </a:ext>
            </a:extLst>
          </p:cNvPr>
          <p:cNvSpPr/>
          <p:nvPr userDrawn="1"/>
        </p:nvSpPr>
        <p:spPr>
          <a:xfrm>
            <a:off x="9189452" y="1"/>
            <a:ext cx="3010177" cy="6868744"/>
          </a:xfrm>
          <a:prstGeom prst="rect">
            <a:avLst/>
          </a:prstGeom>
          <a:gradFill flip="none" rotWithShape="1">
            <a:gsLst>
              <a:gs pos="82000">
                <a:srgbClr val="00558C"/>
              </a:gs>
              <a:gs pos="0">
                <a:srgbClr val="00B5E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6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0FAF74E1-1CC9-3B4A-B01B-5715FBB37CF0}"/>
              </a:ext>
            </a:extLst>
          </p:cNvPr>
          <p:cNvSpPr txBox="1">
            <a:spLocks/>
          </p:cNvSpPr>
          <p:nvPr userDrawn="1"/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defPPr marL="0" marR="0" indent="0" algn="l" defTabSz="109728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16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0" marR="0" indent="731190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462381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2193572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924762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655954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4387144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5118335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5849526" algn="l" defTabSz="73119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76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7D59D72-28F2-8145-A24E-B1E33F367397}" type="slidenum">
              <a:rPr lang="en-US" sz="1050" smtClean="0"/>
              <a:pPr/>
              <a:t>‹#›</a:t>
            </a:fld>
            <a:endParaRPr lang="en-US" sz="10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A68609-EC09-EE43-9852-99B56CAC5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15169" r="50147" b="14454"/>
          <a:stretch/>
        </p:blipFill>
        <p:spPr>
          <a:xfrm>
            <a:off x="11303901" y="197987"/>
            <a:ext cx="722360" cy="6692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1017896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s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Box 27"/>
          <p:cNvSpPr txBox="1">
            <a:spLocks noGrp="1"/>
          </p:cNvSpPr>
          <p:nvPr userDrawn="1">
            <p:ph type="body" sz="quarter" idx="17" hasCustomPrompt="1"/>
          </p:nvPr>
        </p:nvSpPr>
        <p:spPr>
          <a:xfrm>
            <a:off x="9078961" y="1597613"/>
            <a:ext cx="2742345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2000" b="1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168" name="TextBox 28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9078961" y="4100869"/>
            <a:ext cx="2742348" cy="33855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1600" b="0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Insert a descriptor here</a:t>
            </a:r>
          </a:p>
        </p:txBody>
      </p:sp>
      <p:sp>
        <p:nvSpPr>
          <p:cNvPr id="175" name="Picture 35"/>
          <p:cNvSpPr>
            <a:spLocks noGrp="1"/>
          </p:cNvSpPr>
          <p:nvPr userDrawn="1">
            <p:ph type="pic" sz="quarter" idx="25"/>
          </p:nvPr>
        </p:nvSpPr>
        <p:spPr>
          <a:xfrm>
            <a:off x="9078961" y="2073887"/>
            <a:ext cx="2742348" cy="19050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DA82A287-3E87-2F49-BB9B-794C4BDD1D4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EBE79C88-736C-FD4E-87D2-5408F2C6050A}"/>
              </a:ext>
            </a:extLst>
          </p:cNvPr>
          <p:cNvSpPr txBox="1">
            <a:spLocks noGrp="1"/>
          </p:cNvSpPr>
          <p:nvPr userDrawn="1"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0DD4E518-6522-0946-9963-CE2C450A3A03}"/>
              </a:ext>
            </a:extLst>
          </p:cNvPr>
          <p:cNvSpPr txBox="1">
            <a:spLocks noGrp="1"/>
          </p:cNvSpPr>
          <p:nvPr userDrawn="1">
            <p:ph type="body" sz="quarter" idx="29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36" name="TextBox 27">
            <a:extLst>
              <a:ext uri="{FF2B5EF4-FFF2-40B4-BE49-F238E27FC236}">
                <a16:creationId xmlns:a16="http://schemas.microsoft.com/office/drawing/2014/main" id="{E7513A0D-B90B-9946-82C6-FE3E8E6D8258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3280321" y="1597613"/>
            <a:ext cx="2742344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2000" b="1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7" name="TextBox 28">
            <a:extLst>
              <a:ext uri="{FF2B5EF4-FFF2-40B4-BE49-F238E27FC236}">
                <a16:creationId xmlns:a16="http://schemas.microsoft.com/office/drawing/2014/main" id="{74CB9074-EC22-F047-9534-23AED2CD0668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3280321" y="4100869"/>
            <a:ext cx="2742344" cy="33855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1600" b="0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Insert a descriptor here</a:t>
            </a:r>
          </a:p>
        </p:txBody>
      </p:sp>
      <p:sp>
        <p:nvSpPr>
          <p:cNvPr id="38" name="TextBox 29">
            <a:extLst>
              <a:ext uri="{FF2B5EF4-FFF2-40B4-BE49-F238E27FC236}">
                <a16:creationId xmlns:a16="http://schemas.microsoft.com/office/drawing/2014/main" id="{BE929F09-DA23-F241-B622-D6DDA238F24B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6179642" y="1597613"/>
            <a:ext cx="2742343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2000" b="1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9" name="Picture 33">
            <a:extLst>
              <a:ext uri="{FF2B5EF4-FFF2-40B4-BE49-F238E27FC236}">
                <a16:creationId xmlns:a16="http://schemas.microsoft.com/office/drawing/2014/main" id="{C1BE2396-BC9F-D242-A095-BC5476C04EE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179642" y="2070699"/>
            <a:ext cx="2742343" cy="19050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Picture 35">
            <a:extLst>
              <a:ext uri="{FF2B5EF4-FFF2-40B4-BE49-F238E27FC236}">
                <a16:creationId xmlns:a16="http://schemas.microsoft.com/office/drawing/2014/main" id="{B54A4F9C-CFDC-5A4F-A566-369B8C91B5C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280322" y="2073887"/>
            <a:ext cx="2742344" cy="19050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1" name="TextBox 28">
            <a:extLst>
              <a:ext uri="{FF2B5EF4-FFF2-40B4-BE49-F238E27FC236}">
                <a16:creationId xmlns:a16="http://schemas.microsoft.com/office/drawing/2014/main" id="{D8DF4825-8F67-4342-B8B7-8BA473D3DA15}"/>
              </a:ext>
            </a:extLst>
          </p:cNvPr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6179642" y="4097681"/>
            <a:ext cx="2742343" cy="33855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1600" b="0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Insert a descriptor here</a:t>
            </a:r>
          </a:p>
        </p:txBody>
      </p:sp>
      <p:sp>
        <p:nvSpPr>
          <p:cNvPr id="48" name="TextBox 29">
            <a:extLst>
              <a:ext uri="{FF2B5EF4-FFF2-40B4-BE49-F238E27FC236}">
                <a16:creationId xmlns:a16="http://schemas.microsoft.com/office/drawing/2014/main" id="{439B396C-8D10-2243-9665-C128E91BF7DB}"/>
              </a:ext>
            </a:extLst>
          </p:cNvPr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381000" y="1597613"/>
            <a:ext cx="2742344" cy="400108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2000" b="1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  <a:endParaRPr dirty="0"/>
          </a:p>
        </p:txBody>
      </p:sp>
      <p:sp>
        <p:nvSpPr>
          <p:cNvPr id="49" name="Picture 33">
            <a:extLst>
              <a:ext uri="{FF2B5EF4-FFF2-40B4-BE49-F238E27FC236}">
                <a16:creationId xmlns:a16="http://schemas.microsoft.com/office/drawing/2014/main" id="{904BE22D-2355-314C-8F43-075FB01FD94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80999" y="2073887"/>
            <a:ext cx="2742343" cy="1905000"/>
          </a:xfrm>
          <a:prstGeom prst="rect">
            <a:avLst/>
          </a:prstGeom>
        </p:spPr>
        <p:txBody>
          <a:bodyPr lIns="91439" tIns="45719" rIns="91439" bIns="4571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0" name="TextBox 28">
            <a:extLst>
              <a:ext uri="{FF2B5EF4-FFF2-40B4-BE49-F238E27FC236}">
                <a16:creationId xmlns:a16="http://schemas.microsoft.com/office/drawing/2014/main" id="{AE4D210B-340B-C54B-AA7F-14BD6DBD0F9C}"/>
              </a:ext>
            </a:extLst>
          </p:cNvPr>
          <p:cNvSpPr txBox="1">
            <a:spLocks noGrp="1"/>
          </p:cNvSpPr>
          <p:nvPr>
            <p:ph type="body" sz="quarter" idx="39" hasCustomPrompt="1"/>
          </p:nvPr>
        </p:nvSpPr>
        <p:spPr>
          <a:xfrm>
            <a:off x="380999" y="4100869"/>
            <a:ext cx="2742343" cy="33855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algn="ctr" defTabSz="609301">
              <a:spcBef>
                <a:spcPts val="0"/>
              </a:spcBef>
              <a:defRPr sz="1600" b="0" i="0">
                <a:solidFill>
                  <a:srgbClr val="141414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Insert a descriptor here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F0547AED-860D-D742-AD28-D723EB961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278462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or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3"/>
          <p:cNvSpPr/>
          <p:nvPr/>
        </p:nvSpPr>
        <p:spPr>
          <a:xfrm>
            <a:off x="401856" y="1919111"/>
            <a:ext cx="5567147" cy="4162778"/>
          </a:xfrm>
          <a:prstGeom prst="rect">
            <a:avLst/>
          </a:prstGeom>
          <a:solidFill>
            <a:srgbClr val="0160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04" name="Rectangle 14"/>
          <p:cNvSpPr/>
          <p:nvPr/>
        </p:nvSpPr>
        <p:spPr>
          <a:xfrm>
            <a:off x="401855" y="2569629"/>
            <a:ext cx="5567145" cy="3336008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06" name="TextBox 22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449372" y="2059875"/>
            <a:ext cx="5443396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609301">
              <a:spcBef>
                <a:spcPts val="0"/>
              </a:spcBef>
              <a:defRPr sz="24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07" name="Rectangle 12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609148" y="2903510"/>
            <a:ext cx="5123843" cy="230832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marL="234724" indent="-217806" defTabSz="609301">
              <a:spcBef>
                <a:spcPts val="700"/>
              </a:spcBef>
              <a:buSzPct val="100000"/>
              <a:buFont typeface="Arial"/>
              <a:buChar char="•"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sp>
        <p:nvSpPr>
          <p:cNvPr id="310" name="TextBox 1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406248" y="1065237"/>
            <a:ext cx="10420502" cy="553998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1800" b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nisi.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B7DA13E1-4AE2-4B48-A990-D56582721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78F5A0-883E-C44A-B5A0-88CAEC497183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412753" y="396029"/>
            <a:ext cx="1041399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DC5620B-CAE3-794D-A3D9-17AFE4A1AEE6}"/>
              </a:ext>
            </a:extLst>
          </p:cNvPr>
          <p:cNvSpPr/>
          <p:nvPr userDrawn="1"/>
        </p:nvSpPr>
        <p:spPr>
          <a:xfrm>
            <a:off x="6223000" y="1919111"/>
            <a:ext cx="5567147" cy="4162778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EC120B75-D2ED-6D49-B342-672C4B609D8D}"/>
              </a:ext>
            </a:extLst>
          </p:cNvPr>
          <p:cNvSpPr/>
          <p:nvPr userDrawn="1"/>
        </p:nvSpPr>
        <p:spPr>
          <a:xfrm>
            <a:off x="6222999" y="2569629"/>
            <a:ext cx="5567145" cy="3336008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CD4BAE75-287C-A14B-8B28-5B86EBD0421D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6270516" y="2059875"/>
            <a:ext cx="5443396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609301">
              <a:spcBef>
                <a:spcPts val="0"/>
              </a:spcBef>
              <a:defRPr sz="24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B869CB3E-C06A-CE47-BC0E-218B64E54B8D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6430292" y="2903510"/>
            <a:ext cx="5123843" cy="2308322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marL="234724" indent="-217806" defTabSz="609301">
              <a:spcBef>
                <a:spcPts val="700"/>
              </a:spcBef>
              <a:buSzPct val="100000"/>
              <a:buFont typeface="Arial"/>
              <a:buChar char="•"/>
              <a:defRPr sz="1800" b="0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723298F5-546D-4647-8DDC-2C497C49A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4337023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or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6F1AA4A4-4666-0242-9DC9-9987F277C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5793AA17-F36E-D94C-8606-FFDB369B42DC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9F0222-881C-6B43-B449-08A1855169DF}"/>
              </a:ext>
            </a:extLst>
          </p:cNvPr>
          <p:cNvSpPr/>
          <p:nvPr userDrawn="1"/>
        </p:nvSpPr>
        <p:spPr>
          <a:xfrm>
            <a:off x="8154256" y="1365251"/>
            <a:ext cx="3656744" cy="4873773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89454A79-BF1D-E847-8001-B7EF4720E8E4}"/>
              </a:ext>
            </a:extLst>
          </p:cNvPr>
          <p:cNvSpPr/>
          <p:nvPr userDrawn="1"/>
        </p:nvSpPr>
        <p:spPr>
          <a:xfrm>
            <a:off x="8154256" y="2015768"/>
            <a:ext cx="365674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27">
            <a:extLst>
              <a:ext uri="{FF2B5EF4-FFF2-40B4-BE49-F238E27FC236}">
                <a16:creationId xmlns:a16="http://schemas.microsoft.com/office/drawing/2014/main" id="{97029D1F-473A-304F-B972-2FF780DA55E9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8393187" y="1509360"/>
            <a:ext cx="3214168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99B0311-AEDE-1C49-A515-45BD6B955911}"/>
              </a:ext>
            </a:extLst>
          </p:cNvPr>
          <p:cNvSpPr/>
          <p:nvPr userDrawn="1"/>
        </p:nvSpPr>
        <p:spPr>
          <a:xfrm>
            <a:off x="4292028" y="1365251"/>
            <a:ext cx="3656744" cy="487377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ectangle 17">
            <a:extLst>
              <a:ext uri="{FF2B5EF4-FFF2-40B4-BE49-F238E27FC236}">
                <a16:creationId xmlns:a16="http://schemas.microsoft.com/office/drawing/2014/main" id="{D6F633A8-43AA-5C4B-A7FC-573400F0154A}"/>
              </a:ext>
            </a:extLst>
          </p:cNvPr>
          <p:cNvSpPr/>
          <p:nvPr userDrawn="1"/>
        </p:nvSpPr>
        <p:spPr>
          <a:xfrm>
            <a:off x="4292028" y="2015768"/>
            <a:ext cx="365674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2" name="TextBox 27">
            <a:extLst>
              <a:ext uri="{FF2B5EF4-FFF2-40B4-BE49-F238E27FC236}">
                <a16:creationId xmlns:a16="http://schemas.microsoft.com/office/drawing/2014/main" id="{E287EB7E-1E39-1042-92B4-DB82AE1F5D14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4497483" y="1509360"/>
            <a:ext cx="3268148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93C28AE-6053-DE40-8DE8-4F549EAA2EE7}"/>
              </a:ext>
            </a:extLst>
          </p:cNvPr>
          <p:cNvSpPr/>
          <p:nvPr userDrawn="1"/>
        </p:nvSpPr>
        <p:spPr>
          <a:xfrm>
            <a:off x="380999" y="1365251"/>
            <a:ext cx="3656743" cy="48768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83610DFA-7929-F14F-87AA-3A1E14906901}"/>
              </a:ext>
            </a:extLst>
          </p:cNvPr>
          <p:cNvSpPr/>
          <p:nvPr userDrawn="1"/>
        </p:nvSpPr>
        <p:spPr>
          <a:xfrm>
            <a:off x="381000" y="2015768"/>
            <a:ext cx="365674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E7E66EB3-7372-5A4F-9671-197FD51F4A49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15733" y="1509360"/>
            <a:ext cx="3216527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id="{EDDF5411-0810-7244-84E1-D8F87C5E991F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E0D50-8505-5D45-9A84-87A2862F87A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5733" y="2301866"/>
            <a:ext cx="3216527" cy="3520989"/>
          </a:xfrm>
        </p:spPr>
        <p:txBody>
          <a:bodyPr/>
          <a:lstStyle>
            <a:lvl1pPr marL="0" marR="0" indent="0" algn="l" defTabSz="6089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79A7EF-E136-6A4C-994C-967D49FE0D0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97483" y="2301867"/>
            <a:ext cx="3268148" cy="352098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020B35-9F14-8241-A020-470FC4C23AE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393186" y="2301558"/>
            <a:ext cx="3214167" cy="352129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6FE7D2CF-528A-534E-9142-5CE588BB2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0092704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Color Vertical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AF0A6E1-4A5B-DA44-912D-A68A114DBB00}"/>
              </a:ext>
            </a:extLst>
          </p:cNvPr>
          <p:cNvSpPr/>
          <p:nvPr userDrawn="1"/>
        </p:nvSpPr>
        <p:spPr>
          <a:xfrm>
            <a:off x="9158319" y="1365251"/>
            <a:ext cx="2703874" cy="487377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" name="Rectangle 17"/>
          <p:cNvSpPr/>
          <p:nvPr/>
        </p:nvSpPr>
        <p:spPr>
          <a:xfrm>
            <a:off x="9158319" y="2015768"/>
            <a:ext cx="270387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13" name="TextBox 27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9330954" y="1509360"/>
            <a:ext cx="2245313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6F1AA4A4-4666-0242-9DC9-9987F277C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5793AA17-F36E-D94C-8606-FFDB369B42DC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381000" y="396030"/>
            <a:ext cx="104457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400" b="1" i="0">
                <a:solidFill>
                  <a:srgbClr val="1C1C1C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Slide headline goes here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9F0222-881C-6B43-B449-08A1855169DF}"/>
              </a:ext>
            </a:extLst>
          </p:cNvPr>
          <p:cNvSpPr/>
          <p:nvPr userDrawn="1"/>
        </p:nvSpPr>
        <p:spPr>
          <a:xfrm>
            <a:off x="6230160" y="1365251"/>
            <a:ext cx="2703874" cy="4873773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89454A79-BF1D-E847-8001-B7EF4720E8E4}"/>
              </a:ext>
            </a:extLst>
          </p:cNvPr>
          <p:cNvSpPr/>
          <p:nvPr userDrawn="1"/>
        </p:nvSpPr>
        <p:spPr>
          <a:xfrm>
            <a:off x="6230160" y="2015768"/>
            <a:ext cx="270387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6" name="TextBox 27">
            <a:extLst>
              <a:ext uri="{FF2B5EF4-FFF2-40B4-BE49-F238E27FC236}">
                <a16:creationId xmlns:a16="http://schemas.microsoft.com/office/drawing/2014/main" id="{97029D1F-473A-304F-B972-2FF780DA55E9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6433805" y="1509360"/>
            <a:ext cx="2296583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99B0311-AEDE-1C49-A515-45BD6B955911}"/>
              </a:ext>
            </a:extLst>
          </p:cNvPr>
          <p:cNvSpPr/>
          <p:nvPr userDrawn="1"/>
        </p:nvSpPr>
        <p:spPr>
          <a:xfrm>
            <a:off x="3302001" y="1365251"/>
            <a:ext cx="2703874" cy="487377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ectangle 17">
            <a:extLst>
              <a:ext uri="{FF2B5EF4-FFF2-40B4-BE49-F238E27FC236}">
                <a16:creationId xmlns:a16="http://schemas.microsoft.com/office/drawing/2014/main" id="{D6F633A8-43AA-5C4B-A7FC-573400F0154A}"/>
              </a:ext>
            </a:extLst>
          </p:cNvPr>
          <p:cNvSpPr/>
          <p:nvPr userDrawn="1"/>
        </p:nvSpPr>
        <p:spPr>
          <a:xfrm>
            <a:off x="3302001" y="2015768"/>
            <a:ext cx="270387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2" name="TextBox 27">
            <a:extLst>
              <a:ext uri="{FF2B5EF4-FFF2-40B4-BE49-F238E27FC236}">
                <a16:creationId xmlns:a16="http://schemas.microsoft.com/office/drawing/2014/main" id="{E287EB7E-1E39-1042-92B4-DB82AE1F5D14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3485140" y="1509360"/>
            <a:ext cx="2337594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93C28AE-6053-DE40-8DE8-4F549EAA2EE7}"/>
              </a:ext>
            </a:extLst>
          </p:cNvPr>
          <p:cNvSpPr/>
          <p:nvPr userDrawn="1"/>
        </p:nvSpPr>
        <p:spPr>
          <a:xfrm>
            <a:off x="381000" y="1365251"/>
            <a:ext cx="2703874" cy="48768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0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83610DFA-7929-F14F-87AA-3A1E14906901}"/>
              </a:ext>
            </a:extLst>
          </p:cNvPr>
          <p:cNvSpPr/>
          <p:nvPr userDrawn="1"/>
        </p:nvSpPr>
        <p:spPr>
          <a:xfrm>
            <a:off x="381000" y="2015768"/>
            <a:ext cx="2703874" cy="4104905"/>
          </a:xfrm>
          <a:prstGeom prst="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</p:spPr>
        <p:txBody>
          <a:bodyPr wrap="square" lIns="38099" tIns="38099" rIns="38099" bIns="38099" numCol="1" anchor="ctr">
            <a:noAutofit/>
          </a:bodyPr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8" name="TextBox 27">
            <a:extLst>
              <a:ext uri="{FF2B5EF4-FFF2-40B4-BE49-F238E27FC236}">
                <a16:creationId xmlns:a16="http://schemas.microsoft.com/office/drawing/2014/main" id="{E7E66EB3-7372-5A4F-9671-197FD51F4A49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15734" y="1509360"/>
            <a:ext cx="2234406" cy="369330"/>
          </a:xfrm>
          <a:prstGeom prst="rect">
            <a:avLst/>
          </a:prstGeom>
        </p:spPr>
        <p:txBody>
          <a:bodyPr wrap="square" lIns="45719" tIns="45719" rIns="45719" bIns="45719">
            <a:spAutoFit/>
          </a:bodyPr>
          <a:lstStyle>
            <a:lvl1pPr defTabSz="609301">
              <a:spcBef>
                <a:spcPts val="0"/>
              </a:spcBef>
              <a:defRPr sz="1800" b="1" i="0">
                <a:solidFill>
                  <a:srgbClr val="FFFFFF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id="{EDDF5411-0810-7244-84E1-D8F87C5E991F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381001" y="879920"/>
            <a:ext cx="1044575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defTabSz="609301">
              <a:spcBef>
                <a:spcPts val="0"/>
              </a:spcBef>
              <a:defRPr sz="2000" b="1" i="0">
                <a:solidFill>
                  <a:srgbClr val="00B5E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E0D50-8505-5D45-9A84-87A2862F87A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5733" y="2301866"/>
            <a:ext cx="2234407" cy="3520989"/>
          </a:xfrm>
        </p:spPr>
        <p:txBody>
          <a:bodyPr/>
          <a:lstStyle>
            <a:lvl1pPr marL="0" marR="0" indent="0" algn="l" defTabSz="6089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79A7EF-E136-6A4C-994C-967D49FE0D0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485140" y="2301867"/>
            <a:ext cx="2337594" cy="352098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020B35-9F14-8241-A020-470FC4C23AE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433804" y="2301558"/>
            <a:ext cx="2296583" cy="3521298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253832-4ADD-7F4D-8604-46E398EC73C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330953" y="2301558"/>
            <a:ext cx="2245314" cy="352160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965EE358-05F5-F74C-9173-D8EB5976B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57"/>
          <a:stretch/>
        </p:blipFill>
        <p:spPr>
          <a:xfrm>
            <a:off x="11331482" y="197987"/>
            <a:ext cx="667198" cy="670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922256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81000" y="406979"/>
            <a:ext cx="11430000" cy="95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/>
              <a:t>Title </a:t>
            </a:r>
            <a:r>
              <a:rPr lang="en-US" dirty="0"/>
              <a:t>t</a:t>
            </a:r>
            <a:r>
              <a:rPr dirty="0"/>
              <a:t>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381000" y="1365250"/>
            <a:ext cx="11430000" cy="511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F045E479-FC87-4043-A2C2-AAAE967A848B}"/>
              </a:ext>
            </a:extLst>
          </p:cNvPr>
          <p:cNvSpPr/>
          <p:nvPr/>
        </p:nvSpPr>
        <p:spPr>
          <a:xfrm>
            <a:off x="0" y="6625769"/>
            <a:ext cx="12192000" cy="114300"/>
          </a:xfrm>
          <a:prstGeom prst="rect">
            <a:avLst/>
          </a:prstGeom>
          <a:solidFill>
            <a:srgbClr val="0160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solidFill>
                <a:srgbClr val="00B5E2"/>
              </a:solidFill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C26A0D09-69C3-9240-87CB-2D6A0C55348E}"/>
              </a:ext>
            </a:extLst>
          </p:cNvPr>
          <p:cNvSpPr/>
          <p:nvPr/>
        </p:nvSpPr>
        <p:spPr>
          <a:xfrm>
            <a:off x="0" y="6740069"/>
            <a:ext cx="12192001" cy="114300"/>
          </a:xfrm>
          <a:prstGeom prst="rect">
            <a:avLst/>
          </a:prstGeom>
          <a:solidFill>
            <a:srgbClr val="00B5E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2D21EF9-CEB4-624F-870A-343E0DF38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732B6E-C919-471B-BB07-EDDB7F8F2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6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9" r:id="rId13"/>
    <p:sldLayoutId id="2147483680" r:id="rId14"/>
    <p:sldLayoutId id="2147483716" r:id="rId15"/>
    <p:sldLayoutId id="2147483727" r:id="rId16"/>
    <p:sldLayoutId id="2147483759" r:id="rId17"/>
    <p:sldLayoutId id="2147483760" r:id="rId18"/>
    <p:sldLayoutId id="2147483761" r:id="rId19"/>
  </p:sldLayoutIdLst>
  <p:transition spd="med"/>
  <p:hf hdr="0" ftr="0" dt="0"/>
  <p:txStyles>
    <p:titleStyle>
      <a:lvl1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accent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1pPr>
      <a:lvl2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1pPr>
      <a:lvl2pPr marL="545210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2pPr>
      <a:lvl3pPr marL="788814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3pPr>
      <a:lvl4pPr marL="1032420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4pPr>
      <a:lvl5pPr marL="1276024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5pPr>
      <a:lvl6pPr marL="3349396" marR="0" indent="-304489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3958377" marR="0" indent="-304491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4567359" marR="0" indent="-304491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5176342" marR="0" indent="-304491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609301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218602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827904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437204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3046506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655807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265109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874410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F26B43"/>
          </p15:clr>
        </p15:guide>
        <p15:guide id="2" pos="240">
          <p15:clr>
            <a:srgbClr val="F26B43"/>
          </p15:clr>
        </p15:guide>
        <p15:guide id="3" pos="720">
          <p15:clr>
            <a:srgbClr val="F26B43"/>
          </p15:clr>
        </p15:guide>
        <p15:guide id="4" pos="860">
          <p15:clr>
            <a:srgbClr val="F26B43"/>
          </p15:clr>
        </p15:guide>
        <p15:guide id="5" pos="1320">
          <p15:clr>
            <a:srgbClr val="F26B43"/>
          </p15:clr>
        </p15:guide>
        <p15:guide id="6" pos="1460">
          <p15:clr>
            <a:srgbClr val="F26B43"/>
          </p15:clr>
        </p15:guide>
        <p15:guide id="7" pos="1940">
          <p15:clr>
            <a:srgbClr val="F26B43"/>
          </p15:clr>
        </p15:guide>
        <p15:guide id="8" pos="2080">
          <p15:clr>
            <a:srgbClr val="F26B43"/>
          </p15:clr>
        </p15:guide>
        <p15:guide id="9" pos="2540">
          <p15:clr>
            <a:srgbClr val="F26B43"/>
          </p15:clr>
        </p15:guide>
        <p15:guide id="10" pos="2680">
          <p15:clr>
            <a:srgbClr val="F26B43"/>
          </p15:clr>
        </p15:guide>
        <p15:guide id="11" pos="3160">
          <p15:clr>
            <a:srgbClr val="F26B43"/>
          </p15:clr>
        </p15:guide>
        <p15:guide id="12" pos="3300">
          <p15:clr>
            <a:srgbClr val="F26B43"/>
          </p15:clr>
        </p15:guide>
        <p15:guide id="13" pos="3760">
          <p15:clr>
            <a:srgbClr val="F26B43"/>
          </p15:clr>
        </p15:guide>
        <p15:guide id="14" pos="3920">
          <p15:clr>
            <a:srgbClr val="F26B43"/>
          </p15:clr>
        </p15:guide>
        <p15:guide id="15" pos="4380">
          <p15:clr>
            <a:srgbClr val="F26B43"/>
          </p15:clr>
        </p15:guide>
        <p15:guide id="16" pos="4520">
          <p15:clr>
            <a:srgbClr val="F26B43"/>
          </p15:clr>
        </p15:guide>
        <p15:guide id="17" pos="5000">
          <p15:clr>
            <a:srgbClr val="F26B43"/>
          </p15:clr>
        </p15:guide>
        <p15:guide id="18" pos="5120">
          <p15:clr>
            <a:srgbClr val="F26B43"/>
          </p15:clr>
        </p15:guide>
        <p15:guide id="19" pos="5600">
          <p15:clr>
            <a:srgbClr val="F26B43"/>
          </p15:clr>
        </p15:guide>
        <p15:guide id="20" pos="5740">
          <p15:clr>
            <a:srgbClr val="F26B43"/>
          </p15:clr>
        </p15:guide>
        <p15:guide id="21" pos="6220">
          <p15:clr>
            <a:srgbClr val="F26B43"/>
          </p15:clr>
        </p15:guide>
        <p15:guide id="22" pos="6360">
          <p15:clr>
            <a:srgbClr val="F26B43"/>
          </p15:clr>
        </p15:guide>
        <p15:guide id="23" pos="6820">
          <p15:clr>
            <a:srgbClr val="F26B43"/>
          </p15:clr>
        </p15:guide>
        <p15:guide id="24" pos="6960">
          <p15:clr>
            <a:srgbClr val="F26B43"/>
          </p15:clr>
        </p15:guide>
        <p15:guide id="25" pos="7440">
          <p15:clr>
            <a:srgbClr val="F26B43"/>
          </p15:clr>
        </p15:guide>
        <p15:guide id="26" orient="horz" pos="4080">
          <p15:clr>
            <a:srgbClr val="F26B43"/>
          </p15:clr>
        </p15:guide>
        <p15:guide id="27" orient="horz" pos="860">
          <p15:clr>
            <a:srgbClr val="F26B43"/>
          </p15:clr>
        </p15:guide>
        <p15:guide id="28" orient="horz" pos="1520">
          <p15:clr>
            <a:srgbClr val="F26B43"/>
          </p15:clr>
        </p15:guide>
        <p15:guide id="29" orient="horz" pos="2160">
          <p15:clr>
            <a:srgbClr val="A4A3A4"/>
          </p15:clr>
        </p15:guide>
        <p15:guide id="30" orient="horz" pos="2800">
          <p15:clr>
            <a:srgbClr val="F26B43"/>
          </p15:clr>
        </p15:guide>
        <p15:guide id="31" orient="horz" pos="3440">
          <p15:clr>
            <a:srgbClr val="F26B43"/>
          </p15:clr>
        </p15:guide>
        <p15:guide id="32" pos="3840">
          <p15:clr>
            <a:srgbClr val="A4A3A4"/>
          </p15:clr>
        </p15:guide>
        <p15:guide id="33" orient="horz" pos="1200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81000" y="406979"/>
            <a:ext cx="11430000" cy="95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/>
              <a:t>Title </a:t>
            </a:r>
            <a:r>
              <a:rPr lang="en-US" dirty="0"/>
              <a:t>t</a:t>
            </a:r>
            <a:r>
              <a:rPr dirty="0"/>
              <a:t>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381000" y="1365250"/>
            <a:ext cx="11430000" cy="511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F045E479-FC87-4043-A2C2-AAAE967A848B}"/>
              </a:ext>
            </a:extLst>
          </p:cNvPr>
          <p:cNvSpPr/>
          <p:nvPr/>
        </p:nvSpPr>
        <p:spPr>
          <a:xfrm>
            <a:off x="0" y="6625769"/>
            <a:ext cx="12192000" cy="114300"/>
          </a:xfrm>
          <a:prstGeom prst="rect">
            <a:avLst/>
          </a:prstGeom>
          <a:solidFill>
            <a:srgbClr val="0160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solidFill>
                <a:srgbClr val="00B5E2"/>
              </a:solidFill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C26A0D09-69C3-9240-87CB-2D6A0C55348E}"/>
              </a:ext>
            </a:extLst>
          </p:cNvPr>
          <p:cNvSpPr/>
          <p:nvPr/>
        </p:nvSpPr>
        <p:spPr>
          <a:xfrm>
            <a:off x="0" y="6740069"/>
            <a:ext cx="12192001" cy="114300"/>
          </a:xfrm>
          <a:prstGeom prst="rect">
            <a:avLst/>
          </a:prstGeom>
          <a:solidFill>
            <a:srgbClr val="00B5E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2D21EF9-CEB4-624F-870A-343E0DF38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0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8" r:id="rId23"/>
    <p:sldLayoutId id="2147483709" r:id="rId24"/>
    <p:sldLayoutId id="2147483710" r:id="rId25"/>
    <p:sldLayoutId id="2147483712" r:id="rId26"/>
    <p:sldLayoutId id="2147483713" r:id="rId27"/>
    <p:sldLayoutId id="2147483714" r:id="rId28"/>
    <p:sldLayoutId id="2147483730" r:id="rId29"/>
  </p:sldLayoutIdLst>
  <p:transition spd="med"/>
  <p:hf hdr="0" ftr="0" dt="0"/>
  <p:txStyles>
    <p:titleStyle>
      <a:lvl1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accent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1pPr>
      <a:lvl2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1pPr>
      <a:lvl2pPr marL="545210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2pPr>
      <a:lvl3pPr marL="788814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3pPr>
      <a:lvl4pPr marL="1032420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4pPr>
      <a:lvl5pPr marL="1276024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5pPr>
      <a:lvl6pPr marL="3349396" marR="0" indent="-304489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3958377" marR="0" indent="-304491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4567359" marR="0" indent="-304491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5176342" marR="0" indent="-304491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609301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218602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827904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437204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3046506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655807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265109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874410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F26B43"/>
          </p15:clr>
        </p15:guide>
        <p15:guide id="2" pos="240">
          <p15:clr>
            <a:srgbClr val="F26B43"/>
          </p15:clr>
        </p15:guide>
        <p15:guide id="3" pos="720">
          <p15:clr>
            <a:srgbClr val="F26B43"/>
          </p15:clr>
        </p15:guide>
        <p15:guide id="4" pos="860">
          <p15:clr>
            <a:srgbClr val="F26B43"/>
          </p15:clr>
        </p15:guide>
        <p15:guide id="5" pos="1320">
          <p15:clr>
            <a:srgbClr val="F26B43"/>
          </p15:clr>
        </p15:guide>
        <p15:guide id="6" pos="1460">
          <p15:clr>
            <a:srgbClr val="F26B43"/>
          </p15:clr>
        </p15:guide>
        <p15:guide id="7" pos="1940">
          <p15:clr>
            <a:srgbClr val="F26B43"/>
          </p15:clr>
        </p15:guide>
        <p15:guide id="8" pos="2080">
          <p15:clr>
            <a:srgbClr val="F26B43"/>
          </p15:clr>
        </p15:guide>
        <p15:guide id="9" pos="2540">
          <p15:clr>
            <a:srgbClr val="F26B43"/>
          </p15:clr>
        </p15:guide>
        <p15:guide id="10" pos="2680">
          <p15:clr>
            <a:srgbClr val="F26B43"/>
          </p15:clr>
        </p15:guide>
        <p15:guide id="11" pos="3160">
          <p15:clr>
            <a:srgbClr val="F26B43"/>
          </p15:clr>
        </p15:guide>
        <p15:guide id="12" pos="3300">
          <p15:clr>
            <a:srgbClr val="F26B43"/>
          </p15:clr>
        </p15:guide>
        <p15:guide id="13" pos="3760">
          <p15:clr>
            <a:srgbClr val="F26B43"/>
          </p15:clr>
        </p15:guide>
        <p15:guide id="14" pos="3920">
          <p15:clr>
            <a:srgbClr val="F26B43"/>
          </p15:clr>
        </p15:guide>
        <p15:guide id="15" pos="4380">
          <p15:clr>
            <a:srgbClr val="F26B43"/>
          </p15:clr>
        </p15:guide>
        <p15:guide id="16" pos="4520">
          <p15:clr>
            <a:srgbClr val="F26B43"/>
          </p15:clr>
        </p15:guide>
        <p15:guide id="17" pos="5000">
          <p15:clr>
            <a:srgbClr val="F26B43"/>
          </p15:clr>
        </p15:guide>
        <p15:guide id="18" pos="5120">
          <p15:clr>
            <a:srgbClr val="F26B43"/>
          </p15:clr>
        </p15:guide>
        <p15:guide id="19" pos="5600">
          <p15:clr>
            <a:srgbClr val="F26B43"/>
          </p15:clr>
        </p15:guide>
        <p15:guide id="20" pos="5740">
          <p15:clr>
            <a:srgbClr val="F26B43"/>
          </p15:clr>
        </p15:guide>
        <p15:guide id="21" pos="6220">
          <p15:clr>
            <a:srgbClr val="F26B43"/>
          </p15:clr>
        </p15:guide>
        <p15:guide id="22" pos="6360">
          <p15:clr>
            <a:srgbClr val="F26B43"/>
          </p15:clr>
        </p15:guide>
        <p15:guide id="23" pos="6820">
          <p15:clr>
            <a:srgbClr val="F26B43"/>
          </p15:clr>
        </p15:guide>
        <p15:guide id="24" pos="6960">
          <p15:clr>
            <a:srgbClr val="F26B43"/>
          </p15:clr>
        </p15:guide>
        <p15:guide id="25" pos="7440">
          <p15:clr>
            <a:srgbClr val="F26B43"/>
          </p15:clr>
        </p15:guide>
        <p15:guide id="26" orient="horz" pos="4080">
          <p15:clr>
            <a:srgbClr val="F26B43"/>
          </p15:clr>
        </p15:guide>
        <p15:guide id="27" orient="horz" pos="860">
          <p15:clr>
            <a:srgbClr val="F26B43"/>
          </p15:clr>
        </p15:guide>
        <p15:guide id="28" orient="horz" pos="1520">
          <p15:clr>
            <a:srgbClr val="F26B43"/>
          </p15:clr>
        </p15:guide>
        <p15:guide id="29" orient="horz" pos="2160">
          <p15:clr>
            <a:srgbClr val="A4A3A4"/>
          </p15:clr>
        </p15:guide>
        <p15:guide id="30" orient="horz" pos="2800">
          <p15:clr>
            <a:srgbClr val="F26B43"/>
          </p15:clr>
        </p15:guide>
        <p15:guide id="31" orient="horz" pos="3440">
          <p15:clr>
            <a:srgbClr val="F26B43"/>
          </p15:clr>
        </p15:guide>
        <p15:guide id="32" pos="3840">
          <p15:clr>
            <a:srgbClr val="A4A3A4"/>
          </p15:clr>
        </p15:guide>
        <p15:guide id="33" orient="horz" pos="1200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81000" y="406979"/>
            <a:ext cx="11430000" cy="95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/>
              <a:t>Title </a:t>
            </a:r>
            <a:r>
              <a:rPr lang="en-US" dirty="0"/>
              <a:t>t</a:t>
            </a:r>
            <a:r>
              <a:rPr dirty="0"/>
              <a:t>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381000" y="1365250"/>
            <a:ext cx="11430000" cy="511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F045E479-FC87-4043-A2C2-AAAE967A848B}"/>
              </a:ext>
            </a:extLst>
          </p:cNvPr>
          <p:cNvSpPr/>
          <p:nvPr/>
        </p:nvSpPr>
        <p:spPr>
          <a:xfrm>
            <a:off x="0" y="6625769"/>
            <a:ext cx="12192000" cy="114300"/>
          </a:xfrm>
          <a:prstGeom prst="rect">
            <a:avLst/>
          </a:prstGeom>
          <a:solidFill>
            <a:srgbClr val="0160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solidFill>
                <a:srgbClr val="00B5E2"/>
              </a:solidFill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C26A0D09-69C3-9240-87CB-2D6A0C55348E}"/>
              </a:ext>
            </a:extLst>
          </p:cNvPr>
          <p:cNvSpPr/>
          <p:nvPr/>
        </p:nvSpPr>
        <p:spPr>
          <a:xfrm>
            <a:off x="0" y="6740069"/>
            <a:ext cx="12192001" cy="114300"/>
          </a:xfrm>
          <a:prstGeom prst="rect">
            <a:avLst/>
          </a:prstGeom>
          <a:solidFill>
            <a:srgbClr val="00B5E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2D21EF9-CEB4-624F-870A-343E0DF38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8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</p:sldLayoutIdLst>
  <p:transition spd="med"/>
  <p:hf hdr="0" ftr="0" dt="0"/>
  <p:txStyles>
    <p:titleStyle>
      <a:lvl1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accent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1pPr>
      <a:lvl2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1pPr>
      <a:lvl2pPr marL="545210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2pPr>
      <a:lvl3pPr marL="788814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3pPr>
      <a:lvl4pPr marL="1032420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4pPr>
      <a:lvl5pPr marL="1276024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5pPr>
      <a:lvl6pPr marL="3349396" marR="0" indent="-304489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3958377" marR="0" indent="-304491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4567359" marR="0" indent="-304491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5176342" marR="0" indent="-304491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609301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218602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827904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437204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3046506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655807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265109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874410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F26B43"/>
          </p15:clr>
        </p15:guide>
        <p15:guide id="2" pos="240">
          <p15:clr>
            <a:srgbClr val="F26B43"/>
          </p15:clr>
        </p15:guide>
        <p15:guide id="3" pos="720">
          <p15:clr>
            <a:srgbClr val="F26B43"/>
          </p15:clr>
        </p15:guide>
        <p15:guide id="4" pos="860">
          <p15:clr>
            <a:srgbClr val="F26B43"/>
          </p15:clr>
        </p15:guide>
        <p15:guide id="5" pos="1320">
          <p15:clr>
            <a:srgbClr val="F26B43"/>
          </p15:clr>
        </p15:guide>
        <p15:guide id="6" pos="1460">
          <p15:clr>
            <a:srgbClr val="F26B43"/>
          </p15:clr>
        </p15:guide>
        <p15:guide id="7" pos="1940">
          <p15:clr>
            <a:srgbClr val="F26B43"/>
          </p15:clr>
        </p15:guide>
        <p15:guide id="8" pos="2080">
          <p15:clr>
            <a:srgbClr val="F26B43"/>
          </p15:clr>
        </p15:guide>
        <p15:guide id="9" pos="2540">
          <p15:clr>
            <a:srgbClr val="F26B43"/>
          </p15:clr>
        </p15:guide>
        <p15:guide id="10" pos="2680">
          <p15:clr>
            <a:srgbClr val="F26B43"/>
          </p15:clr>
        </p15:guide>
        <p15:guide id="11" pos="3160">
          <p15:clr>
            <a:srgbClr val="F26B43"/>
          </p15:clr>
        </p15:guide>
        <p15:guide id="12" pos="3300">
          <p15:clr>
            <a:srgbClr val="F26B43"/>
          </p15:clr>
        </p15:guide>
        <p15:guide id="13" pos="3760">
          <p15:clr>
            <a:srgbClr val="F26B43"/>
          </p15:clr>
        </p15:guide>
        <p15:guide id="14" pos="3920">
          <p15:clr>
            <a:srgbClr val="F26B43"/>
          </p15:clr>
        </p15:guide>
        <p15:guide id="15" pos="4380">
          <p15:clr>
            <a:srgbClr val="F26B43"/>
          </p15:clr>
        </p15:guide>
        <p15:guide id="16" pos="4520">
          <p15:clr>
            <a:srgbClr val="F26B43"/>
          </p15:clr>
        </p15:guide>
        <p15:guide id="17" pos="5000">
          <p15:clr>
            <a:srgbClr val="F26B43"/>
          </p15:clr>
        </p15:guide>
        <p15:guide id="18" pos="5120">
          <p15:clr>
            <a:srgbClr val="F26B43"/>
          </p15:clr>
        </p15:guide>
        <p15:guide id="19" pos="5600">
          <p15:clr>
            <a:srgbClr val="F26B43"/>
          </p15:clr>
        </p15:guide>
        <p15:guide id="20" pos="5740">
          <p15:clr>
            <a:srgbClr val="F26B43"/>
          </p15:clr>
        </p15:guide>
        <p15:guide id="21" pos="6220">
          <p15:clr>
            <a:srgbClr val="F26B43"/>
          </p15:clr>
        </p15:guide>
        <p15:guide id="22" pos="6360">
          <p15:clr>
            <a:srgbClr val="F26B43"/>
          </p15:clr>
        </p15:guide>
        <p15:guide id="23" pos="6820">
          <p15:clr>
            <a:srgbClr val="F26B43"/>
          </p15:clr>
        </p15:guide>
        <p15:guide id="24" pos="6960">
          <p15:clr>
            <a:srgbClr val="F26B43"/>
          </p15:clr>
        </p15:guide>
        <p15:guide id="25" pos="7440">
          <p15:clr>
            <a:srgbClr val="F26B43"/>
          </p15:clr>
        </p15:guide>
        <p15:guide id="26" orient="horz" pos="4080">
          <p15:clr>
            <a:srgbClr val="F26B43"/>
          </p15:clr>
        </p15:guide>
        <p15:guide id="27" orient="horz" pos="860">
          <p15:clr>
            <a:srgbClr val="F26B43"/>
          </p15:clr>
        </p15:guide>
        <p15:guide id="28" orient="horz" pos="1520">
          <p15:clr>
            <a:srgbClr val="F26B43"/>
          </p15:clr>
        </p15:guide>
        <p15:guide id="29" orient="horz" pos="2160">
          <p15:clr>
            <a:srgbClr val="A4A3A4"/>
          </p15:clr>
        </p15:guide>
        <p15:guide id="30" orient="horz" pos="2800">
          <p15:clr>
            <a:srgbClr val="F26B43"/>
          </p15:clr>
        </p15:guide>
        <p15:guide id="31" orient="horz" pos="3440">
          <p15:clr>
            <a:srgbClr val="F26B43"/>
          </p15:clr>
        </p15:guide>
        <p15:guide id="32" pos="3840">
          <p15:clr>
            <a:srgbClr val="A4A3A4"/>
          </p15:clr>
        </p15:guide>
        <p15:guide id="33" orient="horz" pos="1200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81000" y="406979"/>
            <a:ext cx="11430000" cy="958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/>
              <a:t>Title </a:t>
            </a:r>
            <a:r>
              <a:rPr lang="en-US" dirty="0"/>
              <a:t>t</a:t>
            </a:r>
            <a:r>
              <a:rPr dirty="0"/>
              <a:t>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381000" y="1365250"/>
            <a:ext cx="11430000" cy="5111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F045E479-FC87-4043-A2C2-AAAE967A848B}"/>
              </a:ext>
            </a:extLst>
          </p:cNvPr>
          <p:cNvSpPr/>
          <p:nvPr/>
        </p:nvSpPr>
        <p:spPr>
          <a:xfrm>
            <a:off x="0" y="6625769"/>
            <a:ext cx="12192000" cy="114300"/>
          </a:xfrm>
          <a:prstGeom prst="rect">
            <a:avLst/>
          </a:prstGeom>
          <a:solidFill>
            <a:srgbClr val="0160A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solidFill>
                <a:srgbClr val="00B5E2"/>
              </a:solidFill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C26A0D09-69C3-9240-87CB-2D6A0C55348E}"/>
              </a:ext>
            </a:extLst>
          </p:cNvPr>
          <p:cNvSpPr/>
          <p:nvPr/>
        </p:nvSpPr>
        <p:spPr>
          <a:xfrm>
            <a:off x="0" y="6740069"/>
            <a:ext cx="12192001" cy="114300"/>
          </a:xfrm>
          <a:prstGeom prst="rect">
            <a:avLst/>
          </a:prstGeom>
          <a:solidFill>
            <a:srgbClr val="00B5E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  <a:endParaRPr sz="3100" b="0" i="0" dirty="0">
              <a:latin typeface="Arial" panose="020B0604020202020204" pitchFamily="34" charset="0"/>
              <a:ea typeface="Helvetica Neue Regula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2D21EF9-CEB4-624F-870A-343E0DF38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‹#›</a:t>
            </a:fld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</p:sldLayoutIdLst>
  <p:transition spd="med"/>
  <p:hf hdr="0" ftr="0" dt="0"/>
  <p:txStyles>
    <p:titleStyle>
      <a:lvl1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chemeClr val="accent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1pPr>
      <a:lvl2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0898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solidFill>
            <a:schemeClr val="accent6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1pPr>
      <a:lvl2pPr marL="545210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2pPr>
      <a:lvl3pPr marL="788814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3pPr>
      <a:lvl4pPr marL="1032420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4pPr>
      <a:lvl5pPr marL="1276024" marR="0" indent="-301605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solidFill>
            <a:schemeClr val="tx1"/>
          </a:solidFill>
          <a:uFillTx/>
          <a:latin typeface="Arial" panose="020B0604020202020204" pitchFamily="34" charset="0"/>
          <a:ea typeface="Helvetica Neue Regular" panose="02000503000000020004" pitchFamily="2" charset="0"/>
          <a:cs typeface="Arial" panose="020B0604020202020204" pitchFamily="34" charset="0"/>
          <a:sym typeface="Arial"/>
        </a:defRPr>
      </a:lvl5pPr>
      <a:lvl6pPr marL="3349396" marR="0" indent="-304489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3958377" marR="0" indent="-304491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4567359" marR="0" indent="-304491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5176342" marR="0" indent="-304491" algn="l" defTabSz="60898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Tx/>
        <a:buChar char="•"/>
        <a:tabLst/>
        <a:defRPr sz="2600" b="1" i="0" u="none" strike="noStrike" cap="none" spc="0" baseline="0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609301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218602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827904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437204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3046506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3655807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4265109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4874410" algn="l" defTabSz="60930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F26B43"/>
          </p15:clr>
        </p15:guide>
        <p15:guide id="2" pos="240">
          <p15:clr>
            <a:srgbClr val="F26B43"/>
          </p15:clr>
        </p15:guide>
        <p15:guide id="3" pos="720">
          <p15:clr>
            <a:srgbClr val="F26B43"/>
          </p15:clr>
        </p15:guide>
        <p15:guide id="4" pos="860">
          <p15:clr>
            <a:srgbClr val="F26B43"/>
          </p15:clr>
        </p15:guide>
        <p15:guide id="5" pos="1320">
          <p15:clr>
            <a:srgbClr val="F26B43"/>
          </p15:clr>
        </p15:guide>
        <p15:guide id="6" pos="1460">
          <p15:clr>
            <a:srgbClr val="F26B43"/>
          </p15:clr>
        </p15:guide>
        <p15:guide id="7" pos="1940">
          <p15:clr>
            <a:srgbClr val="F26B43"/>
          </p15:clr>
        </p15:guide>
        <p15:guide id="8" pos="2080">
          <p15:clr>
            <a:srgbClr val="F26B43"/>
          </p15:clr>
        </p15:guide>
        <p15:guide id="9" pos="2540">
          <p15:clr>
            <a:srgbClr val="F26B43"/>
          </p15:clr>
        </p15:guide>
        <p15:guide id="10" pos="2680">
          <p15:clr>
            <a:srgbClr val="F26B43"/>
          </p15:clr>
        </p15:guide>
        <p15:guide id="11" pos="3160">
          <p15:clr>
            <a:srgbClr val="F26B43"/>
          </p15:clr>
        </p15:guide>
        <p15:guide id="12" pos="3300">
          <p15:clr>
            <a:srgbClr val="F26B43"/>
          </p15:clr>
        </p15:guide>
        <p15:guide id="13" pos="3760">
          <p15:clr>
            <a:srgbClr val="F26B43"/>
          </p15:clr>
        </p15:guide>
        <p15:guide id="14" pos="3920">
          <p15:clr>
            <a:srgbClr val="F26B43"/>
          </p15:clr>
        </p15:guide>
        <p15:guide id="15" pos="4380">
          <p15:clr>
            <a:srgbClr val="F26B43"/>
          </p15:clr>
        </p15:guide>
        <p15:guide id="16" pos="4520">
          <p15:clr>
            <a:srgbClr val="F26B43"/>
          </p15:clr>
        </p15:guide>
        <p15:guide id="17" pos="5000">
          <p15:clr>
            <a:srgbClr val="F26B43"/>
          </p15:clr>
        </p15:guide>
        <p15:guide id="18" pos="5120">
          <p15:clr>
            <a:srgbClr val="F26B43"/>
          </p15:clr>
        </p15:guide>
        <p15:guide id="19" pos="5600">
          <p15:clr>
            <a:srgbClr val="F26B43"/>
          </p15:clr>
        </p15:guide>
        <p15:guide id="20" pos="5740">
          <p15:clr>
            <a:srgbClr val="F26B43"/>
          </p15:clr>
        </p15:guide>
        <p15:guide id="21" pos="6220">
          <p15:clr>
            <a:srgbClr val="F26B43"/>
          </p15:clr>
        </p15:guide>
        <p15:guide id="22" pos="6360">
          <p15:clr>
            <a:srgbClr val="F26B43"/>
          </p15:clr>
        </p15:guide>
        <p15:guide id="23" pos="6820">
          <p15:clr>
            <a:srgbClr val="F26B43"/>
          </p15:clr>
        </p15:guide>
        <p15:guide id="24" pos="6960">
          <p15:clr>
            <a:srgbClr val="F26B43"/>
          </p15:clr>
        </p15:guide>
        <p15:guide id="25" pos="7440">
          <p15:clr>
            <a:srgbClr val="F26B43"/>
          </p15:clr>
        </p15:guide>
        <p15:guide id="26" orient="horz" pos="4080">
          <p15:clr>
            <a:srgbClr val="F26B43"/>
          </p15:clr>
        </p15:guide>
        <p15:guide id="27" orient="horz" pos="860">
          <p15:clr>
            <a:srgbClr val="F26B43"/>
          </p15:clr>
        </p15:guide>
        <p15:guide id="28" orient="horz" pos="1520">
          <p15:clr>
            <a:srgbClr val="F26B43"/>
          </p15:clr>
        </p15:guide>
        <p15:guide id="29" orient="horz" pos="2160">
          <p15:clr>
            <a:srgbClr val="A4A3A4"/>
          </p15:clr>
        </p15:guide>
        <p15:guide id="30" orient="horz" pos="2800">
          <p15:clr>
            <a:srgbClr val="F26B43"/>
          </p15:clr>
        </p15:guide>
        <p15:guide id="31" orient="horz" pos="3440">
          <p15:clr>
            <a:srgbClr val="F26B43"/>
          </p15:clr>
        </p15:guide>
        <p15:guide id="32" pos="3840">
          <p15:clr>
            <a:srgbClr val="A4A3A4"/>
          </p15:clr>
        </p15:guide>
        <p15:guide id="33" orient="horz" pos="120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5233AB-3219-4885-AA1A-5EDC77D441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0999" y="1698839"/>
            <a:ext cx="6393807" cy="2677654"/>
          </a:xfrm>
        </p:spPr>
        <p:txBody>
          <a:bodyPr/>
          <a:lstStyle/>
          <a:p>
            <a:r>
              <a:rPr lang="en-US" sz="4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AIDS 2022</a:t>
            </a:r>
          </a:p>
          <a:p>
            <a:r>
              <a:rPr lang="en-US" sz="32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Can we design, develop and manufacture antibodies that are effective, affordable, and easy to deliver?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A89433-8504-3744-BCBB-463A1A20E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5257965"/>
            <a:ext cx="6393807" cy="1200327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Devin Sok, PhD</a:t>
            </a:r>
          </a:p>
          <a:p>
            <a:pPr>
              <a:spcBef>
                <a:spcPts val="0"/>
              </a:spcBef>
            </a:pPr>
            <a:r>
              <a:rPr lang="en-US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VP, Discovery and Innovation</a:t>
            </a:r>
          </a:p>
          <a:p>
            <a:pPr>
              <a:spcBef>
                <a:spcPts val="0"/>
              </a:spcBef>
            </a:pPr>
            <a:r>
              <a:rPr lang="en-US" sz="2400" b="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31 July 2022</a:t>
            </a:r>
          </a:p>
        </p:txBody>
      </p:sp>
    </p:spTree>
    <p:extLst>
      <p:ext uri="{BB962C8B-B14F-4D97-AF65-F5344CB8AC3E}">
        <p14:creationId xmlns:p14="http://schemas.microsoft.com/office/powerpoint/2010/main" val="281415466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F8B5A-99D7-4B12-B0C8-7B7918402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04" y="267940"/>
            <a:ext cx="10972800" cy="695887"/>
          </a:xfrm>
        </p:spPr>
        <p:txBody>
          <a:bodyPr/>
          <a:lstStyle/>
          <a:p>
            <a:r>
              <a:rPr lang="en-US" sz="2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Technology advancements to lower the costs of manufacturing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1B3E65-357C-425B-AEAC-155BFF7B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803" y="879744"/>
            <a:ext cx="11522437" cy="5626233"/>
          </a:xfrm>
        </p:spPr>
        <p:txBody>
          <a:bodyPr/>
          <a:lstStyle/>
          <a:p>
            <a:pPr defTabSz="609325" hangingPunct="0">
              <a:spcBef>
                <a:spcPts val="0"/>
              </a:spcBef>
            </a:pPr>
            <a:r>
              <a:rPr lang="en-US" sz="1900" b="1" dirty="0">
                <a:solidFill>
                  <a:srgbClr val="1C1C1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Reducing costs for production in mammalian systems; facilities with smaller footprints can reduce cost and increase flexibility </a:t>
            </a:r>
          </a:p>
          <a:p>
            <a:pPr marL="342900" indent="-342900" defTabSz="609325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1C1C1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Single-use reactors</a:t>
            </a:r>
          </a:p>
          <a:p>
            <a:pPr marL="342900" indent="-342900" defTabSz="609325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1C1C1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Perfusion cell culture and continuous processing</a:t>
            </a:r>
          </a:p>
          <a:p>
            <a:pPr marL="342900" indent="-342900" defTabSz="609325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1C1C1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Process intensification and integrated manufacturing</a:t>
            </a:r>
          </a:p>
          <a:p>
            <a:pPr marL="342900" indent="-342900" defTabSz="609325" hangingPunc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1C1C1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Miniaturized, mobile, and/or benchtop bioreactors &amp; modular manufacturing</a:t>
            </a:r>
            <a:endParaRPr lang="en-US" sz="1900" b="1" dirty="0">
              <a:solidFill>
                <a:srgbClr val="1C1C1C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609325" hangingPunct="0">
              <a:spcBef>
                <a:spcPts val="0"/>
              </a:spcBef>
            </a:pPr>
            <a:r>
              <a:rPr lang="en-US" sz="1900" b="1" dirty="0">
                <a:solidFill>
                  <a:srgbClr val="1C1C1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Downstream process improvements</a:t>
            </a:r>
          </a:p>
          <a:p>
            <a:pPr marL="342900" indent="-342900" defTabSz="609325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Purification by crystallization or chelation steps</a:t>
            </a:r>
          </a:p>
          <a:p>
            <a:pPr marL="342900" indent="-342900" defTabSz="609325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Nontraditional (non-Pro A) chromatography resins and novel membranes</a:t>
            </a:r>
          </a:p>
          <a:p>
            <a:pPr marL="342900" indent="-342900" defTabSz="609325" hangingPunc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Process analytical technology </a:t>
            </a:r>
            <a:endParaRPr lang="en-US" sz="1900" b="1" dirty="0">
              <a:solidFill>
                <a:srgbClr val="1C1C1C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609325" hangingPunct="0">
              <a:spcBef>
                <a:spcPts val="0"/>
              </a:spcBef>
            </a:pPr>
            <a:r>
              <a:rPr lang="en-US" sz="1900" b="1" dirty="0">
                <a:solidFill>
                  <a:srgbClr val="1C1C1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Alternative expression systems</a:t>
            </a:r>
          </a:p>
          <a:p>
            <a:pPr marL="342900" indent="-342900" defTabSz="609325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1C1C1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Yeast, fungus, algae, or plants for high-yield, low-cost production</a:t>
            </a:r>
          </a:p>
          <a:p>
            <a:pPr marL="342900" indent="-342900" defTabSz="609325" hangingPunc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1C1C1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mRNA or DNA delivery approaches to decrease costs and simplify production</a:t>
            </a:r>
          </a:p>
          <a:p>
            <a:pPr defTabSz="609325" hangingPunct="0">
              <a:spcBef>
                <a:spcPts val="0"/>
              </a:spcBef>
            </a:pPr>
            <a:r>
              <a:rPr lang="en-US" sz="1900" b="1" dirty="0">
                <a:solidFill>
                  <a:srgbClr val="1C1C1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Packaging and delivery devices </a:t>
            </a:r>
          </a:p>
          <a:p>
            <a:pPr marL="342900" indent="-342900" defTabSz="609325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1C1C1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Formulation approaches to minimize cold-chain requirements and achieve high-concentration for subcutaneous injections</a:t>
            </a:r>
          </a:p>
          <a:p>
            <a:pPr marL="342900" indent="-342900" defTabSz="609325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1C1C1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Delivery devices that enable alternative delivery from conventional IV route </a:t>
            </a:r>
          </a:p>
          <a:p>
            <a:pPr marL="342900" indent="-342900" defTabSz="609325" hangingPunct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1C1C1C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9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82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37716E1D-9684-4034-9343-5BD623577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65" y="282934"/>
            <a:ext cx="11642035" cy="796068"/>
          </a:xfrm>
        </p:spPr>
        <p:txBody>
          <a:bodyPr/>
          <a:lstStyle/>
          <a:p>
            <a:r>
              <a:rPr lang="en-US" sz="2800" dirty="0"/>
              <a:t>Biopharmaceutical Manufacturing Capabilities: growing presence in LMICs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F7853-E22F-431A-96F8-F2790DFC8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583" y="1626118"/>
            <a:ext cx="7328452" cy="4542583"/>
          </a:xfrm>
          <a:prstGeom prst="rect">
            <a:avLst/>
          </a:prstGeom>
          <a:ln w="1270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35DBB6-03C6-BEEC-1406-614FDA85F259}"/>
              </a:ext>
            </a:extLst>
          </p:cNvPr>
          <p:cNvSpPr/>
          <p:nvPr/>
        </p:nvSpPr>
        <p:spPr>
          <a:xfrm>
            <a:off x="168965" y="1598320"/>
            <a:ext cx="4313582" cy="4598180"/>
          </a:xfrm>
          <a:prstGeom prst="rect">
            <a:avLst/>
          </a:prstGeom>
          <a:solidFill>
            <a:srgbClr val="ACD9EC">
              <a:alpha val="2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182880" lvl="0" indent="-182880" defTabSz="457177" hangingPunct="1">
              <a:spcBef>
                <a:spcPct val="2000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1800" kern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Majority of biopharmaceutical manufacturing (&gt; 60%) in North America and Europe; </a:t>
            </a:r>
            <a:r>
              <a:rPr lang="en-US" sz="1800" b="1" kern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growing presence in Asia and Latin America, and initiatives to strengthen regional capacity in other areas like Africa</a:t>
            </a:r>
            <a:endParaRPr lang="en-US" sz="180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82880" lvl="0" indent="-182880" defTabSz="457177" hangingPunct="1">
              <a:spcBef>
                <a:spcPct val="2000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1800" kern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Supply to meet global demand – </a:t>
            </a:r>
            <a:r>
              <a:rPr lang="en-US" sz="1800" b="1" kern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opportunity to leverage growing presence of facilities in some MICs to reduce supply risks</a:t>
            </a:r>
            <a:endParaRPr lang="en-US" sz="180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82880" lvl="0" indent="-182880" defTabSz="457177" hangingPunct="1">
              <a:spcBef>
                <a:spcPct val="2000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18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</a:t>
            </a:r>
            <a:r>
              <a:rPr lang="en-US" sz="1800" b="1" kern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ould ensure sufficient manufacturing capacity</a:t>
            </a:r>
            <a:r>
              <a:rPr lang="en-US" sz="1800" kern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HIV </a:t>
            </a:r>
            <a:r>
              <a:rPr lang="en-US" sz="1800" kern="1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1800" kern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that align with WHO Target product profiles</a:t>
            </a:r>
          </a:p>
        </p:txBody>
      </p:sp>
    </p:spTree>
    <p:extLst>
      <p:ext uri="{BB962C8B-B14F-4D97-AF65-F5344CB8AC3E}">
        <p14:creationId xmlns:p14="http://schemas.microsoft.com/office/powerpoint/2010/main" val="1936191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FD73CD-A361-1842-B279-8B530486B35E}"/>
              </a:ext>
            </a:extLst>
          </p:cNvPr>
          <p:cNvSpPr/>
          <p:nvPr/>
        </p:nvSpPr>
        <p:spPr>
          <a:xfrm>
            <a:off x="6188106" y="543838"/>
            <a:ext cx="5824354" cy="27432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082747EC-8AD7-A04F-B21B-FAD0BEE2A30B}"/>
              </a:ext>
            </a:extLst>
          </p:cNvPr>
          <p:cNvSpPr txBox="1">
            <a:spLocks/>
          </p:cNvSpPr>
          <p:nvPr/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/>
          <a:lstStyle>
            <a:defPPr marL="0" marR="0" indent="0" algn="l" defTabSz="9143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609301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218602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8279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4372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046506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655807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4265109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487441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A732B6E-C919-471B-BB07-EDDB7F8F2421}" type="slidenum">
              <a:rPr lang="en-US" sz="1100" smtClean="0"/>
              <a:pPr/>
              <a:t>12</a:t>
            </a:fld>
            <a:endParaRPr lang="en-US" sz="1100" dirty="0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880EFD73-3DE8-5645-98C0-D5DC3A3C558E}"/>
              </a:ext>
            </a:extLst>
          </p:cNvPr>
          <p:cNvSpPr>
            <a:spLocks noChangeAspect="1"/>
          </p:cNvSpPr>
          <p:nvPr/>
        </p:nvSpPr>
        <p:spPr>
          <a:xfrm rot="10800000">
            <a:off x="4597052" y="3389334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F5F432-A03C-5340-8479-E61E4A9DFD54}"/>
              </a:ext>
            </a:extLst>
          </p:cNvPr>
          <p:cNvSpPr txBox="1"/>
          <p:nvPr/>
        </p:nvSpPr>
        <p:spPr>
          <a:xfrm>
            <a:off x="5205607" y="3656724"/>
            <a:ext cx="196499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Affordable and accessible </a:t>
            </a:r>
            <a:r>
              <a:rPr lang="en-US" sz="1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prevention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35882668-904F-2A42-A790-170BC8C8F484}"/>
              </a:ext>
            </a:extLst>
          </p:cNvPr>
          <p:cNvSpPr>
            <a:spLocks noChangeAspect="1"/>
          </p:cNvSpPr>
          <p:nvPr/>
        </p:nvSpPr>
        <p:spPr>
          <a:xfrm>
            <a:off x="4597052" y="543838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358FA9-1ED4-6B49-B592-75D58AEF3208}"/>
              </a:ext>
            </a:extLst>
          </p:cNvPr>
          <p:cNvSpPr txBox="1"/>
          <p:nvPr/>
        </p:nvSpPr>
        <p:spPr>
          <a:xfrm>
            <a:off x="7621471" y="608431"/>
            <a:ext cx="4534422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WHO PPC and access pathways 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End user acceptability and feasibility research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Cost effectiveness studies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So</a:t>
            </a:r>
            <a:r>
              <a:rPr lang="en-US" sz="1800" dirty="0" err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ciobehavioral</a:t>
            </a: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research w/ key populations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Demand forecast and generation</a:t>
            </a:r>
          </a:p>
          <a:p>
            <a:pPr marL="285750" indent="-285750" defTabSz="60932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Integration into policy, financing &amp; procurement platforms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383A1835-06BE-E565-68E4-89E2A05BE128}"/>
              </a:ext>
            </a:extLst>
          </p:cNvPr>
          <p:cNvSpPr>
            <a:spLocks noChangeAspect="1"/>
          </p:cNvSpPr>
          <p:nvPr/>
        </p:nvSpPr>
        <p:spPr>
          <a:xfrm>
            <a:off x="6358545" y="3403948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786792-8FF4-AD45-BACA-9338683994E2}"/>
              </a:ext>
            </a:extLst>
          </p:cNvPr>
          <p:cNvSpPr/>
          <p:nvPr/>
        </p:nvSpPr>
        <p:spPr>
          <a:xfrm>
            <a:off x="7941501" y="3400817"/>
            <a:ext cx="4070959" cy="27432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0172CC30-18BE-FB44-95B9-88FE5525D0C7}"/>
              </a:ext>
            </a:extLst>
          </p:cNvPr>
          <p:cNvSpPr>
            <a:spLocks noChangeAspect="1"/>
          </p:cNvSpPr>
          <p:nvPr/>
        </p:nvSpPr>
        <p:spPr>
          <a:xfrm>
            <a:off x="6358545" y="3403948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244B61-59F9-7743-BD4B-20B8EAD5BEDE}"/>
              </a:ext>
            </a:extLst>
          </p:cNvPr>
          <p:cNvSpPr/>
          <p:nvPr/>
        </p:nvSpPr>
        <p:spPr>
          <a:xfrm>
            <a:off x="249599" y="3400817"/>
            <a:ext cx="4224526" cy="27432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3C7DBCB-5F58-E543-B26C-B9DC72277924}"/>
              </a:ext>
            </a:extLst>
          </p:cNvPr>
          <p:cNvSpPr>
            <a:spLocks noChangeAspect="1"/>
          </p:cNvSpPr>
          <p:nvPr/>
        </p:nvSpPr>
        <p:spPr>
          <a:xfrm>
            <a:off x="2873136" y="3403948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ABFF2-D6AA-B945-B9D6-5E9727EDE231}"/>
              </a:ext>
            </a:extLst>
          </p:cNvPr>
          <p:cNvSpPr txBox="1"/>
          <p:nvPr/>
        </p:nvSpPr>
        <p:spPr>
          <a:xfrm>
            <a:off x="6979628" y="4857051"/>
            <a:ext cx="196499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Highly potent </a:t>
            </a:r>
            <a:r>
              <a:rPr lang="en-US" sz="1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w/ extended </a:t>
            </a:r>
          </a:p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half-life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4096ACFA-41FB-09AA-B5E9-7909A8752EDC}"/>
              </a:ext>
            </a:extLst>
          </p:cNvPr>
          <p:cNvSpPr>
            <a:spLocks noChangeAspect="1"/>
          </p:cNvSpPr>
          <p:nvPr/>
        </p:nvSpPr>
        <p:spPr>
          <a:xfrm>
            <a:off x="4597052" y="562308"/>
            <a:ext cx="3182112" cy="2743200"/>
          </a:xfrm>
          <a:prstGeom prst="triangl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C48609-752D-1E4D-AB07-C12E2E980A1F}"/>
              </a:ext>
            </a:extLst>
          </p:cNvPr>
          <p:cNvSpPr txBox="1"/>
          <p:nvPr/>
        </p:nvSpPr>
        <p:spPr>
          <a:xfrm>
            <a:off x="3481692" y="4857051"/>
            <a:ext cx="196499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Low-cost manufacturing and formulation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1FCE38-9321-B94F-9B08-11862307D65E}"/>
              </a:ext>
            </a:extLst>
          </p:cNvPr>
          <p:cNvSpPr txBox="1"/>
          <p:nvPr/>
        </p:nvSpPr>
        <p:spPr>
          <a:xfrm>
            <a:off x="5205607" y="2008214"/>
            <a:ext cx="196499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Defining a pathway to global access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F1E55B-A736-EBA6-E2AA-4B689373356C}"/>
              </a:ext>
            </a:extLst>
          </p:cNvPr>
          <p:cNvSpPr/>
          <p:nvPr/>
        </p:nvSpPr>
        <p:spPr>
          <a:xfrm>
            <a:off x="-1" y="208551"/>
            <a:ext cx="5006716" cy="209255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88CA96-2FB5-ACB4-25AD-2C2DEC8FCE5B}"/>
              </a:ext>
            </a:extLst>
          </p:cNvPr>
          <p:cNvSpPr txBox="1"/>
          <p:nvPr/>
        </p:nvSpPr>
        <p:spPr>
          <a:xfrm>
            <a:off x="287113" y="239005"/>
            <a:ext cx="4843398" cy="206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Advancing HIV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bnAbs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for global access requires a multipronged approach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BF7067-5E87-24CF-E2D0-246DEEB74D4E}"/>
              </a:ext>
            </a:extLst>
          </p:cNvPr>
          <p:cNvSpPr txBox="1"/>
          <p:nvPr/>
        </p:nvSpPr>
        <p:spPr>
          <a:xfrm>
            <a:off x="9212529" y="3443398"/>
            <a:ext cx="2863576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Discovery of highly potent </a:t>
            </a:r>
            <a:r>
              <a:rPr kumimoji="0" lang="en-US" sz="180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bnAbs</a:t>
            </a: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Optimization of </a:t>
            </a:r>
            <a:r>
              <a:rPr lang="en-US" sz="1800" dirty="0" err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enhanced potency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Multivalent antibodies with synergistic activity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Multivalent antibodies with multiple specificities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4C1077-29E9-11D4-CEEB-21803CCB5B9D}"/>
              </a:ext>
            </a:extLst>
          </p:cNvPr>
          <p:cNvSpPr txBox="1"/>
          <p:nvPr/>
        </p:nvSpPr>
        <p:spPr>
          <a:xfrm>
            <a:off x="337688" y="3429000"/>
            <a:ext cx="2934599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Approaches to reduce production costs in mammalian systems</a:t>
            </a: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Downstream process improvements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Alternative expression systems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Formulation, packaging and delivery devices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8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R="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9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FC580C-8D41-EE4B-251F-4269DAA77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732B6E-C919-471B-BB07-EDDB7F8F2421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9CA7B3A-37EE-5AD1-BB7A-1342F9543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5323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A4F3-1FB8-4EAD-8BF1-7601A6258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D59D72-28F2-8145-A24E-B1E33F36739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FEF84A28-62CB-721F-CF03-ED3B3EBA2AE7}"/>
              </a:ext>
            </a:extLst>
          </p:cNvPr>
          <p:cNvSpPr txBox="1">
            <a:spLocks/>
          </p:cNvSpPr>
          <p:nvPr/>
        </p:nvSpPr>
        <p:spPr>
          <a:xfrm>
            <a:off x="215153" y="135391"/>
            <a:ext cx="11824447" cy="727405"/>
          </a:xfrm>
          <a:prstGeom prst="rect">
            <a:avLst/>
          </a:prstGeom>
        </p:spPr>
        <p:txBody>
          <a:bodyPr anchor="ctr"/>
          <a:lstStyle>
            <a:lvl1pPr marL="0" marR="0" indent="0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Helvetica Neue Regular" panose="02000503000000020004" pitchFamily="2" charset="0"/>
                <a:cs typeface="Arial" panose="020B0604020202020204" pitchFamily="34" charset="0"/>
                <a:sym typeface="Arial"/>
              </a:defRPr>
            </a:lvl1pPr>
            <a:lvl2pPr marL="545210" marR="0" indent="-301605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Helvetica Neue Regular" panose="02000503000000020004" pitchFamily="2" charset="0"/>
                <a:cs typeface="Arial" panose="020B0604020202020204" pitchFamily="34" charset="0"/>
                <a:sym typeface="Arial"/>
              </a:defRPr>
            </a:lvl2pPr>
            <a:lvl3pPr marL="788814" marR="0" indent="-301605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Helvetica Neue Regular" panose="02000503000000020004" pitchFamily="2" charset="0"/>
                <a:cs typeface="Arial" panose="020B0604020202020204" pitchFamily="34" charset="0"/>
                <a:sym typeface="Arial"/>
              </a:defRPr>
            </a:lvl3pPr>
            <a:lvl4pPr marL="1032420" marR="0" indent="-301605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Helvetica Neue Regular" panose="02000503000000020004" pitchFamily="2" charset="0"/>
                <a:cs typeface="Arial" panose="020B0604020202020204" pitchFamily="34" charset="0"/>
                <a:sym typeface="Arial"/>
              </a:defRPr>
            </a:lvl4pPr>
            <a:lvl5pPr marL="1276024" marR="0" indent="-301605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Helvetica Neue Regular" panose="02000503000000020004" pitchFamily="2" charset="0"/>
                <a:cs typeface="Arial" panose="020B0604020202020204" pitchFamily="34" charset="0"/>
                <a:sym typeface="Arial"/>
              </a:defRPr>
            </a:lvl5pPr>
            <a:lvl6pPr marL="3349396" marR="0" indent="-304489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1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958377" marR="0" indent="-304491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1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567359" marR="0" indent="-304491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1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176342" marR="0" indent="-304491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1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WHO PPCs for </a:t>
            </a:r>
            <a:r>
              <a:rPr lang="en-US" sz="3200" b="1" dirty="0" err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mAbs</a:t>
            </a:r>
            <a:r>
              <a:rPr lang="en-US" sz="32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HIV prophylaxis 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D9ABF8-E5E2-AB75-3AC3-1BB52DABCADA}"/>
              </a:ext>
            </a:extLst>
          </p:cNvPr>
          <p:cNvSpPr txBox="1">
            <a:spLocks/>
          </p:cNvSpPr>
          <p:nvPr/>
        </p:nvSpPr>
        <p:spPr>
          <a:xfrm>
            <a:off x="215153" y="956538"/>
            <a:ext cx="11793070" cy="5501910"/>
          </a:xfrm>
          <a:prstGeom prst="rect">
            <a:avLst/>
          </a:prstGeom>
        </p:spPr>
        <p:txBody>
          <a:bodyPr/>
          <a:lstStyle>
            <a:lvl1pPr marL="0" marR="0" indent="0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Helvetica Neue Regular" panose="02000503000000020004" pitchFamily="2" charset="0"/>
                <a:cs typeface="Arial" panose="020B0604020202020204" pitchFamily="34" charset="0"/>
                <a:sym typeface="Arial"/>
              </a:defRPr>
            </a:lvl1pPr>
            <a:lvl2pPr marL="545210" marR="0" indent="-301605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Helvetica Neue Regular" panose="02000503000000020004" pitchFamily="2" charset="0"/>
                <a:cs typeface="Arial" panose="020B0604020202020204" pitchFamily="34" charset="0"/>
                <a:sym typeface="Arial"/>
              </a:defRPr>
            </a:lvl2pPr>
            <a:lvl3pPr marL="788814" marR="0" indent="-301605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Helvetica Neue Regular" panose="02000503000000020004" pitchFamily="2" charset="0"/>
                <a:cs typeface="Arial" panose="020B0604020202020204" pitchFamily="34" charset="0"/>
                <a:sym typeface="Arial"/>
              </a:defRPr>
            </a:lvl3pPr>
            <a:lvl4pPr marL="1032420" marR="0" indent="-301605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Helvetica Neue Regular" panose="02000503000000020004" pitchFamily="2" charset="0"/>
                <a:cs typeface="Arial" panose="020B0604020202020204" pitchFamily="34" charset="0"/>
                <a:sym typeface="Arial"/>
              </a:defRPr>
            </a:lvl4pPr>
            <a:lvl5pPr marL="1276024" marR="0" indent="-301605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Helvetica Neue Regular" panose="02000503000000020004" pitchFamily="2" charset="0"/>
                <a:cs typeface="Arial" panose="020B0604020202020204" pitchFamily="34" charset="0"/>
                <a:sym typeface="Arial"/>
              </a:defRPr>
            </a:lvl5pPr>
            <a:lvl6pPr marL="3349396" marR="0" indent="-304489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1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958377" marR="0" indent="-304491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1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4567359" marR="0" indent="-304491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1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176342" marR="0" indent="-304491" algn="l" defTabSz="60898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600" b="1" i="0" u="none" strike="noStrike" cap="none" spc="0" baseline="0">
                <a:solidFill>
                  <a:schemeClr val="accent1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Indication				</a:t>
            </a:r>
            <a:r>
              <a:rPr lang="en-US" sz="2000" dirty="0">
                <a:solidFill>
                  <a:srgbClr val="211D1E"/>
                </a:solidFill>
                <a:latin typeface="Helvetica" pitchFamily="2" charset="0"/>
              </a:rPr>
              <a:t>Prevention of HIV-1 infection in confirmed HIV-negative individuals; 							neonates and infants with HIV exposure. </a:t>
            </a:r>
            <a:endParaRPr lang="en-US" sz="2000" b="1" dirty="0">
              <a:solidFill>
                <a:schemeClr val="accent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Target population		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People at substantial risk of HIV infection and their sexual partners; 							inclusive of key and priority populations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Access &amp; Affordability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Product and health system delivery costs should be affordable and 							cost-effective in LMIC settings.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Efficacy			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Evidence of broad coverage of genetic diversity of HIV-1 across 								geographies, populations and modes of transmission. 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Formulation			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 vial product is preferred; For infants, 0.5 ml per dose is preferred. 						For children aged 5 years or younger, 1 ml per dose or less is preferred.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Dose regimen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sz="20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Administration every 3 months; Fixed, non-weight-based dosing is 							preferred; Single site, single injection is preferred .</a:t>
            </a: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Route of administration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Subcutaneous or intramuscular injection is highly preferred for use in 							LMICs. </a:t>
            </a:r>
          </a:p>
          <a:p>
            <a:pPr>
              <a:spcAft>
                <a:spcPts val="1200"/>
              </a:spcAft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Aft>
                <a:spcPts val="1200"/>
              </a:spcAft>
            </a:pPr>
            <a:endParaRPr lang="en-US" sz="2000" b="1" dirty="0">
              <a:solidFill>
                <a:schemeClr val="accent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4399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FD73CD-A361-1842-B279-8B530486B35E}"/>
              </a:ext>
            </a:extLst>
          </p:cNvPr>
          <p:cNvSpPr/>
          <p:nvPr/>
        </p:nvSpPr>
        <p:spPr>
          <a:xfrm>
            <a:off x="6188106" y="543838"/>
            <a:ext cx="5824354" cy="27432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082747EC-8AD7-A04F-B21B-FAD0BEE2A30B}"/>
              </a:ext>
            </a:extLst>
          </p:cNvPr>
          <p:cNvSpPr txBox="1">
            <a:spLocks/>
          </p:cNvSpPr>
          <p:nvPr/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/>
          <a:lstStyle>
            <a:defPPr marL="0" marR="0" indent="0" algn="l" defTabSz="9143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609301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218602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8279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4372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046506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655807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4265109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487441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A732B6E-C919-471B-BB07-EDDB7F8F2421}" type="slidenum">
              <a:rPr lang="en-US" sz="1100" smtClean="0"/>
              <a:pPr/>
              <a:t>15</a:t>
            </a:fld>
            <a:endParaRPr lang="en-US" sz="1100" dirty="0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880EFD73-3DE8-5645-98C0-D5DC3A3C558E}"/>
              </a:ext>
            </a:extLst>
          </p:cNvPr>
          <p:cNvSpPr>
            <a:spLocks noChangeAspect="1"/>
          </p:cNvSpPr>
          <p:nvPr/>
        </p:nvSpPr>
        <p:spPr>
          <a:xfrm rot="10800000">
            <a:off x="4597052" y="3389334"/>
            <a:ext cx="3182112" cy="2743200"/>
          </a:xfrm>
          <a:prstGeom prst="triangl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F5F432-A03C-5340-8479-E61E4A9DFD54}"/>
              </a:ext>
            </a:extLst>
          </p:cNvPr>
          <p:cNvSpPr txBox="1"/>
          <p:nvPr/>
        </p:nvSpPr>
        <p:spPr>
          <a:xfrm>
            <a:off x="5205607" y="3656724"/>
            <a:ext cx="196499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Affordable and accessible </a:t>
            </a:r>
            <a:r>
              <a:rPr lang="en-US" sz="1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prevention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906D4C-D33E-4A49-B6E7-FE7873B63871}"/>
              </a:ext>
            </a:extLst>
          </p:cNvPr>
          <p:cNvGrpSpPr/>
          <p:nvPr/>
        </p:nvGrpSpPr>
        <p:grpSpPr>
          <a:xfrm>
            <a:off x="4597052" y="543838"/>
            <a:ext cx="7558841" cy="2926913"/>
            <a:chOff x="4597052" y="543838"/>
            <a:chExt cx="7558841" cy="2926913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35882668-904F-2A42-A790-170BC8C8F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7052" y="543838"/>
              <a:ext cx="3182112" cy="2743200"/>
            </a:xfrm>
            <a:prstGeom prst="triangle">
              <a:avLst/>
            </a:prstGeom>
            <a:solidFill>
              <a:schemeClr val="accent1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1FCE38-9321-B94F-9B08-11862307D65E}"/>
                </a:ext>
              </a:extLst>
            </p:cNvPr>
            <p:cNvSpPr txBox="1"/>
            <p:nvPr/>
          </p:nvSpPr>
          <p:spPr>
            <a:xfrm>
              <a:off x="5205607" y="2008214"/>
              <a:ext cx="1964999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Defining a pathway to global access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C358FA9-1ED4-6B49-B592-75D58AEF3208}"/>
                </a:ext>
              </a:extLst>
            </p:cNvPr>
            <p:cNvSpPr txBox="1"/>
            <p:nvPr/>
          </p:nvSpPr>
          <p:spPr>
            <a:xfrm>
              <a:off x="7621471" y="608431"/>
              <a:ext cx="4534422" cy="28623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800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WHO PPC and access pathways 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End user acceptability and feasibility research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Cost effectiveness studies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800" i="0" u="none" strike="noStrike" cap="none" spc="0" normalizeH="0" baseline="0" dirty="0" err="1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So</a:t>
              </a:r>
              <a:r>
                <a:rPr lang="en-US" sz="1800" dirty="0" err="1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ciobehavioral</a:t>
              </a: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research w/ key populations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Demand forecast and generation</a:t>
              </a:r>
            </a:p>
            <a:p>
              <a:pPr marL="285750" indent="-285750" defTabSz="609325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Integration into policy, financing &amp; procurement platforms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kumimoji="0" lang="en-US" sz="18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endParaRPr>
            </a:p>
          </p:txBody>
        </p:sp>
      </p:grpSp>
      <p:sp>
        <p:nvSpPr>
          <p:cNvPr id="28" name="Triangle 27">
            <a:extLst>
              <a:ext uri="{FF2B5EF4-FFF2-40B4-BE49-F238E27FC236}">
                <a16:creationId xmlns:a16="http://schemas.microsoft.com/office/drawing/2014/main" id="{383A1835-06BE-E565-68E4-89E2A05BE128}"/>
              </a:ext>
            </a:extLst>
          </p:cNvPr>
          <p:cNvSpPr>
            <a:spLocks noChangeAspect="1"/>
          </p:cNvSpPr>
          <p:nvPr/>
        </p:nvSpPr>
        <p:spPr>
          <a:xfrm>
            <a:off x="6358545" y="3403948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786792-8FF4-AD45-BACA-9338683994E2}"/>
              </a:ext>
            </a:extLst>
          </p:cNvPr>
          <p:cNvSpPr/>
          <p:nvPr/>
        </p:nvSpPr>
        <p:spPr>
          <a:xfrm>
            <a:off x="7941501" y="3400817"/>
            <a:ext cx="4070959" cy="27432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0172CC30-18BE-FB44-95B9-88FE5525D0C7}"/>
              </a:ext>
            </a:extLst>
          </p:cNvPr>
          <p:cNvSpPr>
            <a:spLocks noChangeAspect="1"/>
          </p:cNvSpPr>
          <p:nvPr/>
        </p:nvSpPr>
        <p:spPr>
          <a:xfrm>
            <a:off x="6358545" y="3403948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C54FC1-C9B2-E141-BB10-E6207B08B277}"/>
              </a:ext>
            </a:extLst>
          </p:cNvPr>
          <p:cNvGrpSpPr/>
          <p:nvPr/>
        </p:nvGrpSpPr>
        <p:grpSpPr>
          <a:xfrm>
            <a:off x="249599" y="3400817"/>
            <a:ext cx="5805649" cy="2746331"/>
            <a:chOff x="249599" y="3400817"/>
            <a:chExt cx="5805649" cy="274633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244B61-59F9-7743-BD4B-20B8EAD5BEDE}"/>
                </a:ext>
              </a:extLst>
            </p:cNvPr>
            <p:cNvSpPr/>
            <p:nvPr/>
          </p:nvSpPr>
          <p:spPr>
            <a:xfrm>
              <a:off x="249599" y="3400817"/>
              <a:ext cx="4224526" cy="27432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A3C7DBCB-5F58-E543-B26C-B9DC722779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73136" y="3403948"/>
              <a:ext cx="3182112" cy="2743200"/>
            </a:xfrm>
            <a:prstGeom prst="triangle">
              <a:avLst/>
            </a:prstGeom>
            <a:solidFill>
              <a:schemeClr val="accent1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C48609-752D-1E4D-AB07-C12E2E980A1F}"/>
                </a:ext>
              </a:extLst>
            </p:cNvPr>
            <p:cNvSpPr txBox="1"/>
            <p:nvPr/>
          </p:nvSpPr>
          <p:spPr>
            <a:xfrm>
              <a:off x="3481692" y="4857051"/>
              <a:ext cx="1964999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Low-cost manufacturing and formulation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B0ABFF2-D6AA-B945-B9D6-5E9727EDE231}"/>
              </a:ext>
            </a:extLst>
          </p:cNvPr>
          <p:cNvSpPr txBox="1"/>
          <p:nvPr/>
        </p:nvSpPr>
        <p:spPr>
          <a:xfrm>
            <a:off x="6979628" y="4857051"/>
            <a:ext cx="196499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Highly potent </a:t>
            </a:r>
            <a:r>
              <a:rPr lang="en-US" sz="1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w/ extended </a:t>
            </a:r>
          </a:p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half-life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A464DBE-1E8D-0709-46AE-4E95E0A6E65F}"/>
              </a:ext>
            </a:extLst>
          </p:cNvPr>
          <p:cNvSpPr/>
          <p:nvPr/>
        </p:nvSpPr>
        <p:spPr>
          <a:xfrm>
            <a:off x="-1" y="208551"/>
            <a:ext cx="5006716" cy="209255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9FAA9E4-36C3-FB4D-7E7E-55BC6BAFAC71}"/>
              </a:ext>
            </a:extLst>
          </p:cNvPr>
          <p:cNvSpPr txBox="1"/>
          <p:nvPr/>
        </p:nvSpPr>
        <p:spPr>
          <a:xfrm>
            <a:off x="287113" y="239005"/>
            <a:ext cx="4843398" cy="206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Advancing HIV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bnAbs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for global access requires a multipronged approach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19DA55-5CFF-C1B6-7670-6CECC954CC60}"/>
              </a:ext>
            </a:extLst>
          </p:cNvPr>
          <p:cNvSpPr txBox="1"/>
          <p:nvPr/>
        </p:nvSpPr>
        <p:spPr>
          <a:xfrm>
            <a:off x="9212529" y="3443398"/>
            <a:ext cx="2863576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Discovery of highly potent </a:t>
            </a:r>
            <a:r>
              <a:rPr kumimoji="0" lang="en-US" sz="180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bnAbs</a:t>
            </a: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Optimization of </a:t>
            </a:r>
            <a:r>
              <a:rPr lang="en-US" sz="1800" dirty="0" err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enhanced potency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Multivalent antibodies with synergistic activity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Multivalent antibodies with multiple specificities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53839C-687E-149B-E7F1-0DA9556CBD53}"/>
              </a:ext>
            </a:extLst>
          </p:cNvPr>
          <p:cNvSpPr txBox="1"/>
          <p:nvPr/>
        </p:nvSpPr>
        <p:spPr>
          <a:xfrm>
            <a:off x="337688" y="3429000"/>
            <a:ext cx="2934599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Approaches to reduce production costs in mammalian systems</a:t>
            </a: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Downstream process improvements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Alternative expression systems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Formulation, packaging and delivery devices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8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R="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0673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47E7D6-33C6-4710-902A-EF7FD2B6AF6B}"/>
              </a:ext>
            </a:extLst>
          </p:cNvPr>
          <p:cNvSpPr/>
          <p:nvPr/>
        </p:nvSpPr>
        <p:spPr>
          <a:xfrm>
            <a:off x="190303" y="239153"/>
            <a:ext cx="11808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Promising indication of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ebnAbs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in the prevention of vertical transmission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608846-381F-4F08-BB4F-43D1DDF00EEC}"/>
              </a:ext>
            </a:extLst>
          </p:cNvPr>
          <p:cNvSpPr/>
          <p:nvPr/>
        </p:nvSpPr>
        <p:spPr>
          <a:xfrm>
            <a:off x="437908" y="1291509"/>
            <a:ext cx="11313166" cy="510909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Promising safety and efficacy profile: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neonatal macaques, administration of HIV monoclonal antibodies provided effective post-exposure prophylaxis in infants when administered within 30–48 hours of oral SHIV exposure (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Shapiro et al, Nat Comm, 2020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 or multiple doses of VRC01 safe and well tolerated in Phase 1 study in newborn infants.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AMP trials provided proof of concept that an HIV monoclonal antibody could be effective at preventing HIV infections in strains specifically susceptible to the antibody; potent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combinations will likely provide better coverage against circulating isolates.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  <a:p>
            <a:pPr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Favorable potential dosing schedule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uarterly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or less (TBD) for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ebnAbs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in pipeline; high potency and long half-life of the antibodies could support a “vaccine-like” approach providing passive protection during breast-feeding.</a:t>
            </a: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defRPr/>
            </a:pPr>
            <a:r>
              <a:rPr lang="en-US" sz="18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Favorable profile to improve integration into existing health systems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Target volume of the combination of 1 mg/kg could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enable 0.5 ML subcutaneous dose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Potential for more discrete administration and lower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CoGS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for pediatric vs adult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indication</a:t>
            </a:r>
          </a:p>
          <a:p>
            <a:pPr lvl="1" indent="0">
              <a:defRPr/>
            </a:pPr>
            <a:r>
              <a:rPr lang="en-US" sz="18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Ongoing activities for advancing a PVT indication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Current plan to initiate a Pediatric Program in sub-Saharan Africa once adult dosing has been selected from Phase 1 (early 2024)</a:t>
            </a:r>
          </a:p>
          <a:p>
            <a:pPr marL="2857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Work underway to define use case, potential demand &amp; implementation strategies for infant indication to support goal of broad accessibility.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14EEEF4-AA2D-4528-89E9-75E5BDD23D2F}"/>
              </a:ext>
            </a:extLst>
          </p:cNvPr>
          <p:cNvSpPr txBox="1">
            <a:spLocks/>
          </p:cNvSpPr>
          <p:nvPr/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/>
          <a:lstStyle>
            <a:defPPr marL="0" marR="0" indent="0" algn="l" defTabSz="9143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609301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218602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8279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4372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046506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655807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4265109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487441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32B6E-C919-471B-BB07-EDDB7F8F2421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60930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3083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B47558-331E-48EF-CE85-E6F4BD79C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732B6E-C919-471B-BB07-EDDB7F8F2421}" type="slidenum">
              <a:rPr lang="en-US" smtClean="0"/>
              <a:t>17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1044A3-BB85-9AC6-736C-737464B455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50000">
                <a:srgbClr val="037DBC"/>
              </a:gs>
              <a:gs pos="100000">
                <a:srgbClr val="DFDCCD"/>
              </a:gs>
            </a:gsLst>
            <a:lin ang="5400000" scaled="1"/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2EF58-1D02-62E1-B12C-49B7631F139E}"/>
              </a:ext>
            </a:extLst>
          </p:cNvPr>
          <p:cNvSpPr txBox="1"/>
          <p:nvPr/>
        </p:nvSpPr>
        <p:spPr>
          <a:xfrm>
            <a:off x="299155" y="2573825"/>
            <a:ext cx="10684934" cy="2646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Presenter</a:t>
            </a:r>
            <a:r>
              <a:rPr lang="en-US" sz="24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  <a:r>
              <a:rPr lang="en-US" sz="2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Christopher Alba</a:t>
            </a:r>
            <a:endParaRPr lang="en-US" sz="2400" b="1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/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Session title: </a:t>
            </a:r>
            <a:r>
              <a:rPr lang="en-US" sz="2400" b="1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Optimizing investments for health: Cash, cost and prices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Session date: </a:t>
            </a:r>
            <a:r>
              <a:rPr lang="en-US" sz="2400" b="1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Monday, 01 August 2022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Session time: </a:t>
            </a:r>
            <a:r>
              <a:rPr lang="en-US" sz="2400" b="1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14:15 - 15:15</a:t>
            </a:r>
            <a:br>
              <a:rPr lang="en-US" sz="24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Session room: </a:t>
            </a:r>
            <a:r>
              <a:rPr lang="en-US" sz="2400" b="1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Channel/Room 6</a:t>
            </a:r>
            <a:endParaRPr lang="en-US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b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22FC3-8553-EBAA-913B-8E4A4B86665C}"/>
              </a:ext>
            </a:extLst>
          </p:cNvPr>
          <p:cNvSpPr txBox="1"/>
          <p:nvPr/>
        </p:nvSpPr>
        <p:spPr>
          <a:xfrm>
            <a:off x="299154" y="1374155"/>
            <a:ext cx="11511845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Cost-effectiveness of broadly neutralizing antibodies for HIV prophylaxis for all infants born in high-burden settings</a:t>
            </a:r>
            <a:endParaRPr lang="en-US" sz="3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9A2FC8-297F-F9E6-7531-EE9BC4756E1F}"/>
              </a:ext>
            </a:extLst>
          </p:cNvPr>
          <p:cNvSpPr txBox="1"/>
          <p:nvPr/>
        </p:nvSpPr>
        <p:spPr>
          <a:xfrm>
            <a:off x="299154" y="290858"/>
            <a:ext cx="417998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sng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RECOMMENDED TALK!</a:t>
            </a:r>
          </a:p>
        </p:txBody>
      </p:sp>
    </p:spTree>
    <p:extLst>
      <p:ext uri="{BB962C8B-B14F-4D97-AF65-F5344CB8AC3E}">
        <p14:creationId xmlns:p14="http://schemas.microsoft.com/office/powerpoint/2010/main" val="6748685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7881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5291" y="5217458"/>
            <a:ext cx="4185768" cy="84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599"/>
              </a:spcAft>
            </a:pPr>
            <a:r>
              <a:rPr lang="en-US" sz="1400" i="1" dirty="0">
                <a:solidFill>
                  <a:srgbClr val="2D446F"/>
                </a:solidFill>
                <a:latin typeface="Helvetica Neue" charset="0"/>
                <a:ea typeface="Helvetica Neue" charset="0"/>
                <a:cs typeface="Helvetica Neue" charset="0"/>
              </a:rPr>
              <a:t>We need a diversity of prevention options and programs to address the diverse needs of individuals at risk for HIV infection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5291" y="1496286"/>
            <a:ext cx="4191122" cy="3614265"/>
            <a:chOff x="1753809" y="1372838"/>
            <a:chExt cx="4390573" cy="4348708"/>
          </a:xfrm>
        </p:grpSpPr>
        <p:sp>
          <p:nvSpPr>
            <p:cNvPr id="10" name="Rectangle 9"/>
            <p:cNvSpPr/>
            <p:nvPr/>
          </p:nvSpPr>
          <p:spPr>
            <a:xfrm>
              <a:off x="2882850" y="2460015"/>
              <a:ext cx="2174353" cy="2174354"/>
            </a:xfrm>
            <a:prstGeom prst="rect">
              <a:avLst/>
            </a:prstGeom>
            <a:solidFill>
              <a:srgbClr val="2D446F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753809" y="1372838"/>
              <a:ext cx="4390573" cy="4348708"/>
              <a:chOff x="967618" y="1469600"/>
              <a:chExt cx="4390573" cy="434870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299593" y="3061775"/>
                <a:ext cx="1768478" cy="11109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HIV </a:t>
                </a:r>
              </a:p>
              <a:p>
                <a:pPr algn="ctr"/>
                <a:r>
                  <a:rPr lang="en-US" sz="1800" b="1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Prevention </a:t>
                </a:r>
              </a:p>
              <a:p>
                <a:pPr algn="ctr"/>
                <a:r>
                  <a:rPr lang="en-US" sz="1800" b="1" dirty="0">
                    <a:solidFill>
                      <a:schemeClr val="bg1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Toolbox</a:t>
                </a: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1009482" y="1469600"/>
                <a:ext cx="4348708" cy="4348708"/>
                <a:chOff x="934122" y="2128763"/>
                <a:chExt cx="3628572" cy="3628572"/>
              </a:xfrm>
              <a:solidFill>
                <a:srgbClr val="DFDCCD"/>
              </a:solidFill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934122" y="2128763"/>
                  <a:ext cx="907143" cy="90714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1841265" y="2128763"/>
                  <a:ext cx="907143" cy="90714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748408" y="2128763"/>
                  <a:ext cx="907143" cy="90714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3655551" y="2128763"/>
                  <a:ext cx="907143" cy="907143"/>
                </a:xfrm>
                <a:prstGeom prst="rect">
                  <a:avLst/>
                </a:prstGeom>
                <a:solidFill>
                  <a:srgbClr val="DFDCCD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934122" y="3035906"/>
                  <a:ext cx="907143" cy="90714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3655551" y="3035906"/>
                  <a:ext cx="907143" cy="907143"/>
                </a:xfrm>
                <a:prstGeom prst="rect">
                  <a:avLst/>
                </a:prstGeom>
                <a:solidFill>
                  <a:srgbClr val="DFDCCD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934122" y="3943049"/>
                  <a:ext cx="907143" cy="90714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3655551" y="3943049"/>
                  <a:ext cx="907143" cy="907143"/>
                </a:xfrm>
                <a:prstGeom prst="rect">
                  <a:avLst/>
                </a:prstGeom>
                <a:solidFill>
                  <a:srgbClr val="DFDCCD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2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934122" y="4850192"/>
                  <a:ext cx="907143" cy="90714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1841265" y="4850192"/>
                  <a:ext cx="907143" cy="90714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2748408" y="4850192"/>
                  <a:ext cx="907143" cy="907143"/>
                </a:xfrm>
                <a:prstGeom prst="rect">
                  <a:avLst/>
                </a:prstGeom>
                <a:solidFill>
                  <a:srgbClr val="DFDCCD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rgbClr val="DFDCCD"/>
                    </a:solidFill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3655551" y="4850192"/>
                  <a:ext cx="907143" cy="907143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latin typeface="Helvetica Neue" charset="0"/>
                    <a:ea typeface="Helvetica Neue" charset="0"/>
                    <a:cs typeface="Helvetica Neue" charset="0"/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4271015" y="1897005"/>
                <a:ext cx="1087176" cy="259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MICROBICIDES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271013" y="2978114"/>
                <a:ext cx="1087176" cy="259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Oral </a:t>
                </a:r>
                <a:r>
                  <a:rPr lang="en-US" sz="801" b="1" dirty="0" err="1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PrEP</a:t>
                </a:r>
                <a:endParaRPr lang="en-US" sz="801" b="1" dirty="0">
                  <a:solidFill>
                    <a:srgbClr val="2D446F"/>
                  </a:solidFill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183834" y="5135437"/>
                <a:ext cx="1087176" cy="407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TREATMENT AS PREVENTION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271013" y="5170990"/>
                <a:ext cx="1087176" cy="259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CONDOMS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271015" y="3929763"/>
                <a:ext cx="1087176" cy="555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Preventing vertical transmission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112827" y="5013255"/>
                <a:ext cx="1087176" cy="407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BLOOD SUPPLY SCREENING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967618" y="5013255"/>
                <a:ext cx="1193589" cy="555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EDUCATION/</a:t>
                </a:r>
              </a:p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BEHAVIOR MODIFICATION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020823" y="3978682"/>
                <a:ext cx="1087176" cy="407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CLEAN SYRINGES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020823" y="2692823"/>
                <a:ext cx="1087176" cy="852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TREATMENT/</a:t>
                </a:r>
              </a:p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PREVENTION OF DRUG/</a:t>
                </a:r>
              </a:p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ALCOHOL ABUSE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020823" y="1850837"/>
                <a:ext cx="1087176" cy="259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STI TREATMENT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096656" y="1770046"/>
                <a:ext cx="1087176" cy="407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MEDICAL MALE CIRCUMCISION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200004" y="1722775"/>
                <a:ext cx="1087176" cy="555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01" b="1" dirty="0">
                    <a:solidFill>
                      <a:srgbClr val="2D446F"/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HIV TESTING AND COUNSELING</a:t>
                </a:r>
              </a:p>
            </p:txBody>
          </p:sp>
        </p:grpSp>
      </p:grpSp>
      <p:sp>
        <p:nvSpPr>
          <p:cNvPr id="45" name="Rectangle 44"/>
          <p:cNvSpPr/>
          <p:nvPr/>
        </p:nvSpPr>
        <p:spPr>
          <a:xfrm>
            <a:off x="195291" y="163293"/>
            <a:ext cx="11511986" cy="891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9" b="1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HIV Prevention Toolbox </a:t>
            </a:r>
          </a:p>
          <a:p>
            <a:r>
              <a:rPr lang="en-US" sz="3197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 single product or approach will not stop the pandemic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746280" y="1411460"/>
            <a:ext cx="7233517" cy="1502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99"/>
              </a:spcAft>
            </a:pPr>
            <a:r>
              <a:rPr lang="en-US" sz="2500" b="1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[1] Long-term: a safe and efficacious vaccine </a:t>
            </a:r>
          </a:p>
          <a:p>
            <a:pPr>
              <a:spcAft>
                <a:spcPts val="799"/>
              </a:spcAft>
            </a:pPr>
            <a:r>
              <a:rPr lang="en-US" sz="2000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The availability of an </a:t>
            </a:r>
            <a:r>
              <a:rPr lang="en-US" sz="2000" b="1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HIV vaccine </a:t>
            </a:r>
            <a:r>
              <a:rPr lang="en-US" sz="2000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will be an essential component of a multi-pronged approach to a world without AIDS.</a:t>
            </a:r>
            <a:endParaRPr lang="en-US" sz="1399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656A-C5CE-BE41-A966-65FD1BA9B92C}"/>
              </a:ext>
            </a:extLst>
          </p:cNvPr>
          <p:cNvSpPr/>
          <p:nvPr/>
        </p:nvSpPr>
        <p:spPr>
          <a:xfrm>
            <a:off x="4746279" y="3182498"/>
            <a:ext cx="7233517" cy="2734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99"/>
              </a:spcAft>
            </a:pPr>
            <a:r>
              <a:rPr lang="en-US" sz="2500" b="1" dirty="0">
                <a:solidFill>
                  <a:schemeClr val="accent2"/>
                </a:solidFill>
                <a:latin typeface="Helvetica Neue" charset="0"/>
                <a:ea typeface="Helvetica Neue" charset="0"/>
                <a:cs typeface="Helvetica Neue" charset="0"/>
              </a:rPr>
              <a:t>[2] Short/medium-term: passive immunization</a:t>
            </a:r>
          </a:p>
          <a:p>
            <a:pPr>
              <a:spcAft>
                <a:spcPts val="799"/>
              </a:spcAft>
            </a:pPr>
            <a:r>
              <a:rPr lang="en-US" sz="2000" b="1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Broad and potent HIV neutralizing antibodies </a:t>
            </a:r>
            <a:r>
              <a:rPr lang="en-US" sz="2000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can be passively administered to provide long-acting prevention against HIV as we work towards an HIV vaccine. Antibodies have several advantages over other </a:t>
            </a:r>
            <a:r>
              <a:rPr lang="en-US" sz="2000" dirty="0" err="1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PrEP</a:t>
            </a:r>
            <a:r>
              <a:rPr lang="en-US" sz="2000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 options: a) 3+ month protection, b) generally low adverse side-effects and well tolerated, c) discretion as an injection compared to oral tablets, d) not otherwise used in treatment.</a:t>
            </a:r>
          </a:p>
        </p:txBody>
      </p:sp>
      <p:sp>
        <p:nvSpPr>
          <p:cNvPr id="48" name="Slide Number Placeholder 4">
            <a:extLst>
              <a:ext uri="{FF2B5EF4-FFF2-40B4-BE49-F238E27FC236}">
                <a16:creationId xmlns:a16="http://schemas.microsoft.com/office/drawing/2014/main" id="{47F3348B-3F72-4F44-8585-14CDE10FDC83}"/>
              </a:ext>
            </a:extLst>
          </p:cNvPr>
          <p:cNvSpPr txBox="1">
            <a:spLocks/>
          </p:cNvSpPr>
          <p:nvPr/>
        </p:nvSpPr>
        <p:spPr>
          <a:xfrm>
            <a:off x="11765504" y="6254786"/>
            <a:ext cx="372372" cy="282513"/>
          </a:xfrm>
          <a:prstGeom prst="rect">
            <a:avLst/>
          </a:prstGeom>
        </p:spPr>
        <p:txBody>
          <a:bodyPr/>
          <a:lstStyle>
            <a:defPPr marL="0" marR="0" indent="0" algn="l" defTabSz="9143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609301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218602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8279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4372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046506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655807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4265109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487441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7D59D72-28F2-8145-A24E-B1E33F367397}" type="slidenum">
              <a:rPr lang="en-US" sz="1042" smtClean="0">
                <a:solidFill>
                  <a:srgbClr val="000000"/>
                </a:solidFill>
              </a:rPr>
              <a:pPr/>
              <a:t>2</a:t>
            </a:fld>
            <a:endParaRPr lang="en-US" sz="1042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60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F36DBBD-377B-6A46-9479-E6EE424712C1}"/>
              </a:ext>
            </a:extLst>
          </p:cNvPr>
          <p:cNvSpPr/>
          <p:nvPr/>
        </p:nvSpPr>
        <p:spPr>
          <a:xfrm>
            <a:off x="-1" y="208551"/>
            <a:ext cx="5006716" cy="209255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FD73CD-A361-1842-B279-8B530486B35E}"/>
              </a:ext>
            </a:extLst>
          </p:cNvPr>
          <p:cNvSpPr/>
          <p:nvPr/>
        </p:nvSpPr>
        <p:spPr>
          <a:xfrm>
            <a:off x="6188106" y="543838"/>
            <a:ext cx="5824354" cy="27432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082747EC-8AD7-A04F-B21B-FAD0BEE2A30B}"/>
              </a:ext>
            </a:extLst>
          </p:cNvPr>
          <p:cNvSpPr txBox="1">
            <a:spLocks/>
          </p:cNvSpPr>
          <p:nvPr/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/>
          <a:lstStyle>
            <a:defPPr marL="0" marR="0" indent="0" algn="l" defTabSz="9143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609301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218602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8279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4372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046506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655807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4265109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487441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A732B6E-C919-471B-BB07-EDDB7F8F2421}" type="slidenum">
              <a:rPr lang="en-US" sz="1100" smtClean="0"/>
              <a:pPr/>
              <a:t>3</a:t>
            </a:fld>
            <a:endParaRPr lang="en-US" sz="1100" dirty="0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880EFD73-3DE8-5645-98C0-D5DC3A3C558E}"/>
              </a:ext>
            </a:extLst>
          </p:cNvPr>
          <p:cNvSpPr>
            <a:spLocks noChangeAspect="1"/>
          </p:cNvSpPr>
          <p:nvPr/>
        </p:nvSpPr>
        <p:spPr>
          <a:xfrm rot="10800000">
            <a:off x="4597052" y="3389334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F5F432-A03C-5340-8479-E61E4A9DFD54}"/>
              </a:ext>
            </a:extLst>
          </p:cNvPr>
          <p:cNvSpPr txBox="1"/>
          <p:nvPr/>
        </p:nvSpPr>
        <p:spPr>
          <a:xfrm>
            <a:off x="5205607" y="3656724"/>
            <a:ext cx="196499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Affordable and accessible </a:t>
            </a:r>
            <a:r>
              <a:rPr lang="en-US" sz="1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prevention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906D4C-D33E-4A49-B6E7-FE7873B63871}"/>
              </a:ext>
            </a:extLst>
          </p:cNvPr>
          <p:cNvGrpSpPr/>
          <p:nvPr/>
        </p:nvGrpSpPr>
        <p:grpSpPr>
          <a:xfrm>
            <a:off x="4597052" y="543838"/>
            <a:ext cx="7558841" cy="2926913"/>
            <a:chOff x="4597052" y="543838"/>
            <a:chExt cx="7558841" cy="2926913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35882668-904F-2A42-A790-170BC8C8F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7052" y="543838"/>
              <a:ext cx="3182112" cy="2743200"/>
            </a:xfrm>
            <a:prstGeom prst="triangle">
              <a:avLst/>
            </a:prstGeom>
            <a:solidFill>
              <a:schemeClr val="accent1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1FCE38-9321-B94F-9B08-11862307D65E}"/>
                </a:ext>
              </a:extLst>
            </p:cNvPr>
            <p:cNvSpPr txBox="1"/>
            <p:nvPr/>
          </p:nvSpPr>
          <p:spPr>
            <a:xfrm>
              <a:off x="5205607" y="2008214"/>
              <a:ext cx="1964999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Defining a pathway to global access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C358FA9-1ED4-6B49-B592-75D58AEF3208}"/>
                </a:ext>
              </a:extLst>
            </p:cNvPr>
            <p:cNvSpPr txBox="1"/>
            <p:nvPr/>
          </p:nvSpPr>
          <p:spPr>
            <a:xfrm>
              <a:off x="7621471" y="608431"/>
              <a:ext cx="4534422" cy="28623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800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WHO PPC and access pathways 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End user acceptability and feasibility research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Cost effectiveness studies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800" i="0" u="none" strike="noStrike" cap="none" spc="0" normalizeH="0" baseline="0" dirty="0" err="1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So</a:t>
              </a:r>
              <a:r>
                <a:rPr lang="en-US" sz="1800" dirty="0" err="1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ciobehavioral</a:t>
              </a: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research w/ key populations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Demand forecast and generation</a:t>
              </a:r>
            </a:p>
            <a:p>
              <a:pPr marL="285750" indent="-285750" defTabSz="609325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Integration into policy, financing &amp; procurement platforms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kumimoji="0" lang="en-US" sz="18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endParaRPr>
            </a:p>
          </p:txBody>
        </p:sp>
      </p:grpSp>
      <p:sp>
        <p:nvSpPr>
          <p:cNvPr id="28" name="Triangle 27">
            <a:extLst>
              <a:ext uri="{FF2B5EF4-FFF2-40B4-BE49-F238E27FC236}">
                <a16:creationId xmlns:a16="http://schemas.microsoft.com/office/drawing/2014/main" id="{383A1835-06BE-E565-68E4-89E2A05BE128}"/>
              </a:ext>
            </a:extLst>
          </p:cNvPr>
          <p:cNvSpPr>
            <a:spLocks noChangeAspect="1"/>
          </p:cNvSpPr>
          <p:nvPr/>
        </p:nvSpPr>
        <p:spPr>
          <a:xfrm>
            <a:off x="6358545" y="3403948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786792-8FF4-AD45-BACA-9338683994E2}"/>
              </a:ext>
            </a:extLst>
          </p:cNvPr>
          <p:cNvSpPr/>
          <p:nvPr/>
        </p:nvSpPr>
        <p:spPr>
          <a:xfrm>
            <a:off x="7941501" y="3400817"/>
            <a:ext cx="4070959" cy="27432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0172CC30-18BE-FB44-95B9-88FE5525D0C7}"/>
              </a:ext>
            </a:extLst>
          </p:cNvPr>
          <p:cNvSpPr>
            <a:spLocks noChangeAspect="1"/>
          </p:cNvSpPr>
          <p:nvPr/>
        </p:nvSpPr>
        <p:spPr>
          <a:xfrm>
            <a:off x="6358545" y="3403948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4096ACFA-41FB-09AA-B5E9-7909A8752EDC}"/>
              </a:ext>
            </a:extLst>
          </p:cNvPr>
          <p:cNvSpPr>
            <a:spLocks noChangeAspect="1"/>
          </p:cNvSpPr>
          <p:nvPr/>
        </p:nvSpPr>
        <p:spPr>
          <a:xfrm>
            <a:off x="6358545" y="3406016"/>
            <a:ext cx="3182112" cy="2743200"/>
          </a:xfrm>
          <a:prstGeom prst="triangl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E3B0D3-F060-364A-9041-99B70E8AF6C9}"/>
              </a:ext>
            </a:extLst>
          </p:cNvPr>
          <p:cNvSpPr txBox="1"/>
          <p:nvPr/>
        </p:nvSpPr>
        <p:spPr>
          <a:xfrm>
            <a:off x="9212529" y="3443398"/>
            <a:ext cx="2863576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Discovery of highly potent </a:t>
            </a:r>
            <a:r>
              <a:rPr kumimoji="0" lang="en-US" sz="180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bnAbs</a:t>
            </a: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Optimization of </a:t>
            </a:r>
            <a:r>
              <a:rPr lang="en-US" sz="1800" dirty="0" err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enhanced potency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Multivalent antibodies with synergistic activity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Multivalent antibodies with multiple specificities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244B61-59F9-7743-BD4B-20B8EAD5BEDE}"/>
              </a:ext>
            </a:extLst>
          </p:cNvPr>
          <p:cNvSpPr/>
          <p:nvPr/>
        </p:nvSpPr>
        <p:spPr>
          <a:xfrm>
            <a:off x="249599" y="3400817"/>
            <a:ext cx="4224526" cy="27432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3C7DBCB-5F58-E543-B26C-B9DC72277924}"/>
              </a:ext>
            </a:extLst>
          </p:cNvPr>
          <p:cNvSpPr>
            <a:spLocks noChangeAspect="1"/>
          </p:cNvSpPr>
          <p:nvPr/>
        </p:nvSpPr>
        <p:spPr>
          <a:xfrm>
            <a:off x="2873136" y="3403948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C48609-752D-1E4D-AB07-C12E2E980A1F}"/>
              </a:ext>
            </a:extLst>
          </p:cNvPr>
          <p:cNvSpPr txBox="1"/>
          <p:nvPr/>
        </p:nvSpPr>
        <p:spPr>
          <a:xfrm>
            <a:off x="3481692" y="4857051"/>
            <a:ext cx="196499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Low-cost manufacturing and formulation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71D827-CAAE-5C42-9030-17D583F26AB8}"/>
              </a:ext>
            </a:extLst>
          </p:cNvPr>
          <p:cNvSpPr txBox="1"/>
          <p:nvPr/>
        </p:nvSpPr>
        <p:spPr>
          <a:xfrm>
            <a:off x="337688" y="3429000"/>
            <a:ext cx="2934599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Approaches to reduce production costs in mammalian systems</a:t>
            </a: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Downstream process improvements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Alternative expression systems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Formulation, packaging and delivery devices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8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R="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CC7CBC-B6A8-D94C-9E3D-8B3BFEE13783}"/>
              </a:ext>
            </a:extLst>
          </p:cNvPr>
          <p:cNvSpPr txBox="1"/>
          <p:nvPr/>
        </p:nvSpPr>
        <p:spPr>
          <a:xfrm>
            <a:off x="287113" y="239005"/>
            <a:ext cx="4843398" cy="206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Advancing HIV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bnAbs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for global access requires a multipronged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ABFF2-D6AA-B945-B9D6-5E9727EDE231}"/>
              </a:ext>
            </a:extLst>
          </p:cNvPr>
          <p:cNvSpPr txBox="1"/>
          <p:nvPr/>
        </p:nvSpPr>
        <p:spPr>
          <a:xfrm>
            <a:off x="6979628" y="4857051"/>
            <a:ext cx="196499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Highly potent </a:t>
            </a:r>
            <a:r>
              <a:rPr lang="en-US" sz="1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w/ extended </a:t>
            </a:r>
          </a:p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half-life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07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5F2363-378E-6740-9C77-42FE0BF9CC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20"/>
          <a:stretch/>
        </p:blipFill>
        <p:spPr>
          <a:xfrm>
            <a:off x="114394" y="1750653"/>
            <a:ext cx="6678284" cy="444299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04AFF71-8D2C-D449-82C5-B398F16C78FD}"/>
              </a:ext>
            </a:extLst>
          </p:cNvPr>
          <p:cNvSpPr txBox="1"/>
          <p:nvPr/>
        </p:nvSpPr>
        <p:spPr>
          <a:xfrm>
            <a:off x="114394" y="6193647"/>
            <a:ext cx="3854388" cy="338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97" i="1" dirty="0">
                <a:solidFill>
                  <a:schemeClr val="accent5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Sok &amp; Burton, Nature Immunology, 2018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F8E50A-73CC-3646-9726-75F7A35D61E3}"/>
              </a:ext>
            </a:extLst>
          </p:cNvPr>
          <p:cNvSpPr txBox="1"/>
          <p:nvPr/>
        </p:nvSpPr>
        <p:spPr>
          <a:xfrm>
            <a:off x="290032" y="484593"/>
            <a:ext cx="11611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13768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field continues to isolate highly potent </a:t>
            </a:r>
            <a:r>
              <a:rPr lang="en-US" sz="3200" dirty="0" err="1">
                <a:solidFill>
                  <a:srgbClr val="213768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bnAbs</a:t>
            </a:r>
            <a:r>
              <a:rPr lang="en-US" sz="3200" dirty="0">
                <a:solidFill>
                  <a:srgbClr val="213768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that enable sterilizing immunity at low doses in NHP studies </a:t>
            </a:r>
            <a:endParaRPr lang="en-US" sz="1100" dirty="0">
              <a:solidFill>
                <a:srgbClr val="213768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35" name="Picture 34" descr="5a.tif">
            <a:extLst>
              <a:ext uri="{FF2B5EF4-FFF2-40B4-BE49-F238E27FC236}">
                <a16:creationId xmlns:a16="http://schemas.microsoft.com/office/drawing/2014/main" id="{2EAB47EC-F406-474F-94C0-85ABDA2081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815" y="1820993"/>
            <a:ext cx="5190452" cy="3757617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CAF26E2-F968-2249-B33C-3DB0C81491D0}"/>
              </a:ext>
            </a:extLst>
          </p:cNvPr>
          <p:cNvSpPr txBox="1">
            <a:spLocks/>
          </p:cNvSpPr>
          <p:nvPr/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/>
          <a:lstStyle>
            <a:defPPr marL="0" marR="0" indent="0" algn="l" defTabSz="9143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609301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218602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8279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4372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046506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655807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4265109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487441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7D59D72-28F2-8145-A24E-B1E33F367397}" type="slidenum">
              <a:rPr lang="en-US" sz="1050" smtClean="0">
                <a:solidFill>
                  <a:srgbClr val="000000"/>
                </a:solidFill>
              </a:rPr>
              <a:pPr/>
              <a:t>4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BFC313-B1FA-8B6F-DA68-813FABD38C20}"/>
              </a:ext>
            </a:extLst>
          </p:cNvPr>
          <p:cNvSpPr txBox="1"/>
          <p:nvPr/>
        </p:nvSpPr>
        <p:spPr>
          <a:xfrm>
            <a:off x="290032" y="115261"/>
            <a:ext cx="60983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Discovery of highly potent HIV </a:t>
            </a:r>
            <a:r>
              <a:rPr lang="en-US" sz="1800" b="1" dirty="0" err="1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bnAbs</a:t>
            </a:r>
            <a:endParaRPr lang="en-US" sz="1800" b="1" dirty="0">
              <a:solidFill>
                <a:schemeClr val="accent2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095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CBC8E99-FAB4-BB83-DB0F-7304F2FE6C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9766" y="2238067"/>
            <a:ext cx="6635714" cy="4243047"/>
          </a:xfrm>
          <a:prstGeom prst="rect">
            <a:avLst/>
          </a:prstGeom>
        </p:spPr>
      </p:pic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BFCC72F-710C-45FE-8C6E-E51E1AAF7A82}"/>
              </a:ext>
            </a:extLst>
          </p:cNvPr>
          <p:cNvSpPr txBox="1">
            <a:spLocks/>
          </p:cNvSpPr>
          <p:nvPr/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/>
          <a:lstStyle>
            <a:defPPr marL="0" marR="0" indent="0" algn="l" defTabSz="9143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609301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218602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8279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4372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046506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655807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4265109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487441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A732B6E-C919-471B-BB07-EDDB7F8F2421}" type="slidenum">
              <a:rPr lang="en-US" sz="1100" smtClean="0"/>
              <a:pPr/>
              <a:t>5</a:t>
            </a:fld>
            <a:endParaRPr lang="en-US" sz="1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3C35F-B253-3017-34DF-CB5775CF2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9248" y="2531900"/>
            <a:ext cx="2659432" cy="139094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81CE4D1-951F-AA9D-E361-63738D1EA0D8}"/>
              </a:ext>
            </a:extLst>
          </p:cNvPr>
          <p:cNvGrpSpPr/>
          <p:nvPr/>
        </p:nvGrpSpPr>
        <p:grpSpPr>
          <a:xfrm>
            <a:off x="274107" y="2238067"/>
            <a:ext cx="2805659" cy="3659833"/>
            <a:chOff x="709772" y="1982884"/>
            <a:chExt cx="2805659" cy="365983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BD8AED-625A-2CE9-32EB-6F8E732AEBCE}"/>
                </a:ext>
              </a:extLst>
            </p:cNvPr>
            <p:cNvSpPr/>
            <p:nvPr/>
          </p:nvSpPr>
          <p:spPr>
            <a:xfrm>
              <a:off x="1390316" y="1985117"/>
              <a:ext cx="2118449" cy="688004"/>
            </a:xfrm>
            <a:prstGeom prst="rect">
              <a:avLst/>
            </a:prstGeom>
            <a:solidFill>
              <a:srgbClr val="037DBC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Picture 11" descr="paper.tif">
              <a:extLst>
                <a:ext uri="{FF2B5EF4-FFF2-40B4-BE49-F238E27FC236}">
                  <a16:creationId xmlns:a16="http://schemas.microsoft.com/office/drawing/2014/main" id="{56DA645C-F7F1-6908-061B-EA51B0DC5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638" y="2680582"/>
              <a:ext cx="2628136" cy="2962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EFD93A-9476-87AC-48B8-C3A355AFC8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09772" y="1985117"/>
              <a:ext cx="2798993" cy="36038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7861723B-289A-5632-829B-BC0011E395A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22208" y="2793796"/>
              <a:ext cx="2414996" cy="266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 b="1" dirty="0">
                  <a:solidFill>
                    <a:prstClr val="black"/>
                  </a:solidFill>
                </a:rPr>
                <a:t>Engineered Bispecific Antibodies with Exquisite HIV-1-Neutralizing Activity</a:t>
              </a:r>
            </a:p>
            <a:p>
              <a:pPr algn="ctr"/>
              <a:endParaRPr lang="en-US" sz="1100" dirty="0">
                <a:solidFill>
                  <a:prstClr val="black"/>
                </a:solidFill>
              </a:endParaRPr>
            </a:p>
            <a:p>
              <a:pPr algn="ctr"/>
              <a:r>
                <a:rPr lang="en-US" sz="1100" dirty="0" err="1">
                  <a:solidFill>
                    <a:prstClr val="black"/>
                  </a:solidFill>
                </a:rPr>
                <a:t>Yaoxing</a:t>
              </a:r>
              <a:r>
                <a:rPr lang="en-US" sz="1100" dirty="0">
                  <a:solidFill>
                    <a:prstClr val="black"/>
                  </a:solidFill>
                </a:rPr>
                <a:t> Huang, Jian Yu, Anastasia </a:t>
              </a:r>
              <a:r>
                <a:rPr lang="en-US" sz="1100" dirty="0" err="1">
                  <a:solidFill>
                    <a:prstClr val="black"/>
                  </a:solidFill>
                </a:rPr>
                <a:t>Lanzi</a:t>
              </a:r>
              <a:r>
                <a:rPr lang="en-US" sz="1100" dirty="0">
                  <a:solidFill>
                    <a:prstClr val="black"/>
                  </a:solidFill>
                </a:rPr>
                <a:t>, Xin Yao, Chasity D. Andrews, Lily Tsai, </a:t>
              </a:r>
              <a:r>
                <a:rPr lang="en-US" sz="1100" dirty="0" err="1">
                  <a:solidFill>
                    <a:prstClr val="black"/>
                  </a:solidFill>
                </a:rPr>
                <a:t>Mili</a:t>
              </a:r>
              <a:r>
                <a:rPr lang="en-US" sz="1100" dirty="0">
                  <a:solidFill>
                    <a:prstClr val="black"/>
                  </a:solidFill>
                </a:rPr>
                <a:t> R. </a:t>
              </a:r>
              <a:r>
                <a:rPr lang="en-US" sz="1100" dirty="0" err="1">
                  <a:solidFill>
                    <a:prstClr val="black"/>
                  </a:solidFill>
                </a:rPr>
                <a:t>Gajjar</a:t>
              </a:r>
              <a:r>
                <a:rPr lang="en-US" sz="1100" dirty="0">
                  <a:solidFill>
                    <a:prstClr val="black"/>
                  </a:solidFill>
                </a:rPr>
                <a:t>, Ming Sun, Michael S. Seaman, Neal N. </a:t>
              </a:r>
              <a:r>
                <a:rPr lang="en-US" sz="1100" dirty="0" err="1">
                  <a:solidFill>
                    <a:prstClr val="black"/>
                  </a:solidFill>
                </a:rPr>
                <a:t>Padte</a:t>
              </a:r>
              <a:r>
                <a:rPr lang="en-US" sz="1100" dirty="0">
                  <a:solidFill>
                    <a:prstClr val="black"/>
                  </a:solidFill>
                </a:rPr>
                <a:t>, and David D. Ho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35B8B0FF-AB53-91FE-43AD-6C9AC7C2B1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0096" y="2097068"/>
              <a:ext cx="755335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en-US" sz="900" dirty="0">
                  <a:solidFill>
                    <a:schemeClr val="bg1"/>
                  </a:solidFill>
                </a:rPr>
                <a:t> June 2016</a:t>
              </a:r>
            </a:p>
            <a:p>
              <a:pPr algn="r"/>
              <a:r>
                <a:rPr lang="en-US" sz="900" dirty="0">
                  <a:solidFill>
                    <a:schemeClr val="bg1"/>
                  </a:solidFill>
                </a:rPr>
                <a:t>Volume 7</a:t>
              </a:r>
            </a:p>
            <a:p>
              <a:pPr algn="r"/>
              <a:r>
                <a:rPr lang="en-US" sz="900" dirty="0">
                  <a:solidFill>
                    <a:schemeClr val="bg1"/>
                  </a:solidFill>
                </a:rPr>
                <a:t>Issue 165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144FB76-93C4-9E42-E281-EE88800FF36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09772" y="2665661"/>
              <a:ext cx="2798993" cy="149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EB0AA73E-7771-D216-40B0-0E864BCAC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021" y="1982884"/>
              <a:ext cx="1182986" cy="693726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47C3B77-0CF4-7AEF-36CE-578912B2DD2D}"/>
              </a:ext>
            </a:extLst>
          </p:cNvPr>
          <p:cNvSpPr/>
          <p:nvPr/>
        </p:nvSpPr>
        <p:spPr>
          <a:xfrm>
            <a:off x="3670853" y="1837959"/>
            <a:ext cx="5393635" cy="400108"/>
          </a:xfrm>
          <a:prstGeom prst="rect">
            <a:avLst/>
          </a:prstGeom>
          <a:solidFill>
            <a:srgbClr val="037DB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Bispecific synergistic </a:t>
            </a:r>
            <a:r>
              <a:rPr kumimoji="0" lang="en-US" sz="2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neut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activity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F541E0-C53F-6529-D934-D4E229A089FC}"/>
              </a:ext>
            </a:extLst>
          </p:cNvPr>
          <p:cNvSpPr/>
          <p:nvPr/>
        </p:nvSpPr>
        <p:spPr>
          <a:xfrm>
            <a:off x="9197009" y="1837959"/>
            <a:ext cx="2801671" cy="400108"/>
          </a:xfrm>
          <a:prstGeom prst="rect">
            <a:avLst/>
          </a:prstGeom>
          <a:solidFill>
            <a:srgbClr val="037DB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Bispecific design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6D1AFF-6B93-A4FC-767B-B8A007EE583E}"/>
              </a:ext>
            </a:extLst>
          </p:cNvPr>
          <p:cNvSpPr txBox="1"/>
          <p:nvPr/>
        </p:nvSpPr>
        <p:spPr>
          <a:xfrm>
            <a:off x="290032" y="484593"/>
            <a:ext cx="11611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13768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Bispecific antibody designs can lead to large improvements in neutralization potency through synergistic binding</a:t>
            </a:r>
            <a:endParaRPr lang="en-US" sz="1100" dirty="0">
              <a:solidFill>
                <a:srgbClr val="213768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19F8A2-DA23-2705-EFE3-0F5F4B8588FD}"/>
              </a:ext>
            </a:extLst>
          </p:cNvPr>
          <p:cNvSpPr txBox="1"/>
          <p:nvPr/>
        </p:nvSpPr>
        <p:spPr>
          <a:xfrm>
            <a:off x="290032" y="115261"/>
            <a:ext cx="60983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Bispecific HIV </a:t>
            </a:r>
            <a:r>
              <a:rPr lang="en-US" sz="1800" b="1" dirty="0" err="1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bnAb</a:t>
            </a:r>
            <a:r>
              <a:rPr lang="en-US" sz="1800" b="1" dirty="0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+ anti-receptor antibody</a:t>
            </a:r>
          </a:p>
        </p:txBody>
      </p:sp>
    </p:spTree>
    <p:extLst>
      <p:ext uri="{BB962C8B-B14F-4D97-AF65-F5344CB8AC3E}">
        <p14:creationId xmlns:p14="http://schemas.microsoft.com/office/powerpoint/2010/main" val="38322613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BFCC72F-710C-45FE-8C6E-E51E1AAF7A82}"/>
              </a:ext>
            </a:extLst>
          </p:cNvPr>
          <p:cNvSpPr txBox="1">
            <a:spLocks/>
          </p:cNvSpPr>
          <p:nvPr/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/>
          <a:lstStyle>
            <a:defPPr marL="0" marR="0" indent="0" algn="l" defTabSz="9143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609301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218602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8279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4372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046506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655807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4265109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487441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A732B6E-C919-471B-BB07-EDDB7F8F2421}" type="slidenum">
              <a:rPr lang="en-US" sz="1100" smtClean="0"/>
              <a:pPr/>
              <a:t>6</a:t>
            </a:fld>
            <a:endParaRPr lang="en-US" sz="11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7C3B77-0CF4-7AEF-36CE-578912B2DD2D}"/>
              </a:ext>
            </a:extLst>
          </p:cNvPr>
          <p:cNvSpPr/>
          <p:nvPr/>
        </p:nvSpPr>
        <p:spPr>
          <a:xfrm>
            <a:off x="3670853" y="1837959"/>
            <a:ext cx="5393635" cy="400108"/>
          </a:xfrm>
          <a:prstGeom prst="rect">
            <a:avLst/>
          </a:prstGeom>
          <a:solidFill>
            <a:srgbClr val="037DB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 err="1">
                <a:solidFill>
                  <a:schemeClr val="bg1"/>
                </a:solidFill>
              </a:rPr>
              <a:t>Trispecific</a:t>
            </a:r>
            <a:r>
              <a:rPr lang="en-US" sz="2000" b="1" dirty="0">
                <a:solidFill>
                  <a:schemeClr val="bg1"/>
                </a:solidFill>
              </a:rPr>
              <a:t> neutralization coverage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F541E0-C53F-6529-D934-D4E229A089FC}"/>
              </a:ext>
            </a:extLst>
          </p:cNvPr>
          <p:cNvSpPr/>
          <p:nvPr/>
        </p:nvSpPr>
        <p:spPr>
          <a:xfrm>
            <a:off x="9197009" y="1837959"/>
            <a:ext cx="2801671" cy="400108"/>
          </a:xfrm>
          <a:prstGeom prst="rect">
            <a:avLst/>
          </a:prstGeom>
          <a:solidFill>
            <a:srgbClr val="037DB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 err="1">
                <a:solidFill>
                  <a:schemeClr val="bg1"/>
                </a:solidFill>
              </a:rPr>
              <a:t>Tri</a:t>
            </a:r>
            <a:r>
              <a:rPr kumimoji="0" lang="en-US" sz="20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specific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design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6D1AFF-6B93-A4FC-767B-B8A007EE583E}"/>
              </a:ext>
            </a:extLst>
          </p:cNvPr>
          <p:cNvSpPr txBox="1"/>
          <p:nvPr/>
        </p:nvSpPr>
        <p:spPr>
          <a:xfrm>
            <a:off x="290032" y="484593"/>
            <a:ext cx="11611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13768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Tri-specific antibody design combined three antibodies into a single construct, which can lower cost of production  </a:t>
            </a:r>
            <a:endParaRPr lang="en-US" sz="1100" dirty="0">
              <a:solidFill>
                <a:srgbClr val="213768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19F8A2-DA23-2705-EFE3-0F5F4B8588FD}"/>
              </a:ext>
            </a:extLst>
          </p:cNvPr>
          <p:cNvSpPr txBox="1"/>
          <p:nvPr/>
        </p:nvSpPr>
        <p:spPr>
          <a:xfrm>
            <a:off x="290032" y="115261"/>
            <a:ext cx="60983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Trispecific</a:t>
            </a:r>
            <a:r>
              <a:rPr lang="en-US" sz="1800" b="1" dirty="0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HIV </a:t>
            </a:r>
            <a:r>
              <a:rPr lang="en-US" sz="1800" b="1" dirty="0" err="1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bnAb</a:t>
            </a:r>
            <a:endParaRPr lang="en-US" sz="1800" b="1" dirty="0">
              <a:solidFill>
                <a:schemeClr val="accent2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56A599-DE35-8614-1476-3FCEEE145E01}"/>
              </a:ext>
            </a:extLst>
          </p:cNvPr>
          <p:cNvGrpSpPr>
            <a:grpSpLocks noChangeAspect="1"/>
          </p:cNvGrpSpPr>
          <p:nvPr/>
        </p:nvGrpSpPr>
        <p:grpSpPr>
          <a:xfrm>
            <a:off x="274107" y="2238067"/>
            <a:ext cx="2805659" cy="3657600"/>
            <a:chOff x="2624412" y="1467172"/>
            <a:chExt cx="1456810" cy="1911836"/>
          </a:xfrm>
        </p:grpSpPr>
        <p:pic>
          <p:nvPicPr>
            <p:cNvPr id="21" name="Picture 20" descr="paper.tif">
              <a:extLst>
                <a:ext uri="{FF2B5EF4-FFF2-40B4-BE49-F238E27FC236}">
                  <a16:creationId xmlns:a16="http://schemas.microsoft.com/office/drawing/2014/main" id="{15EE2F9D-0B35-25F1-6731-9DADBAF58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9382" y="1830693"/>
              <a:ext cx="1364633" cy="1548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D129824-A31D-D69C-3D0B-1C93C5B8472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24412" y="1467172"/>
              <a:ext cx="1453349" cy="188374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1"/>
            </a:p>
          </p:txBody>
        </p:sp>
        <p:pic>
          <p:nvPicPr>
            <p:cNvPr id="28" name="Picture 10" descr="science.pdf">
              <a:extLst>
                <a:ext uri="{FF2B5EF4-FFF2-40B4-BE49-F238E27FC236}">
                  <a16:creationId xmlns:a16="http://schemas.microsoft.com/office/drawing/2014/main" id="{75DF92B4-7201-9C27-EE0A-CD936EA11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614" y="1559225"/>
              <a:ext cx="711535" cy="202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1B3EFFEF-54B8-BC22-1827-D68320D9EBA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734717" y="1954354"/>
              <a:ext cx="1253962" cy="1174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 err="1">
                  <a:solidFill>
                    <a:prstClr val="black"/>
                  </a:solidFill>
                </a:rPr>
                <a:t>Trispecific</a:t>
              </a:r>
              <a:r>
                <a:rPr lang="en-US" sz="1400" b="1" dirty="0">
                  <a:solidFill>
                    <a:prstClr val="black"/>
                  </a:solidFill>
                </a:rPr>
                <a:t> broadly neutralizing HIV antibodies mediate potent SHIV protection in macaques</a:t>
              </a:r>
            </a:p>
            <a:p>
              <a:pPr algn="ctr"/>
              <a:endParaRPr lang="en-US" sz="400" dirty="0">
                <a:solidFill>
                  <a:prstClr val="black"/>
                </a:solidFill>
              </a:endParaRPr>
            </a:p>
            <a:p>
              <a:pPr algn="ctr"/>
              <a:r>
                <a:rPr lang="en-US" sz="600" dirty="0">
                  <a:solidFill>
                    <a:prstClr val="black"/>
                  </a:solidFill>
                </a:rPr>
                <a:t>Ling Xu, </a:t>
              </a:r>
              <a:r>
                <a:rPr lang="en-US" sz="600" dirty="0" err="1">
                  <a:solidFill>
                    <a:prstClr val="black"/>
                  </a:solidFill>
                </a:rPr>
                <a:t>Amarendra</a:t>
              </a:r>
              <a:r>
                <a:rPr lang="en-US" sz="600" dirty="0">
                  <a:solidFill>
                    <a:prstClr val="black"/>
                  </a:solidFill>
                </a:rPr>
                <a:t> </a:t>
              </a:r>
              <a:r>
                <a:rPr lang="en-US" sz="600" dirty="0" err="1">
                  <a:solidFill>
                    <a:prstClr val="black"/>
                  </a:solidFill>
                </a:rPr>
                <a:t>Pegu</a:t>
              </a:r>
              <a:r>
                <a:rPr lang="en-US" sz="600" dirty="0">
                  <a:solidFill>
                    <a:prstClr val="black"/>
                  </a:solidFill>
                </a:rPr>
                <a:t>, </a:t>
              </a:r>
              <a:r>
                <a:rPr lang="en-US" sz="600" dirty="0" err="1">
                  <a:solidFill>
                    <a:prstClr val="black"/>
                  </a:solidFill>
                </a:rPr>
                <a:t>Ercole</a:t>
              </a:r>
              <a:r>
                <a:rPr lang="en-US" sz="600" dirty="0">
                  <a:solidFill>
                    <a:prstClr val="black"/>
                  </a:solidFill>
                </a:rPr>
                <a:t> Rao, Nicole </a:t>
              </a:r>
              <a:r>
                <a:rPr lang="en-US" sz="600" dirty="0" err="1">
                  <a:solidFill>
                    <a:prstClr val="black"/>
                  </a:solidFill>
                </a:rPr>
                <a:t>Doria</a:t>
              </a:r>
              <a:r>
                <a:rPr lang="en-US" sz="600" dirty="0">
                  <a:solidFill>
                    <a:prstClr val="black"/>
                  </a:solidFill>
                </a:rPr>
                <a:t>-Rose, Jochen </a:t>
              </a:r>
              <a:r>
                <a:rPr lang="en-US" sz="600" dirty="0" err="1">
                  <a:solidFill>
                    <a:prstClr val="black"/>
                  </a:solidFill>
                </a:rPr>
                <a:t>Beninga</a:t>
              </a:r>
              <a:r>
                <a:rPr lang="en-US" sz="600" dirty="0">
                  <a:solidFill>
                    <a:prstClr val="black"/>
                  </a:solidFill>
                </a:rPr>
                <a:t>, </a:t>
              </a:r>
              <a:r>
                <a:rPr lang="en-US" sz="600" dirty="0" err="1">
                  <a:solidFill>
                    <a:prstClr val="black"/>
                  </a:solidFill>
                </a:rPr>
                <a:t>Krisha</a:t>
              </a:r>
              <a:r>
                <a:rPr lang="en-US" sz="600" dirty="0">
                  <a:solidFill>
                    <a:prstClr val="black"/>
                  </a:solidFill>
                </a:rPr>
                <a:t> McKee, Dana M Lord, Ronnie R Wei, </a:t>
              </a:r>
              <a:r>
                <a:rPr lang="en-US" sz="600" dirty="0" err="1">
                  <a:solidFill>
                    <a:prstClr val="black"/>
                  </a:solidFill>
                </a:rPr>
                <a:t>Gejing</a:t>
              </a:r>
              <a:r>
                <a:rPr lang="en-US" sz="600" dirty="0">
                  <a:solidFill>
                    <a:prstClr val="black"/>
                  </a:solidFill>
                </a:rPr>
                <a:t> Deng, Mark Louder, Stephen D Schmidt, Zachary </a:t>
              </a:r>
              <a:r>
                <a:rPr lang="en-US" sz="600" dirty="0" err="1">
                  <a:solidFill>
                    <a:prstClr val="black"/>
                  </a:solidFill>
                </a:rPr>
                <a:t>Mankoff</a:t>
              </a:r>
              <a:r>
                <a:rPr lang="en-US" sz="600" dirty="0">
                  <a:solidFill>
                    <a:prstClr val="black"/>
                  </a:solidFill>
                </a:rPr>
                <a:t>, Lan Wu, </a:t>
              </a:r>
              <a:r>
                <a:rPr lang="en-US" sz="600" dirty="0" err="1">
                  <a:solidFill>
                    <a:prstClr val="black"/>
                  </a:solidFill>
                </a:rPr>
                <a:t>Mangaiarkarasi</a:t>
              </a:r>
              <a:r>
                <a:rPr lang="en-US" sz="600" dirty="0">
                  <a:solidFill>
                    <a:prstClr val="black"/>
                  </a:solidFill>
                </a:rPr>
                <a:t> </a:t>
              </a:r>
              <a:r>
                <a:rPr lang="en-US" sz="600" dirty="0" err="1">
                  <a:solidFill>
                    <a:prstClr val="black"/>
                  </a:solidFill>
                </a:rPr>
                <a:t>Asokan</a:t>
              </a:r>
              <a:r>
                <a:rPr lang="en-US" sz="600" dirty="0">
                  <a:solidFill>
                    <a:prstClr val="black"/>
                  </a:solidFill>
                </a:rPr>
                <a:t>, Christian </a:t>
              </a:r>
              <a:r>
                <a:rPr lang="en-US" sz="600" dirty="0" err="1">
                  <a:solidFill>
                    <a:prstClr val="black"/>
                  </a:solidFill>
                </a:rPr>
                <a:t>Beil</a:t>
              </a:r>
              <a:r>
                <a:rPr lang="en-US" sz="600" dirty="0">
                  <a:solidFill>
                    <a:prstClr val="black"/>
                  </a:solidFill>
                </a:rPr>
                <a:t>, Christian Lange, Wulf Dirk Leuschner, Jochen </a:t>
              </a:r>
              <a:r>
                <a:rPr lang="en-US" sz="600" dirty="0" err="1">
                  <a:solidFill>
                    <a:prstClr val="black"/>
                  </a:solidFill>
                </a:rPr>
                <a:t>Kruip</a:t>
              </a:r>
              <a:r>
                <a:rPr lang="en-US" sz="600" dirty="0">
                  <a:solidFill>
                    <a:prstClr val="black"/>
                  </a:solidFill>
                </a:rPr>
                <a:t>, Rebecca Sendak, Young Do Kwon, </a:t>
              </a:r>
              <a:r>
                <a:rPr lang="en-US" sz="600" dirty="0" err="1">
                  <a:solidFill>
                    <a:prstClr val="black"/>
                  </a:solidFill>
                </a:rPr>
                <a:t>Tongqing</a:t>
              </a:r>
              <a:r>
                <a:rPr lang="en-US" sz="600" dirty="0">
                  <a:solidFill>
                    <a:prstClr val="black"/>
                  </a:solidFill>
                </a:rPr>
                <a:t> Zhou, </a:t>
              </a:r>
              <a:r>
                <a:rPr lang="en-US" sz="600" dirty="0" err="1">
                  <a:solidFill>
                    <a:prstClr val="black"/>
                  </a:solidFill>
                </a:rPr>
                <a:t>Xuejun</a:t>
              </a:r>
              <a:r>
                <a:rPr lang="en-US" sz="600" dirty="0">
                  <a:solidFill>
                    <a:prstClr val="black"/>
                  </a:solidFill>
                </a:rPr>
                <a:t> Chen, Robert T Bailer, </a:t>
              </a:r>
              <a:r>
                <a:rPr lang="en-US" sz="600" dirty="0" err="1">
                  <a:solidFill>
                    <a:prstClr val="black"/>
                  </a:solidFill>
                </a:rPr>
                <a:t>Keyun</a:t>
              </a:r>
              <a:r>
                <a:rPr lang="en-US" sz="600" dirty="0">
                  <a:solidFill>
                    <a:prstClr val="black"/>
                  </a:solidFill>
                </a:rPr>
                <a:t> Wang, </a:t>
              </a:r>
              <a:r>
                <a:rPr lang="en-US" sz="600" dirty="0" err="1">
                  <a:solidFill>
                    <a:prstClr val="black"/>
                  </a:solidFill>
                </a:rPr>
                <a:t>Misook</a:t>
              </a:r>
              <a:r>
                <a:rPr lang="en-US" sz="600" dirty="0">
                  <a:solidFill>
                    <a:prstClr val="black"/>
                  </a:solidFill>
                </a:rPr>
                <a:t> Choe, Lawrence J Tartaglia, Dan H </a:t>
              </a:r>
              <a:r>
                <a:rPr lang="en-US" sz="600" dirty="0" err="1">
                  <a:solidFill>
                    <a:prstClr val="black"/>
                  </a:solidFill>
                </a:rPr>
                <a:t>Barouch</a:t>
              </a:r>
              <a:r>
                <a:rPr lang="en-US" sz="600" dirty="0">
                  <a:solidFill>
                    <a:prstClr val="black"/>
                  </a:solidFill>
                </a:rPr>
                <a:t>, </a:t>
              </a:r>
              <a:r>
                <a:rPr lang="en-US" sz="600" dirty="0" err="1">
                  <a:solidFill>
                    <a:prstClr val="black"/>
                  </a:solidFill>
                </a:rPr>
                <a:t>Sijy</a:t>
              </a:r>
              <a:r>
                <a:rPr lang="en-US" sz="600" dirty="0">
                  <a:solidFill>
                    <a:prstClr val="black"/>
                  </a:solidFill>
                </a:rPr>
                <a:t> O'Dell, John-Paul Todd, Dennis R Burton, Mario </a:t>
              </a:r>
              <a:r>
                <a:rPr lang="en-US" sz="600" dirty="0" err="1">
                  <a:solidFill>
                    <a:prstClr val="black"/>
                  </a:solidFill>
                </a:rPr>
                <a:t>Roederer</a:t>
              </a:r>
              <a:r>
                <a:rPr lang="en-US" sz="600" dirty="0">
                  <a:solidFill>
                    <a:prstClr val="black"/>
                  </a:solidFill>
                </a:rPr>
                <a:t>, Mark Connors, Richard A </a:t>
              </a:r>
              <a:r>
                <a:rPr lang="en-US" sz="600" dirty="0" err="1">
                  <a:solidFill>
                    <a:prstClr val="black"/>
                  </a:solidFill>
                </a:rPr>
                <a:t>Koup</a:t>
              </a:r>
              <a:r>
                <a:rPr lang="en-US" sz="600" dirty="0">
                  <a:solidFill>
                    <a:prstClr val="black"/>
                  </a:solidFill>
                </a:rPr>
                <a:t>, Peter D </a:t>
              </a:r>
              <a:r>
                <a:rPr lang="en-US" sz="600" dirty="0" err="1">
                  <a:solidFill>
                    <a:prstClr val="black"/>
                  </a:solidFill>
                </a:rPr>
                <a:t>Kwong</a:t>
              </a:r>
              <a:r>
                <a:rPr lang="en-US" sz="600" dirty="0">
                  <a:solidFill>
                    <a:prstClr val="black"/>
                  </a:solidFill>
                </a:rPr>
                <a:t>, </a:t>
              </a:r>
              <a:r>
                <a:rPr lang="en-US" sz="600" dirty="0" err="1">
                  <a:solidFill>
                    <a:prstClr val="black"/>
                  </a:solidFill>
                </a:rPr>
                <a:t>Zhi</a:t>
              </a:r>
              <a:r>
                <a:rPr lang="en-US" sz="600" dirty="0">
                  <a:solidFill>
                    <a:prstClr val="black"/>
                  </a:solidFill>
                </a:rPr>
                <a:t>-Yong Yang, John R </a:t>
              </a:r>
              <a:r>
                <a:rPr lang="en-US" sz="600" dirty="0" err="1">
                  <a:solidFill>
                    <a:prstClr val="black"/>
                  </a:solidFill>
                </a:rPr>
                <a:t>Mascola</a:t>
              </a:r>
              <a:r>
                <a:rPr lang="en-US" sz="600" dirty="0">
                  <a:solidFill>
                    <a:prstClr val="black"/>
                  </a:solidFill>
                </a:rPr>
                <a:t>, Gary J </a:t>
              </a:r>
              <a:r>
                <a:rPr lang="en-US" sz="600" dirty="0" err="1">
                  <a:solidFill>
                    <a:prstClr val="black"/>
                  </a:solidFill>
                </a:rPr>
                <a:t>Nabel</a:t>
              </a:r>
              <a:r>
                <a:rPr lang="en-US" sz="600" dirty="0">
                  <a:solidFill>
                    <a:prstClr val="black"/>
                  </a:solidFill>
                </a:rPr>
                <a:t> </a:t>
              </a:r>
            </a:p>
          </p:txBody>
        </p:sp>
        <p:sp>
          <p:nvSpPr>
            <p:cNvPr id="32" name="TextBox 5">
              <a:extLst>
                <a:ext uri="{FF2B5EF4-FFF2-40B4-BE49-F238E27FC236}">
                  <a16:creationId xmlns:a16="http://schemas.microsoft.com/office/drawing/2014/main" id="{CB7C9F44-752F-9E58-081C-843483178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9021" y="1525689"/>
              <a:ext cx="392201" cy="217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en-US" sz="700" dirty="0">
                  <a:solidFill>
                    <a:prstClr val="black"/>
                  </a:solidFill>
                </a:rPr>
                <a:t> October 2017</a:t>
              </a:r>
            </a:p>
            <a:p>
              <a:pPr algn="r"/>
              <a:r>
                <a:rPr lang="en-US" sz="700" dirty="0">
                  <a:solidFill>
                    <a:prstClr val="black"/>
                  </a:solidFill>
                </a:rPr>
                <a:t>Volume 358</a:t>
              </a:r>
            </a:p>
            <a:p>
              <a:pPr algn="r"/>
              <a:r>
                <a:rPr lang="en-US" sz="700" dirty="0">
                  <a:solidFill>
                    <a:prstClr val="black"/>
                  </a:solidFill>
                </a:rPr>
                <a:t>Issue 6359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C12D0F3-FF88-A4F3-F769-B2ECD0EC582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624412" y="1822894"/>
              <a:ext cx="1453349" cy="77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E1322B8-37AA-6C77-4847-5C7975B5EB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3834" y="2933532"/>
            <a:ext cx="1740788" cy="2641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86056E-A746-9C27-944E-1C22C68E6E17}"/>
              </a:ext>
            </a:extLst>
          </p:cNvPr>
          <p:cNvSpPr txBox="1"/>
          <p:nvPr/>
        </p:nvSpPr>
        <p:spPr>
          <a:xfrm>
            <a:off x="9325674" y="3076782"/>
            <a:ext cx="83291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VRC01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7D939B-375A-B1CA-46B9-742F86D05755}"/>
              </a:ext>
            </a:extLst>
          </p:cNvPr>
          <p:cNvSpPr txBox="1"/>
          <p:nvPr/>
        </p:nvSpPr>
        <p:spPr>
          <a:xfrm>
            <a:off x="10876577" y="4039997"/>
            <a:ext cx="13154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PGDM1400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AE9E69-B402-1562-5C36-991F5D962A2D}"/>
              </a:ext>
            </a:extLst>
          </p:cNvPr>
          <p:cNvSpPr txBox="1"/>
          <p:nvPr/>
        </p:nvSpPr>
        <p:spPr>
          <a:xfrm>
            <a:off x="10776910" y="2748867"/>
            <a:ext cx="8745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10E8v4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23470A6-5354-FA50-04F6-2FF25B64C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3922" y="2514215"/>
            <a:ext cx="5067496" cy="36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A5CDC5-DFD6-D579-03A6-C3EEEE6E9CB2}"/>
              </a:ext>
            </a:extLst>
          </p:cNvPr>
          <p:cNvSpPr/>
          <p:nvPr/>
        </p:nvSpPr>
        <p:spPr>
          <a:xfrm>
            <a:off x="3670853" y="2557767"/>
            <a:ext cx="346343" cy="56043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989390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BFCC72F-710C-45FE-8C6E-E51E1AAF7A82}"/>
              </a:ext>
            </a:extLst>
          </p:cNvPr>
          <p:cNvSpPr txBox="1">
            <a:spLocks/>
          </p:cNvSpPr>
          <p:nvPr/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/>
          <a:lstStyle>
            <a:defPPr marL="0" marR="0" indent="0" algn="l" defTabSz="9143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609301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218602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8279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4372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046506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655807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4265109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487441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A732B6E-C919-471B-BB07-EDDB7F8F2421}" type="slidenum">
              <a:rPr lang="en-US" sz="1100" smtClean="0"/>
              <a:pPr/>
              <a:t>7</a:t>
            </a:fld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2E9B2-BB0B-5246-95F6-4BF7B5909C56}"/>
              </a:ext>
            </a:extLst>
          </p:cNvPr>
          <p:cNvSpPr txBox="1"/>
          <p:nvPr/>
        </p:nvSpPr>
        <p:spPr>
          <a:xfrm>
            <a:off x="7756968" y="2934697"/>
            <a:ext cx="187711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0.3 </a:t>
            </a:r>
            <a:r>
              <a:rPr kumimoji="0" lang="en-US" sz="1800" b="1" i="0" u="none" strike="noStrike" cap="none" spc="0" normalizeH="0" baseline="0" dirty="0" err="1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ug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/ml cut off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90100-3C7D-664F-BAFC-2A1BC63414B6}"/>
              </a:ext>
            </a:extLst>
          </p:cNvPr>
          <p:cNvSpPr txBox="1"/>
          <p:nvPr/>
        </p:nvSpPr>
        <p:spPr>
          <a:xfrm>
            <a:off x="7756968" y="3304027"/>
            <a:ext cx="3404115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Each circle represents a different virus, plotted values are neutralization IC80. Combination of three </a:t>
            </a:r>
            <a:r>
              <a:rPr kumimoji="0" lang="en-US" sz="1800" b="0" i="1" u="none" strike="noStrike" cap="none" spc="0" normalizeH="0" baseline="0" dirty="0" err="1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ebnAbs</a:t>
            </a: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covers 94% of different clade C viruses that are circulating in South Africa compared to 5% for VRC01 (AMP trial)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FF823B-16C2-DA4A-AAE3-9B2D12861F67}"/>
              </a:ext>
            </a:extLst>
          </p:cNvPr>
          <p:cNvSpPr txBox="1"/>
          <p:nvPr/>
        </p:nvSpPr>
        <p:spPr>
          <a:xfrm>
            <a:off x="10431237" y="6178035"/>
            <a:ext cx="14596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Seaman Lab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709623-5D1F-5544-97A0-403D7E453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726" y="1589679"/>
            <a:ext cx="6199974" cy="5008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B582DB-7DA0-104E-986F-432DABB8BFE4}"/>
              </a:ext>
            </a:extLst>
          </p:cNvPr>
          <p:cNvSpPr txBox="1"/>
          <p:nvPr/>
        </p:nvSpPr>
        <p:spPr>
          <a:xfrm>
            <a:off x="120709" y="6136042"/>
            <a:ext cx="14709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spc="0" normalizeH="0" baseline="0" dirty="0">
                <a:ln>
                  <a:noFill/>
                </a:ln>
                <a:solidFill>
                  <a:schemeClr val="bg2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Unpublished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9C3388-ABEA-4FE7-88A2-4718B56B5FB8}"/>
              </a:ext>
            </a:extLst>
          </p:cNvPr>
          <p:cNvSpPr txBox="1"/>
          <p:nvPr/>
        </p:nvSpPr>
        <p:spPr>
          <a:xfrm>
            <a:off x="205483" y="484593"/>
            <a:ext cx="118769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213768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IAVI, VRC, and partners have optimized HIV </a:t>
            </a:r>
            <a:r>
              <a:rPr lang="en-US" sz="2600" dirty="0" err="1">
                <a:solidFill>
                  <a:srgbClr val="213768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bnAbs</a:t>
            </a:r>
            <a:r>
              <a:rPr lang="en-US" sz="2600" dirty="0">
                <a:solidFill>
                  <a:srgbClr val="213768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for enhanced potency, leading to increases in </a:t>
            </a:r>
            <a:r>
              <a:rPr lang="en-US" sz="2600" dirty="0" err="1">
                <a:solidFill>
                  <a:srgbClr val="213768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neut</a:t>
            </a:r>
            <a:r>
              <a:rPr lang="en-US" sz="2600" dirty="0">
                <a:solidFill>
                  <a:srgbClr val="213768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coverage at low antibody concentrations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E2BC34-22B1-E316-F79A-16AFD543BA6C}"/>
              </a:ext>
            </a:extLst>
          </p:cNvPr>
          <p:cNvSpPr txBox="1"/>
          <p:nvPr/>
        </p:nvSpPr>
        <p:spPr>
          <a:xfrm>
            <a:off x="205483" y="115261"/>
            <a:ext cx="614206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Monoclonal antibodies optimized for enhanced potency</a:t>
            </a:r>
          </a:p>
        </p:txBody>
      </p:sp>
    </p:spTree>
    <p:extLst>
      <p:ext uri="{BB962C8B-B14F-4D97-AF65-F5344CB8AC3E}">
        <p14:creationId xmlns:p14="http://schemas.microsoft.com/office/powerpoint/2010/main" val="414535309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CE379B-0434-654F-BF2C-15679AE29B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34"/>
          <a:stretch/>
        </p:blipFill>
        <p:spPr>
          <a:xfrm>
            <a:off x="3717869" y="128242"/>
            <a:ext cx="8174717" cy="63977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6406C-5BD1-4E0D-9828-C05ABA8681E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78358" y="227395"/>
            <a:ext cx="3486292" cy="2877711"/>
          </a:xfr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r>
              <a:rPr lang="en-US" sz="3200" b="1" kern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Next-generation antibodies to treatment and prevention</a:t>
            </a:r>
          </a:p>
          <a:p>
            <a:pPr>
              <a:spcAft>
                <a:spcPts val="600"/>
              </a:spcAft>
            </a:pPr>
            <a:r>
              <a:rPr lang="en-US" i="1" kern="12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Optimized </a:t>
            </a:r>
            <a:r>
              <a:rPr lang="en-US" i="1" kern="1200" dirty="0" err="1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i="1" kern="1200" dirty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their combination has broader and more potent activity than VRC01</a:t>
            </a:r>
            <a:endParaRPr lang="en-US" b="1" kern="1200" dirty="0">
              <a:solidFill>
                <a:schemeClr val="bg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EF99A87-5732-4240-A359-DAC19C21C2E7}"/>
              </a:ext>
            </a:extLst>
          </p:cNvPr>
          <p:cNvSpPr txBox="1">
            <a:spLocks/>
          </p:cNvSpPr>
          <p:nvPr/>
        </p:nvSpPr>
        <p:spPr>
          <a:xfrm>
            <a:off x="11704906" y="6352149"/>
            <a:ext cx="375360" cy="114300"/>
          </a:xfrm>
          <a:prstGeom prst="rect">
            <a:avLst/>
          </a:prstGeom>
        </p:spPr>
        <p:txBody>
          <a:bodyPr/>
          <a:lstStyle>
            <a:defPPr marL="0" marR="0" indent="0" algn="l" defTabSz="9143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609301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218602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8279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4372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046506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655807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4265109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487441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32B6E-C919-471B-BB07-EDDB7F8F2421}" type="slidenum">
              <a:rPr kumimoji="0" 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609301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49C978-CA79-F443-9DC7-DAFEF7A95F15}"/>
              </a:ext>
            </a:extLst>
          </p:cNvPr>
          <p:cNvSpPr txBox="1"/>
          <p:nvPr/>
        </p:nvSpPr>
        <p:spPr>
          <a:xfrm>
            <a:off x="11046711" y="520843"/>
            <a:ext cx="1218072" cy="8303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8" b="1" i="0" u="sng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AMP study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E3091-9131-4C48-A187-2FA2AE36A67D}"/>
              </a:ext>
            </a:extLst>
          </p:cNvPr>
          <p:cNvSpPr txBox="1"/>
          <p:nvPr/>
        </p:nvSpPr>
        <p:spPr>
          <a:xfrm>
            <a:off x="9820639" y="624932"/>
            <a:ext cx="1848429" cy="461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8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NIH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14B985-3437-054C-BC3C-DCF65CBC20A5}"/>
              </a:ext>
            </a:extLst>
          </p:cNvPr>
          <p:cNvSpPr txBox="1"/>
          <p:nvPr/>
        </p:nvSpPr>
        <p:spPr>
          <a:xfrm>
            <a:off x="9289905" y="2144051"/>
            <a:ext cx="1910703" cy="461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8" b="1" i="0" u="sng" strike="noStrike" kern="0" cap="none" spc="0" normalizeH="0" baseline="0" noProof="0" dirty="0">
                <a:ln>
                  <a:noFill/>
                </a:ln>
                <a:solidFill>
                  <a:srgbClr val="9452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Rockefeller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3F4DCB-83D6-6640-B439-4F47475B4F02}"/>
              </a:ext>
            </a:extLst>
          </p:cNvPr>
          <p:cNvSpPr txBox="1"/>
          <p:nvPr/>
        </p:nvSpPr>
        <p:spPr>
          <a:xfrm>
            <a:off x="6747897" y="2963012"/>
            <a:ext cx="1471519" cy="8303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8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IAVI</a:t>
            </a:r>
          </a:p>
          <a:p>
            <a:pPr marL="0" marR="0" lvl="0" indent="0" algn="l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8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Scripps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3058D9-0311-434C-9D7B-E58A9A116D17}"/>
              </a:ext>
            </a:extLst>
          </p:cNvPr>
          <p:cNvSpPr txBox="1"/>
          <p:nvPr/>
        </p:nvSpPr>
        <p:spPr>
          <a:xfrm>
            <a:off x="6578031" y="225822"/>
            <a:ext cx="1910703" cy="461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8" b="1" i="0" u="sng" strike="noStrike" kern="0" cap="none" spc="0" normalizeH="0" baseline="0" noProof="0" dirty="0">
                <a:ln>
                  <a:noFill/>
                </a:ln>
                <a:solidFill>
                  <a:srgbClr val="213768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NIH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5BA270-89F2-E84A-9389-F8E317BCA89E}"/>
              </a:ext>
            </a:extLst>
          </p:cNvPr>
          <p:cNvSpPr txBox="1"/>
          <p:nvPr/>
        </p:nvSpPr>
        <p:spPr>
          <a:xfrm>
            <a:off x="7096894" y="1580557"/>
            <a:ext cx="19107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ePGDM1400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10AF298-E76D-E54B-9836-26A00EC05238}"/>
              </a:ext>
            </a:extLst>
          </p:cNvPr>
          <p:cNvSpPr/>
          <p:nvPr/>
        </p:nvSpPr>
        <p:spPr>
          <a:xfrm>
            <a:off x="7201754" y="1741678"/>
            <a:ext cx="175527" cy="177433"/>
          </a:xfrm>
          <a:prstGeom prst="ellipse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6093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FAEC32-E304-E443-B834-F1FFEB461E52}"/>
              </a:ext>
            </a:extLst>
          </p:cNvPr>
          <p:cNvSpPr txBox="1"/>
          <p:nvPr/>
        </p:nvSpPr>
        <p:spPr>
          <a:xfrm>
            <a:off x="8277143" y="332044"/>
            <a:ext cx="19107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859B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Sanofi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F73C5D8-8A63-F742-9EB1-3D313A00858D}"/>
              </a:ext>
            </a:extLst>
          </p:cNvPr>
          <p:cNvSpPr/>
          <p:nvPr/>
        </p:nvSpPr>
        <p:spPr>
          <a:xfrm>
            <a:off x="8884002" y="1293794"/>
            <a:ext cx="175527" cy="177433"/>
          </a:xfrm>
          <a:prstGeom prst="ellipse">
            <a:avLst/>
          </a:prstGeom>
          <a:solidFill>
            <a:schemeClr val="accent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6093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F11476-B3E7-4D45-B534-337703B47FEF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8971766" y="1144854"/>
            <a:ext cx="84870" cy="148940"/>
          </a:xfrm>
          <a:prstGeom prst="line">
            <a:avLst/>
          </a:prstGeom>
          <a:noFill/>
          <a:ln w="635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A8F95AF4-5FB5-8C43-BCDC-359523BD7036}"/>
              </a:ext>
            </a:extLst>
          </p:cNvPr>
          <p:cNvSpPr/>
          <p:nvPr/>
        </p:nvSpPr>
        <p:spPr>
          <a:xfrm>
            <a:off x="6544896" y="1165321"/>
            <a:ext cx="175527" cy="177433"/>
          </a:xfrm>
          <a:prstGeom prst="ellips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6093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5A8B8B-89ED-EC48-8F12-0D00C20C8C11}"/>
              </a:ext>
            </a:extLst>
          </p:cNvPr>
          <p:cNvSpPr txBox="1"/>
          <p:nvPr/>
        </p:nvSpPr>
        <p:spPr>
          <a:xfrm>
            <a:off x="5092950" y="884705"/>
            <a:ext cx="19107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10E8/P140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A82EA7-E100-D54F-AFD3-6CE28E206CD0}"/>
              </a:ext>
            </a:extLst>
          </p:cNvPr>
          <p:cNvSpPr txBox="1"/>
          <p:nvPr/>
        </p:nvSpPr>
        <p:spPr>
          <a:xfrm>
            <a:off x="8378395" y="795989"/>
            <a:ext cx="19107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859B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Trispecific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859B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113D94-B392-B243-B7AC-F1D7BA813227}"/>
              </a:ext>
            </a:extLst>
          </p:cNvPr>
          <p:cNvSpPr txBox="1"/>
          <p:nvPr/>
        </p:nvSpPr>
        <p:spPr>
          <a:xfrm>
            <a:off x="5001692" y="245126"/>
            <a:ext cx="19107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ADARC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9824D91-1786-B845-B5DD-434F2C7FDC97}"/>
              </a:ext>
            </a:extLst>
          </p:cNvPr>
          <p:cNvSpPr/>
          <p:nvPr/>
        </p:nvSpPr>
        <p:spPr>
          <a:xfrm>
            <a:off x="10187845" y="1302997"/>
            <a:ext cx="1218071" cy="576357"/>
          </a:xfrm>
          <a:prstGeom prst="ellipse">
            <a:avLst/>
          </a:prstGeom>
          <a:noFill/>
          <a:ln w="28575" cap="flat">
            <a:solidFill>
              <a:srgbClr val="00B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6093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150D343-D8F7-9B45-91E0-5B841C745237}"/>
              </a:ext>
            </a:extLst>
          </p:cNvPr>
          <p:cNvSpPr/>
          <p:nvPr/>
        </p:nvSpPr>
        <p:spPr>
          <a:xfrm>
            <a:off x="5839407" y="2685423"/>
            <a:ext cx="175527" cy="177433"/>
          </a:xfrm>
          <a:prstGeom prst="ellipse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6093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83B5E3-DA4A-EC4C-96CA-3FD9E7752938}"/>
              </a:ext>
            </a:extLst>
          </p:cNvPr>
          <p:cNvSpPr txBox="1"/>
          <p:nvPr/>
        </p:nvSpPr>
        <p:spPr>
          <a:xfrm>
            <a:off x="5393510" y="2891257"/>
            <a:ext cx="1668561" cy="11993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8" b="1" i="0" u="sng" strike="noStrike" kern="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NIH</a:t>
            </a:r>
          </a:p>
          <a:p>
            <a:pPr marL="0" marR="0" lvl="0" indent="0" algn="l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8" b="1" i="0" u="sng" strike="noStrike" kern="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NICD</a:t>
            </a:r>
          </a:p>
          <a:p>
            <a:pPr marL="0" marR="0" lvl="0" indent="0" algn="l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8" b="1" i="0" u="sng" strike="noStrike" kern="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CAPRISA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D369F9-5C57-934F-BA65-DD66D3C9572F}"/>
              </a:ext>
            </a:extLst>
          </p:cNvPr>
          <p:cNvSpPr txBox="1"/>
          <p:nvPr/>
        </p:nvSpPr>
        <p:spPr>
          <a:xfrm>
            <a:off x="5401429" y="2329090"/>
            <a:ext cx="19107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CAP256-VRC26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9B21645-2B0D-7E48-B6C2-E65BD6427A80}"/>
              </a:ext>
            </a:extLst>
          </p:cNvPr>
          <p:cNvSpPr/>
          <p:nvPr/>
        </p:nvSpPr>
        <p:spPr>
          <a:xfrm>
            <a:off x="5001692" y="624932"/>
            <a:ext cx="4156911" cy="1969069"/>
          </a:xfrm>
          <a:prstGeom prst="ellipse">
            <a:avLst/>
          </a:prstGeom>
          <a:noFill/>
          <a:ln w="2857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6093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58E2F7-7856-0A47-96B5-E844555555A9}"/>
              </a:ext>
            </a:extLst>
          </p:cNvPr>
          <p:cNvSpPr txBox="1"/>
          <p:nvPr/>
        </p:nvSpPr>
        <p:spPr>
          <a:xfrm>
            <a:off x="111734" y="6198261"/>
            <a:ext cx="1430839" cy="307775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6093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CONFIDENTIAL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BE3BE1D-2BBB-6A4E-8581-AB8A90909648}"/>
              </a:ext>
            </a:extLst>
          </p:cNvPr>
          <p:cNvSpPr/>
          <p:nvPr/>
        </p:nvSpPr>
        <p:spPr>
          <a:xfrm>
            <a:off x="8043253" y="2686230"/>
            <a:ext cx="175527" cy="177433"/>
          </a:xfrm>
          <a:prstGeom prst="ellipse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lvl="0" indent="0" algn="l" defTabSz="609325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B3C36F-31FD-D04C-B19E-4556669EA2EE}"/>
              </a:ext>
            </a:extLst>
          </p:cNvPr>
          <p:cNvSpPr txBox="1"/>
          <p:nvPr/>
        </p:nvSpPr>
        <p:spPr>
          <a:xfrm>
            <a:off x="7699946" y="2914447"/>
            <a:ext cx="19107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0930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PGT121.414</a:t>
            </a:r>
          </a:p>
        </p:txBody>
      </p:sp>
    </p:spTree>
    <p:extLst>
      <p:ext uri="{BB962C8B-B14F-4D97-AF65-F5344CB8AC3E}">
        <p14:creationId xmlns:p14="http://schemas.microsoft.com/office/powerpoint/2010/main" val="291110308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FD73CD-A361-1842-B279-8B530486B35E}"/>
              </a:ext>
            </a:extLst>
          </p:cNvPr>
          <p:cNvSpPr/>
          <p:nvPr/>
        </p:nvSpPr>
        <p:spPr>
          <a:xfrm>
            <a:off x="6188106" y="543838"/>
            <a:ext cx="5824354" cy="27432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082747EC-8AD7-A04F-B21B-FAD0BEE2A30B}"/>
              </a:ext>
            </a:extLst>
          </p:cNvPr>
          <p:cNvSpPr txBox="1">
            <a:spLocks/>
          </p:cNvSpPr>
          <p:nvPr/>
        </p:nvSpPr>
        <p:spPr>
          <a:xfrm>
            <a:off x="11811000" y="6362700"/>
            <a:ext cx="375360" cy="114300"/>
          </a:xfrm>
          <a:prstGeom prst="rect">
            <a:avLst/>
          </a:prstGeom>
        </p:spPr>
        <p:txBody>
          <a:bodyPr/>
          <a:lstStyle>
            <a:defPPr marL="0" marR="0" indent="0" algn="l" defTabSz="91436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609301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1218602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8279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437204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3046506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3655807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4265109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4874410" algn="l" defTabSz="60930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A732B6E-C919-471B-BB07-EDDB7F8F2421}" type="slidenum">
              <a:rPr lang="en-US" sz="1100" smtClean="0"/>
              <a:pPr/>
              <a:t>9</a:t>
            </a:fld>
            <a:endParaRPr lang="en-US" sz="1100" dirty="0"/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880EFD73-3DE8-5645-98C0-D5DC3A3C558E}"/>
              </a:ext>
            </a:extLst>
          </p:cNvPr>
          <p:cNvSpPr>
            <a:spLocks noChangeAspect="1"/>
          </p:cNvSpPr>
          <p:nvPr/>
        </p:nvSpPr>
        <p:spPr>
          <a:xfrm rot="10800000">
            <a:off x="4597052" y="3389334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F5F432-A03C-5340-8479-E61E4A9DFD54}"/>
              </a:ext>
            </a:extLst>
          </p:cNvPr>
          <p:cNvSpPr txBox="1"/>
          <p:nvPr/>
        </p:nvSpPr>
        <p:spPr>
          <a:xfrm>
            <a:off x="5205607" y="3656724"/>
            <a:ext cx="196499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Affordable and accessible </a:t>
            </a:r>
            <a:r>
              <a:rPr lang="en-US" sz="1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prevention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906D4C-D33E-4A49-B6E7-FE7873B63871}"/>
              </a:ext>
            </a:extLst>
          </p:cNvPr>
          <p:cNvGrpSpPr/>
          <p:nvPr/>
        </p:nvGrpSpPr>
        <p:grpSpPr>
          <a:xfrm>
            <a:off x="4597052" y="543838"/>
            <a:ext cx="7558841" cy="2926913"/>
            <a:chOff x="4597052" y="543838"/>
            <a:chExt cx="7558841" cy="2926913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35882668-904F-2A42-A790-170BC8C8F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7052" y="543838"/>
              <a:ext cx="3182112" cy="2743200"/>
            </a:xfrm>
            <a:prstGeom prst="triangle">
              <a:avLst/>
            </a:prstGeom>
            <a:solidFill>
              <a:schemeClr val="accent1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300" b="0" i="0" u="none" strike="noStrike" cap="none" spc="0" normalizeH="0" baseline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51FCE38-9321-B94F-9B08-11862307D65E}"/>
                </a:ext>
              </a:extLst>
            </p:cNvPr>
            <p:cNvSpPr txBox="1"/>
            <p:nvPr/>
          </p:nvSpPr>
          <p:spPr>
            <a:xfrm>
              <a:off x="5205607" y="2008214"/>
              <a:ext cx="1964999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Defining a pathway to global access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C358FA9-1ED4-6B49-B592-75D58AEF3208}"/>
                </a:ext>
              </a:extLst>
            </p:cNvPr>
            <p:cNvSpPr txBox="1"/>
            <p:nvPr/>
          </p:nvSpPr>
          <p:spPr>
            <a:xfrm>
              <a:off x="7621471" y="608431"/>
              <a:ext cx="4534422" cy="28623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800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WHO PPC and access pathways 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End user acceptability and feasibility research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Cost effectiveness studies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1800" i="0" u="none" strike="noStrike" cap="none" spc="0" normalizeH="0" baseline="0" dirty="0" err="1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Arial"/>
                </a:rPr>
                <a:t>So</a:t>
              </a:r>
              <a:r>
                <a:rPr lang="en-US" sz="1800" dirty="0" err="1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ciobehavioral</a:t>
              </a: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research w/ key populations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Demand forecast and generation</a:t>
              </a:r>
            </a:p>
            <a:p>
              <a:pPr marL="285750" indent="-285750" defTabSz="609325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accent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Integration into policy, financing &amp; procurement platforms</a:t>
              </a:r>
            </a:p>
            <a:p>
              <a:pPr marL="285750" marR="0" indent="-285750" defTabSz="60932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endParaRPr kumimoji="0" lang="en-US" sz="18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endParaRPr>
            </a:p>
          </p:txBody>
        </p:sp>
      </p:grpSp>
      <p:sp>
        <p:nvSpPr>
          <p:cNvPr id="28" name="Triangle 27">
            <a:extLst>
              <a:ext uri="{FF2B5EF4-FFF2-40B4-BE49-F238E27FC236}">
                <a16:creationId xmlns:a16="http://schemas.microsoft.com/office/drawing/2014/main" id="{383A1835-06BE-E565-68E4-89E2A05BE128}"/>
              </a:ext>
            </a:extLst>
          </p:cNvPr>
          <p:cNvSpPr>
            <a:spLocks noChangeAspect="1"/>
          </p:cNvSpPr>
          <p:nvPr/>
        </p:nvSpPr>
        <p:spPr>
          <a:xfrm>
            <a:off x="6358545" y="3403948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786792-8FF4-AD45-BACA-9338683994E2}"/>
              </a:ext>
            </a:extLst>
          </p:cNvPr>
          <p:cNvSpPr/>
          <p:nvPr/>
        </p:nvSpPr>
        <p:spPr>
          <a:xfrm>
            <a:off x="7941501" y="3400817"/>
            <a:ext cx="4070959" cy="27432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0172CC30-18BE-FB44-95B9-88FE5525D0C7}"/>
              </a:ext>
            </a:extLst>
          </p:cNvPr>
          <p:cNvSpPr>
            <a:spLocks noChangeAspect="1"/>
          </p:cNvSpPr>
          <p:nvPr/>
        </p:nvSpPr>
        <p:spPr>
          <a:xfrm>
            <a:off x="6358545" y="3403948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244B61-59F9-7743-BD4B-20B8EAD5BEDE}"/>
              </a:ext>
            </a:extLst>
          </p:cNvPr>
          <p:cNvSpPr/>
          <p:nvPr/>
        </p:nvSpPr>
        <p:spPr>
          <a:xfrm>
            <a:off x="249599" y="3400817"/>
            <a:ext cx="4224526" cy="274320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A3C7DBCB-5F58-E543-B26C-B9DC72277924}"/>
              </a:ext>
            </a:extLst>
          </p:cNvPr>
          <p:cNvSpPr>
            <a:spLocks noChangeAspect="1"/>
          </p:cNvSpPr>
          <p:nvPr/>
        </p:nvSpPr>
        <p:spPr>
          <a:xfrm>
            <a:off x="2873136" y="3403948"/>
            <a:ext cx="3182112" cy="2743200"/>
          </a:xfrm>
          <a:prstGeom prst="triangle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ABFF2-D6AA-B945-B9D6-5E9727EDE231}"/>
              </a:ext>
            </a:extLst>
          </p:cNvPr>
          <p:cNvSpPr txBox="1"/>
          <p:nvPr/>
        </p:nvSpPr>
        <p:spPr>
          <a:xfrm>
            <a:off x="6979628" y="4857051"/>
            <a:ext cx="196499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Highly potent </a:t>
            </a:r>
            <a:r>
              <a:rPr lang="en-US" sz="18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w/ extended </a:t>
            </a:r>
          </a:p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half-life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4096ACFA-41FB-09AA-B5E9-7909A8752EDC}"/>
              </a:ext>
            </a:extLst>
          </p:cNvPr>
          <p:cNvSpPr>
            <a:spLocks noChangeAspect="1"/>
          </p:cNvSpPr>
          <p:nvPr/>
        </p:nvSpPr>
        <p:spPr>
          <a:xfrm>
            <a:off x="2873136" y="3404946"/>
            <a:ext cx="3182112" cy="2743200"/>
          </a:xfrm>
          <a:prstGeom prst="triangle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 dirty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C48609-752D-1E4D-AB07-C12E2E980A1F}"/>
              </a:ext>
            </a:extLst>
          </p:cNvPr>
          <p:cNvSpPr txBox="1"/>
          <p:nvPr/>
        </p:nvSpPr>
        <p:spPr>
          <a:xfrm>
            <a:off x="3481692" y="4857051"/>
            <a:ext cx="196499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Low-cost manufacturing and formulation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B9F6986-6410-429D-6D74-A9B6FCAF3B2A}"/>
              </a:ext>
            </a:extLst>
          </p:cNvPr>
          <p:cNvSpPr/>
          <p:nvPr/>
        </p:nvSpPr>
        <p:spPr>
          <a:xfrm>
            <a:off x="-1" y="208551"/>
            <a:ext cx="5006716" cy="209255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300" b="0" i="0" u="none" strike="noStrike" cap="none" spc="0" normalizeH="0" baseline="0">
              <a:ln>
                <a:noFill/>
              </a:ln>
              <a:solidFill>
                <a:srgbClr val="1C1C1C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9C42E4-0455-72A7-0AC5-2BEF4C89C0C0}"/>
              </a:ext>
            </a:extLst>
          </p:cNvPr>
          <p:cNvSpPr txBox="1"/>
          <p:nvPr/>
        </p:nvSpPr>
        <p:spPr>
          <a:xfrm>
            <a:off x="287113" y="239005"/>
            <a:ext cx="4843398" cy="2062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Advancing HIV </a:t>
            </a:r>
            <a:r>
              <a:rPr kumimoji="0" lang="en-US" sz="3200" b="1" i="0" u="none" strike="noStrike" cap="none" spc="0" normalizeH="0" baseline="0" dirty="0" err="1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bnAbs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rgbClr val="1C1C1C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 for global access requires a multipronged approach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61AF923-F567-4F2E-E0F4-B545A6389977}"/>
              </a:ext>
            </a:extLst>
          </p:cNvPr>
          <p:cNvSpPr txBox="1"/>
          <p:nvPr/>
        </p:nvSpPr>
        <p:spPr>
          <a:xfrm>
            <a:off x="9212529" y="3443398"/>
            <a:ext cx="2863576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Discovery of highly potent </a:t>
            </a:r>
            <a:r>
              <a:rPr kumimoji="0" lang="en-US" sz="1800" i="0" u="none" strike="noStrike" cap="none" spc="0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Arial"/>
              </a:rPr>
              <a:t>bnAbs</a:t>
            </a: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Optimization of </a:t>
            </a:r>
            <a:r>
              <a:rPr lang="en-US" sz="1800" dirty="0" err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for enhanced potency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Multivalent antibodies with synergistic activity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Multivalent antibodies with multiple specificities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7DBE63-A9C2-CC0D-F0B0-25214D5D9967}"/>
              </a:ext>
            </a:extLst>
          </p:cNvPr>
          <p:cNvSpPr txBox="1"/>
          <p:nvPr/>
        </p:nvSpPr>
        <p:spPr>
          <a:xfrm>
            <a:off x="337688" y="3429000"/>
            <a:ext cx="2934599" cy="3139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Approaches to reduce production costs in mammalian systems</a:t>
            </a: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Downstream process improvements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Alternative expression systems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Formulation, packaging and delivery devices</a:t>
            </a:r>
          </a:p>
          <a:p>
            <a:pPr marL="285750" marR="0" indent="-28575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800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R="0" defTabSz="60932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180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451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Theme1">
  <a:themeElements>
    <a:clrScheme name="IAVI Colors">
      <a:dk1>
        <a:srgbClr val="1C1C1C"/>
      </a:dk1>
      <a:lt1>
        <a:srgbClr val="FFFFFF"/>
      </a:lt1>
      <a:dk2>
        <a:srgbClr val="A7A7A7"/>
      </a:dk2>
      <a:lt2>
        <a:srgbClr val="535353"/>
      </a:lt2>
      <a:accent1>
        <a:srgbClr val="00558C"/>
      </a:accent1>
      <a:accent2>
        <a:srgbClr val="00B5E2"/>
      </a:accent2>
      <a:accent3>
        <a:srgbClr val="78BE20"/>
      </a:accent3>
      <a:accent4>
        <a:srgbClr val="9E007E"/>
      </a:accent4>
      <a:accent5>
        <a:srgbClr val="00859B"/>
      </a:accent5>
      <a:accent6>
        <a:srgbClr val="A2AAAD"/>
      </a:accent6>
      <a:hlink>
        <a:srgbClr val="9E007E"/>
      </a:hlink>
      <a:folHlink>
        <a:srgbClr val="FF00FF"/>
      </a:folHlink>
    </a:clrScheme>
    <a:fontScheme name="IAVI-Templa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IAVI-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093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1C1C1C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093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1C1C1C"/>
            </a:solidFill>
            <a:effectLst/>
            <a:uFillTx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Theme1" id="{D4982FFF-E864-4124-AAFB-F26B2F00AC45}" vid="{5547D716-48CB-4896-AB2B-D9ADB9180C3D}"/>
    </a:ext>
  </a:extLst>
</a:theme>
</file>

<file path=ppt/theme/theme2.xml><?xml version="1.0" encoding="utf-8"?>
<a:theme xmlns:a="http://schemas.openxmlformats.org/drawingml/2006/main" name="IAVI PPT Template Master Slides">
  <a:themeElements>
    <a:clrScheme name="IAVI Colors">
      <a:dk1>
        <a:srgbClr val="1C1C1C"/>
      </a:dk1>
      <a:lt1>
        <a:srgbClr val="FFFFFF"/>
      </a:lt1>
      <a:dk2>
        <a:srgbClr val="A7A7A7"/>
      </a:dk2>
      <a:lt2>
        <a:srgbClr val="535353"/>
      </a:lt2>
      <a:accent1>
        <a:srgbClr val="00558C"/>
      </a:accent1>
      <a:accent2>
        <a:srgbClr val="00B5E2"/>
      </a:accent2>
      <a:accent3>
        <a:srgbClr val="78BE20"/>
      </a:accent3>
      <a:accent4>
        <a:srgbClr val="9E007E"/>
      </a:accent4>
      <a:accent5>
        <a:srgbClr val="00859B"/>
      </a:accent5>
      <a:accent6>
        <a:srgbClr val="A2AAAD"/>
      </a:accent6>
      <a:hlink>
        <a:srgbClr val="9E007E"/>
      </a:hlink>
      <a:folHlink>
        <a:srgbClr val="FF00FF"/>
      </a:folHlink>
    </a:clrScheme>
    <a:fontScheme name="IAVI-Templa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IAVI-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093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1C1C1C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093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1C1C1C"/>
            </a:solidFill>
            <a:effectLst/>
            <a:uFillTx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IAVI-Template_Compressed Images" id="{A90676C4-B93F-994F-AF2A-CD7E881D5E3D}" vid="{EAB802C8-5BFE-3C4C-B37C-C15B0982B770}"/>
    </a:ext>
  </a:extLst>
</a:theme>
</file>

<file path=ppt/theme/theme3.xml><?xml version="1.0" encoding="utf-8"?>
<a:theme xmlns:a="http://schemas.openxmlformats.org/drawingml/2006/main" name="1_IAVI PPT Template Master Slides">
  <a:themeElements>
    <a:clrScheme name="IAVI Branding Colors 2021">
      <a:dk1>
        <a:srgbClr val="1C1C1C"/>
      </a:dk1>
      <a:lt1>
        <a:srgbClr val="FFFFFF"/>
      </a:lt1>
      <a:dk2>
        <a:srgbClr val="A7A7A7"/>
      </a:dk2>
      <a:lt2>
        <a:srgbClr val="535353"/>
      </a:lt2>
      <a:accent1>
        <a:srgbClr val="00558C"/>
      </a:accent1>
      <a:accent2>
        <a:srgbClr val="00B5E2"/>
      </a:accent2>
      <a:accent3>
        <a:srgbClr val="FF9700"/>
      </a:accent3>
      <a:accent4>
        <a:srgbClr val="00E0C9"/>
      </a:accent4>
      <a:accent5>
        <a:srgbClr val="E723B8"/>
      </a:accent5>
      <a:accent6>
        <a:srgbClr val="6BCE00"/>
      </a:accent6>
      <a:hlink>
        <a:srgbClr val="00B4E2"/>
      </a:hlink>
      <a:folHlink>
        <a:srgbClr val="00DFC9"/>
      </a:folHlink>
    </a:clrScheme>
    <a:fontScheme name="IAVI-Templa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IAVI-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093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1C1C1C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093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1C1C1C"/>
            </a:solidFill>
            <a:effectLst/>
            <a:uFillTx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IAVI-Template" id="{0DF94302-7E9E-2B49-9366-B99AF287AA50}" vid="{80CE7BAB-5EAB-D744-BCEF-EAE4E4B08CE2}"/>
    </a:ext>
  </a:extLst>
</a:theme>
</file>

<file path=ppt/theme/theme4.xml><?xml version="1.0" encoding="utf-8"?>
<a:theme xmlns:a="http://schemas.openxmlformats.org/drawingml/2006/main" name="2_IAVI PPT Template Master Slides">
  <a:themeElements>
    <a:clrScheme name="IAVI Branding Colors 2021">
      <a:dk1>
        <a:srgbClr val="1C1C1C"/>
      </a:dk1>
      <a:lt1>
        <a:srgbClr val="FFFFFF"/>
      </a:lt1>
      <a:dk2>
        <a:srgbClr val="A7A7A7"/>
      </a:dk2>
      <a:lt2>
        <a:srgbClr val="535353"/>
      </a:lt2>
      <a:accent1>
        <a:srgbClr val="00558C"/>
      </a:accent1>
      <a:accent2>
        <a:srgbClr val="00B5E2"/>
      </a:accent2>
      <a:accent3>
        <a:srgbClr val="FF9700"/>
      </a:accent3>
      <a:accent4>
        <a:srgbClr val="00E0C9"/>
      </a:accent4>
      <a:accent5>
        <a:srgbClr val="E723B8"/>
      </a:accent5>
      <a:accent6>
        <a:srgbClr val="6BCE00"/>
      </a:accent6>
      <a:hlink>
        <a:srgbClr val="00B4E2"/>
      </a:hlink>
      <a:folHlink>
        <a:srgbClr val="00DFC9"/>
      </a:folHlink>
    </a:clrScheme>
    <a:fontScheme name="IAVI-Templat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IAVI-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6093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300" b="0" i="0" u="none" strike="noStrike" cap="none" spc="0" normalizeH="0" baseline="0">
            <a:ln>
              <a:noFill/>
            </a:ln>
            <a:solidFill>
              <a:srgbClr val="1C1C1C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0932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1C1C1C"/>
            </a:solidFill>
            <a:effectLst/>
            <a:uFillTx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IAVI-Template" id="{83B7A3B3-AEAD-D748-B2FD-6D62D9FF5DD4}" vid="{C0639FF3-8492-2245-A558-51D4B511FEF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A4FFA6A1DAAE49AD4F7E767D2CCBE9" ma:contentTypeVersion="13" ma:contentTypeDescription="Create a new document." ma:contentTypeScope="" ma:versionID="be4401e6353f782a6fe7ca6c53d07c07">
  <xsd:schema xmlns:xsd="http://www.w3.org/2001/XMLSchema" xmlns:xs="http://www.w3.org/2001/XMLSchema" xmlns:p="http://schemas.microsoft.com/office/2006/metadata/properties" xmlns:ns2="b1e56f5f-329c-4899-a519-379649973d51" xmlns:ns3="250929fa-9806-4449-af20-7947085fa170" targetNamespace="http://schemas.microsoft.com/office/2006/metadata/properties" ma:root="true" ma:fieldsID="f702c6314eef692a711f5ab467348184" ns2:_="" ns3:_="">
    <xsd:import namespace="b1e56f5f-329c-4899-a519-379649973d51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56f5f-329c-4899-a519-379649973d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11B003-E1DB-4A72-8D28-72F32570C5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e56f5f-329c-4899-a519-379649973d51"/>
    <ds:schemaRef ds:uri="250929fa-9806-4449-af20-7947085fa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DD793F-0662-4C5A-812F-41AED5A08B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21531</TotalTime>
  <Words>1780</Words>
  <Application>Microsoft Macintosh PowerPoint</Application>
  <PresentationFormat>Widescreen</PresentationFormat>
  <Paragraphs>235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Helvetica</vt:lpstr>
      <vt:lpstr>Helvetica Neue</vt:lpstr>
      <vt:lpstr>Helvetica Neue Medium</vt:lpstr>
      <vt:lpstr>Helvetica Neue Regular</vt:lpstr>
      <vt:lpstr>Theme1</vt:lpstr>
      <vt:lpstr>IAVI PPT Template Master Slides</vt:lpstr>
      <vt:lpstr>1_IAVI PPT Template Master Slides</vt:lpstr>
      <vt:lpstr>2_IAVI PPT Template Master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Technology advancements to lower the costs of manufacturing </vt:lpstr>
      <vt:lpstr>Biopharmaceutical Manufacturing Capabilities: growing presence in LMICs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Gabriella Quintard</dc:creator>
  <cp:lastModifiedBy>Devin Sok</cp:lastModifiedBy>
  <cp:revision>216</cp:revision>
  <dcterms:created xsi:type="dcterms:W3CDTF">2020-03-24T13:00:15Z</dcterms:created>
  <dcterms:modified xsi:type="dcterms:W3CDTF">2022-07-31T13:48:22Z</dcterms:modified>
</cp:coreProperties>
</file>