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0"/>
  </p:notesMasterIdLst>
  <p:sldIdLst>
    <p:sldId id="256" r:id="rId5"/>
    <p:sldId id="257" r:id="rId6"/>
    <p:sldId id="275" r:id="rId7"/>
    <p:sldId id="278" r:id="rId8"/>
    <p:sldId id="277"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Verdana" panose="020B060403050404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snapToObjects="1">
      <p:cViewPr varScale="1">
        <p:scale>
          <a:sx n="122" d="100"/>
          <a:sy n="122" d="100"/>
        </p:scale>
        <p:origin x="86" y="21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868E6-F2D3-FC4D-A211-DE76C9559F1B}" type="doc">
      <dgm:prSet loTypeId="urn:microsoft.com/office/officeart/2009/layout/CircleArrowProcess" loCatId="" qsTypeId="urn:microsoft.com/office/officeart/2005/8/quickstyle/simple1" qsCatId="simple" csTypeId="urn:microsoft.com/office/officeart/2005/8/colors/accent1_3" csCatId="accent1" phldr="1"/>
      <dgm:spPr/>
      <dgm:t>
        <a:bodyPr/>
        <a:lstStyle/>
        <a:p>
          <a:endParaRPr lang="en-GB"/>
        </a:p>
      </dgm:t>
    </dgm:pt>
    <dgm:pt modelId="{C81CD9FE-5484-234A-A7C3-3F6B41F49B90}">
      <dgm:prSet custT="1"/>
      <dgm:spPr/>
      <dgm:t>
        <a:bodyPr/>
        <a:lstStyle/>
        <a:p>
          <a:r>
            <a:rPr lang="en-US" sz="1400" dirty="0"/>
            <a:t>What works best?</a:t>
          </a:r>
        </a:p>
      </dgm:t>
    </dgm:pt>
    <dgm:pt modelId="{67F7D205-FA70-534E-9CAA-FE09B1B3420A}" type="parTrans" cxnId="{1AD5C60C-572C-404E-92C2-DDBB93F8BBEA}">
      <dgm:prSet/>
      <dgm:spPr/>
      <dgm:t>
        <a:bodyPr/>
        <a:lstStyle/>
        <a:p>
          <a:endParaRPr lang="en-GB" sz="1600"/>
        </a:p>
      </dgm:t>
    </dgm:pt>
    <dgm:pt modelId="{543C483D-A907-554B-AB3F-D80A38AC632D}" type="sibTrans" cxnId="{1AD5C60C-572C-404E-92C2-DDBB93F8BBEA}">
      <dgm:prSet/>
      <dgm:spPr/>
      <dgm:t>
        <a:bodyPr/>
        <a:lstStyle/>
        <a:p>
          <a:endParaRPr lang="en-GB" sz="1600"/>
        </a:p>
      </dgm:t>
    </dgm:pt>
    <dgm:pt modelId="{2D65F579-902C-B546-8A93-EFCCEB743CFA}">
      <dgm:prSet custT="1"/>
      <dgm:spPr/>
      <dgm:t>
        <a:bodyPr/>
        <a:lstStyle/>
        <a:p>
          <a:r>
            <a:rPr lang="en-US" sz="1400" dirty="0"/>
            <a:t> Why it works?</a:t>
          </a:r>
        </a:p>
      </dgm:t>
    </dgm:pt>
    <dgm:pt modelId="{5BB363E2-B83F-7542-ACF5-9C19BCAE284E}" type="parTrans" cxnId="{9E67236D-4D56-AF41-AC32-10453A653E69}">
      <dgm:prSet/>
      <dgm:spPr/>
      <dgm:t>
        <a:bodyPr/>
        <a:lstStyle/>
        <a:p>
          <a:endParaRPr lang="en-GB" sz="1600"/>
        </a:p>
      </dgm:t>
    </dgm:pt>
    <dgm:pt modelId="{C761DC41-68B9-194B-9F20-5778F58BCA65}" type="sibTrans" cxnId="{9E67236D-4D56-AF41-AC32-10453A653E69}">
      <dgm:prSet/>
      <dgm:spPr/>
      <dgm:t>
        <a:bodyPr/>
        <a:lstStyle/>
        <a:p>
          <a:endParaRPr lang="en-GB" sz="1600"/>
        </a:p>
      </dgm:t>
    </dgm:pt>
    <dgm:pt modelId="{8A501393-C91A-074D-A3BD-3D408BFED1A6}">
      <dgm:prSet custT="1"/>
      <dgm:spPr/>
      <dgm:t>
        <a:bodyPr/>
        <a:lstStyle/>
        <a:p>
          <a:r>
            <a:rPr lang="en-US" sz="1400" dirty="0"/>
            <a:t>How can it be applied in specific contexts?</a:t>
          </a:r>
        </a:p>
      </dgm:t>
    </dgm:pt>
    <dgm:pt modelId="{58DD8DBB-BF3D-1F49-B76A-0DB53356B979}" type="sibTrans" cxnId="{CA569374-1519-8A4C-BCD2-1800A3C1AB82}">
      <dgm:prSet/>
      <dgm:spPr/>
      <dgm:t>
        <a:bodyPr/>
        <a:lstStyle/>
        <a:p>
          <a:endParaRPr lang="en-GB" sz="1600"/>
        </a:p>
      </dgm:t>
    </dgm:pt>
    <dgm:pt modelId="{D8A409DD-6682-964F-A5A4-D5D284161949}" type="parTrans" cxnId="{CA569374-1519-8A4C-BCD2-1800A3C1AB82}">
      <dgm:prSet/>
      <dgm:spPr/>
      <dgm:t>
        <a:bodyPr/>
        <a:lstStyle/>
        <a:p>
          <a:endParaRPr lang="en-GB" sz="1600"/>
        </a:p>
      </dgm:t>
    </dgm:pt>
    <dgm:pt modelId="{7EBCC929-3C28-B548-BA92-3BAFDF5935BC}" type="pres">
      <dgm:prSet presAssocID="{42F868E6-F2D3-FC4D-A211-DE76C9559F1B}" presName="Name0" presStyleCnt="0">
        <dgm:presLayoutVars>
          <dgm:chMax val="7"/>
          <dgm:chPref val="7"/>
          <dgm:dir/>
          <dgm:animLvl val="lvl"/>
        </dgm:presLayoutVars>
      </dgm:prSet>
      <dgm:spPr/>
    </dgm:pt>
    <dgm:pt modelId="{DA4D7992-E441-7C4E-B1E8-EE0AFC472525}" type="pres">
      <dgm:prSet presAssocID="{C81CD9FE-5484-234A-A7C3-3F6B41F49B90}" presName="Accent1" presStyleCnt="0"/>
      <dgm:spPr/>
    </dgm:pt>
    <dgm:pt modelId="{1141A833-210F-9148-A243-814ED759B019}" type="pres">
      <dgm:prSet presAssocID="{C81CD9FE-5484-234A-A7C3-3F6B41F49B90}" presName="Accent" presStyleLbl="node1" presStyleIdx="0" presStyleCnt="3"/>
      <dgm:spPr/>
    </dgm:pt>
    <dgm:pt modelId="{4D38F033-CC84-BA48-B826-E9FE7F0F6027}" type="pres">
      <dgm:prSet presAssocID="{C81CD9FE-5484-234A-A7C3-3F6B41F49B90}" presName="Parent1" presStyleLbl="revTx" presStyleIdx="0" presStyleCnt="3">
        <dgm:presLayoutVars>
          <dgm:chMax val="1"/>
          <dgm:chPref val="1"/>
          <dgm:bulletEnabled val="1"/>
        </dgm:presLayoutVars>
      </dgm:prSet>
      <dgm:spPr/>
    </dgm:pt>
    <dgm:pt modelId="{CC38B278-4469-D64D-88DA-508149CB6C5B}" type="pres">
      <dgm:prSet presAssocID="{2D65F579-902C-B546-8A93-EFCCEB743CFA}" presName="Accent2" presStyleCnt="0"/>
      <dgm:spPr/>
    </dgm:pt>
    <dgm:pt modelId="{0990E5D7-2A94-F24F-BA76-BC8EFFB4CDA3}" type="pres">
      <dgm:prSet presAssocID="{2D65F579-902C-B546-8A93-EFCCEB743CFA}" presName="Accent" presStyleLbl="node1" presStyleIdx="1" presStyleCnt="3"/>
      <dgm:spPr/>
    </dgm:pt>
    <dgm:pt modelId="{1101717C-62C1-ED43-A10D-0F33865CD9C4}" type="pres">
      <dgm:prSet presAssocID="{2D65F579-902C-B546-8A93-EFCCEB743CFA}" presName="Parent2" presStyleLbl="revTx" presStyleIdx="1" presStyleCnt="3" custScaleX="133834" custLinFactNeighborX="5352">
        <dgm:presLayoutVars>
          <dgm:chMax val="1"/>
          <dgm:chPref val="1"/>
          <dgm:bulletEnabled val="1"/>
        </dgm:presLayoutVars>
      </dgm:prSet>
      <dgm:spPr/>
    </dgm:pt>
    <dgm:pt modelId="{FAF8610D-3AB7-9349-AC06-A187A9214653}" type="pres">
      <dgm:prSet presAssocID="{8A501393-C91A-074D-A3BD-3D408BFED1A6}" presName="Accent3" presStyleCnt="0"/>
      <dgm:spPr/>
    </dgm:pt>
    <dgm:pt modelId="{23D659AC-2402-A24E-BDAC-48BFEE6AE52C}" type="pres">
      <dgm:prSet presAssocID="{8A501393-C91A-074D-A3BD-3D408BFED1A6}" presName="Accent" presStyleLbl="node1" presStyleIdx="2" presStyleCnt="3"/>
      <dgm:spPr/>
    </dgm:pt>
    <dgm:pt modelId="{F10CA5CD-FF07-2A40-A9BE-0C924A6539B4}" type="pres">
      <dgm:prSet presAssocID="{8A501393-C91A-074D-A3BD-3D408BFED1A6}" presName="Parent3" presStyleLbl="revTx" presStyleIdx="2" presStyleCnt="3" custScaleX="129299">
        <dgm:presLayoutVars>
          <dgm:chMax val="1"/>
          <dgm:chPref val="1"/>
          <dgm:bulletEnabled val="1"/>
        </dgm:presLayoutVars>
      </dgm:prSet>
      <dgm:spPr/>
    </dgm:pt>
  </dgm:ptLst>
  <dgm:cxnLst>
    <dgm:cxn modelId="{92575304-E838-E54F-A2D5-7C911599CD5A}" type="presOf" srcId="{42F868E6-F2D3-FC4D-A211-DE76C9559F1B}" destId="{7EBCC929-3C28-B548-BA92-3BAFDF5935BC}" srcOrd="0" destOrd="0" presId="urn:microsoft.com/office/officeart/2009/layout/CircleArrowProcess"/>
    <dgm:cxn modelId="{1AD5C60C-572C-404E-92C2-DDBB93F8BBEA}" srcId="{42F868E6-F2D3-FC4D-A211-DE76C9559F1B}" destId="{C81CD9FE-5484-234A-A7C3-3F6B41F49B90}" srcOrd="0" destOrd="0" parTransId="{67F7D205-FA70-534E-9CAA-FE09B1B3420A}" sibTransId="{543C483D-A907-554B-AB3F-D80A38AC632D}"/>
    <dgm:cxn modelId="{BCFDAA19-9DD2-6244-B83A-4910EE405190}" type="presOf" srcId="{C81CD9FE-5484-234A-A7C3-3F6B41F49B90}" destId="{4D38F033-CC84-BA48-B826-E9FE7F0F6027}" srcOrd="0" destOrd="0" presId="urn:microsoft.com/office/officeart/2009/layout/CircleArrowProcess"/>
    <dgm:cxn modelId="{01951247-9C6C-9144-A607-CAA7DFE053CC}" type="presOf" srcId="{8A501393-C91A-074D-A3BD-3D408BFED1A6}" destId="{F10CA5CD-FF07-2A40-A9BE-0C924A6539B4}" srcOrd="0" destOrd="0" presId="urn:microsoft.com/office/officeart/2009/layout/CircleArrowProcess"/>
    <dgm:cxn modelId="{9E67236D-4D56-AF41-AC32-10453A653E69}" srcId="{42F868E6-F2D3-FC4D-A211-DE76C9559F1B}" destId="{2D65F579-902C-B546-8A93-EFCCEB743CFA}" srcOrd="1" destOrd="0" parTransId="{5BB363E2-B83F-7542-ACF5-9C19BCAE284E}" sibTransId="{C761DC41-68B9-194B-9F20-5778F58BCA65}"/>
    <dgm:cxn modelId="{CA569374-1519-8A4C-BCD2-1800A3C1AB82}" srcId="{42F868E6-F2D3-FC4D-A211-DE76C9559F1B}" destId="{8A501393-C91A-074D-A3BD-3D408BFED1A6}" srcOrd="2" destOrd="0" parTransId="{D8A409DD-6682-964F-A5A4-D5D284161949}" sibTransId="{58DD8DBB-BF3D-1F49-B76A-0DB53356B979}"/>
    <dgm:cxn modelId="{AEAC6385-FB12-1846-A025-7D6C095526E4}" type="presOf" srcId="{2D65F579-902C-B546-8A93-EFCCEB743CFA}" destId="{1101717C-62C1-ED43-A10D-0F33865CD9C4}" srcOrd="0" destOrd="0" presId="urn:microsoft.com/office/officeart/2009/layout/CircleArrowProcess"/>
    <dgm:cxn modelId="{49BF4DE6-2E80-C445-87A1-40CBF5B1B98F}" type="presParOf" srcId="{7EBCC929-3C28-B548-BA92-3BAFDF5935BC}" destId="{DA4D7992-E441-7C4E-B1E8-EE0AFC472525}" srcOrd="0" destOrd="0" presId="urn:microsoft.com/office/officeart/2009/layout/CircleArrowProcess"/>
    <dgm:cxn modelId="{8CCB2DEC-9AD2-3B44-BB6F-649CA6ACB1CA}" type="presParOf" srcId="{DA4D7992-E441-7C4E-B1E8-EE0AFC472525}" destId="{1141A833-210F-9148-A243-814ED759B019}" srcOrd="0" destOrd="0" presId="urn:microsoft.com/office/officeart/2009/layout/CircleArrowProcess"/>
    <dgm:cxn modelId="{CE40D21E-9472-654F-8833-96EE77EE5575}" type="presParOf" srcId="{7EBCC929-3C28-B548-BA92-3BAFDF5935BC}" destId="{4D38F033-CC84-BA48-B826-E9FE7F0F6027}" srcOrd="1" destOrd="0" presId="urn:microsoft.com/office/officeart/2009/layout/CircleArrowProcess"/>
    <dgm:cxn modelId="{28C38CDC-7760-FF44-A575-293C0086D3E5}" type="presParOf" srcId="{7EBCC929-3C28-B548-BA92-3BAFDF5935BC}" destId="{CC38B278-4469-D64D-88DA-508149CB6C5B}" srcOrd="2" destOrd="0" presId="urn:microsoft.com/office/officeart/2009/layout/CircleArrowProcess"/>
    <dgm:cxn modelId="{D6BE455F-F302-8149-B635-0084B72B97A4}" type="presParOf" srcId="{CC38B278-4469-D64D-88DA-508149CB6C5B}" destId="{0990E5D7-2A94-F24F-BA76-BC8EFFB4CDA3}" srcOrd="0" destOrd="0" presId="urn:microsoft.com/office/officeart/2009/layout/CircleArrowProcess"/>
    <dgm:cxn modelId="{56C68C85-3153-7F47-B7ED-A5387D88A8AB}" type="presParOf" srcId="{7EBCC929-3C28-B548-BA92-3BAFDF5935BC}" destId="{1101717C-62C1-ED43-A10D-0F33865CD9C4}" srcOrd="3" destOrd="0" presId="urn:microsoft.com/office/officeart/2009/layout/CircleArrowProcess"/>
    <dgm:cxn modelId="{96AC7CF5-15CE-9245-96FD-55AFB059237E}" type="presParOf" srcId="{7EBCC929-3C28-B548-BA92-3BAFDF5935BC}" destId="{FAF8610D-3AB7-9349-AC06-A187A9214653}" srcOrd="4" destOrd="0" presId="urn:microsoft.com/office/officeart/2009/layout/CircleArrowProcess"/>
    <dgm:cxn modelId="{0BBAC33C-4E37-F14F-9861-67F1BC0EA8C8}" type="presParOf" srcId="{FAF8610D-3AB7-9349-AC06-A187A9214653}" destId="{23D659AC-2402-A24E-BDAC-48BFEE6AE52C}" srcOrd="0" destOrd="0" presId="urn:microsoft.com/office/officeart/2009/layout/CircleArrowProcess"/>
    <dgm:cxn modelId="{29D506BC-6DAF-E141-B168-423CD96861F2}" type="presParOf" srcId="{7EBCC929-3C28-B548-BA92-3BAFDF5935BC}" destId="{F10CA5CD-FF07-2A40-A9BE-0C924A6539B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76ADB4-D4E5-41F7-8108-29B31186BF80}" type="doc">
      <dgm:prSet loTypeId="urn:microsoft.com/office/officeart/2005/8/layout/cycle8" loCatId="cycle" qsTypeId="urn:microsoft.com/office/officeart/2005/8/quickstyle/simple1" qsCatId="simple" csTypeId="urn:microsoft.com/office/officeart/2005/8/colors/accent2_2" csCatId="accent2" phldr="1"/>
      <dgm:spPr/>
    </dgm:pt>
    <dgm:pt modelId="{ABDB40D7-E33A-4253-89EC-05BE01D9273B}">
      <dgm:prSet phldrT="[Text]"/>
      <dgm:spPr/>
      <dgm:t>
        <a:bodyPr/>
        <a:lstStyle/>
        <a:p>
          <a:r>
            <a:rPr lang="en-US" dirty="0"/>
            <a:t>What questions are being asked?</a:t>
          </a:r>
        </a:p>
      </dgm:t>
    </dgm:pt>
    <dgm:pt modelId="{712DE937-135B-4518-8972-5DCA42EAE130}" type="parTrans" cxnId="{EB3F85BA-30E7-4E64-A108-CC8D7B171D1D}">
      <dgm:prSet/>
      <dgm:spPr/>
      <dgm:t>
        <a:bodyPr/>
        <a:lstStyle/>
        <a:p>
          <a:endParaRPr lang="en-US"/>
        </a:p>
      </dgm:t>
    </dgm:pt>
    <dgm:pt modelId="{907EC0CB-874A-422D-9CCE-A99410AA3576}" type="sibTrans" cxnId="{EB3F85BA-30E7-4E64-A108-CC8D7B171D1D}">
      <dgm:prSet/>
      <dgm:spPr/>
      <dgm:t>
        <a:bodyPr/>
        <a:lstStyle/>
        <a:p>
          <a:endParaRPr lang="en-US"/>
        </a:p>
      </dgm:t>
    </dgm:pt>
    <dgm:pt modelId="{D357BC66-6431-40A7-8FFA-0FDB2CC9653A}">
      <dgm:prSet phldrT="[Text]"/>
      <dgm:spPr/>
      <dgm:t>
        <a:bodyPr/>
        <a:lstStyle/>
        <a:p>
          <a:r>
            <a:rPr lang="en-US" dirty="0"/>
            <a:t>How are questions asked?</a:t>
          </a:r>
        </a:p>
      </dgm:t>
    </dgm:pt>
    <dgm:pt modelId="{D7FE68AD-C577-4280-9772-DC8BF78683F7}" type="parTrans" cxnId="{9C1D888E-CD20-4A0C-B46C-6153B0A2CEA9}">
      <dgm:prSet/>
      <dgm:spPr/>
      <dgm:t>
        <a:bodyPr/>
        <a:lstStyle/>
        <a:p>
          <a:endParaRPr lang="en-US"/>
        </a:p>
      </dgm:t>
    </dgm:pt>
    <dgm:pt modelId="{CEBAB98C-77BA-4DFB-BDF3-0B4BBABCD229}" type="sibTrans" cxnId="{9C1D888E-CD20-4A0C-B46C-6153B0A2CEA9}">
      <dgm:prSet/>
      <dgm:spPr/>
      <dgm:t>
        <a:bodyPr/>
        <a:lstStyle/>
        <a:p>
          <a:endParaRPr lang="en-US"/>
        </a:p>
      </dgm:t>
    </dgm:pt>
    <dgm:pt modelId="{F3E6CD0A-F09F-49F9-896F-47ED1EE090F8}">
      <dgm:prSet phldrT="[Text]"/>
      <dgm:spPr/>
      <dgm:t>
        <a:bodyPr/>
        <a:lstStyle/>
        <a:p>
          <a:r>
            <a:rPr lang="en-US" dirty="0"/>
            <a:t>Whose perspectives?</a:t>
          </a:r>
        </a:p>
      </dgm:t>
    </dgm:pt>
    <dgm:pt modelId="{A612132E-B67C-4753-BF27-A10485E76B2B}" type="parTrans" cxnId="{B041E4AA-8E88-4769-9111-E263968BD6D9}">
      <dgm:prSet/>
      <dgm:spPr/>
      <dgm:t>
        <a:bodyPr/>
        <a:lstStyle/>
        <a:p>
          <a:endParaRPr lang="en-US"/>
        </a:p>
      </dgm:t>
    </dgm:pt>
    <dgm:pt modelId="{1335828E-237D-4A40-962A-D94FC9FF5FD4}" type="sibTrans" cxnId="{B041E4AA-8E88-4769-9111-E263968BD6D9}">
      <dgm:prSet/>
      <dgm:spPr/>
      <dgm:t>
        <a:bodyPr/>
        <a:lstStyle/>
        <a:p>
          <a:endParaRPr lang="en-US"/>
        </a:p>
      </dgm:t>
    </dgm:pt>
    <dgm:pt modelId="{A81A8DB2-4655-4F0D-B371-796011885780}" type="pres">
      <dgm:prSet presAssocID="{B776ADB4-D4E5-41F7-8108-29B31186BF80}" presName="compositeShape" presStyleCnt="0">
        <dgm:presLayoutVars>
          <dgm:chMax val="7"/>
          <dgm:dir/>
          <dgm:resizeHandles val="exact"/>
        </dgm:presLayoutVars>
      </dgm:prSet>
      <dgm:spPr/>
    </dgm:pt>
    <dgm:pt modelId="{0898CD3B-3755-4C46-9783-7E3BE5BDB043}" type="pres">
      <dgm:prSet presAssocID="{B776ADB4-D4E5-41F7-8108-29B31186BF80}" presName="wedge1" presStyleLbl="node1" presStyleIdx="0" presStyleCnt="3"/>
      <dgm:spPr/>
    </dgm:pt>
    <dgm:pt modelId="{C25D780D-7309-4EEA-99F4-ED187214B9EF}" type="pres">
      <dgm:prSet presAssocID="{B776ADB4-D4E5-41F7-8108-29B31186BF80}" presName="dummy1a" presStyleCnt="0"/>
      <dgm:spPr/>
    </dgm:pt>
    <dgm:pt modelId="{E0A4E303-1850-4CF8-9008-B4C518DBFA00}" type="pres">
      <dgm:prSet presAssocID="{B776ADB4-D4E5-41F7-8108-29B31186BF80}" presName="dummy1b" presStyleCnt="0"/>
      <dgm:spPr/>
    </dgm:pt>
    <dgm:pt modelId="{37B66BB9-32CB-407F-8175-06CF872D1EFF}" type="pres">
      <dgm:prSet presAssocID="{B776ADB4-D4E5-41F7-8108-29B31186BF80}" presName="wedge1Tx" presStyleLbl="node1" presStyleIdx="0" presStyleCnt="3">
        <dgm:presLayoutVars>
          <dgm:chMax val="0"/>
          <dgm:chPref val="0"/>
          <dgm:bulletEnabled val="1"/>
        </dgm:presLayoutVars>
      </dgm:prSet>
      <dgm:spPr/>
    </dgm:pt>
    <dgm:pt modelId="{6E48ADB1-265B-49CB-90B0-2F1934B225AD}" type="pres">
      <dgm:prSet presAssocID="{B776ADB4-D4E5-41F7-8108-29B31186BF80}" presName="wedge2" presStyleLbl="node1" presStyleIdx="1" presStyleCnt="3"/>
      <dgm:spPr/>
    </dgm:pt>
    <dgm:pt modelId="{142571AD-C79F-4274-95FA-7244E459CEEE}" type="pres">
      <dgm:prSet presAssocID="{B776ADB4-D4E5-41F7-8108-29B31186BF80}" presName="dummy2a" presStyleCnt="0"/>
      <dgm:spPr/>
    </dgm:pt>
    <dgm:pt modelId="{A147092B-B8DB-4F0A-BC47-92CBB3CDE03D}" type="pres">
      <dgm:prSet presAssocID="{B776ADB4-D4E5-41F7-8108-29B31186BF80}" presName="dummy2b" presStyleCnt="0"/>
      <dgm:spPr/>
    </dgm:pt>
    <dgm:pt modelId="{E195D6A4-6458-4339-B181-B1684F64D7FA}" type="pres">
      <dgm:prSet presAssocID="{B776ADB4-D4E5-41F7-8108-29B31186BF80}" presName="wedge2Tx" presStyleLbl="node1" presStyleIdx="1" presStyleCnt="3">
        <dgm:presLayoutVars>
          <dgm:chMax val="0"/>
          <dgm:chPref val="0"/>
          <dgm:bulletEnabled val="1"/>
        </dgm:presLayoutVars>
      </dgm:prSet>
      <dgm:spPr/>
    </dgm:pt>
    <dgm:pt modelId="{2A0DC020-B666-4551-BC06-A041750A04B6}" type="pres">
      <dgm:prSet presAssocID="{B776ADB4-D4E5-41F7-8108-29B31186BF80}" presName="wedge3" presStyleLbl="node1" presStyleIdx="2" presStyleCnt="3"/>
      <dgm:spPr/>
    </dgm:pt>
    <dgm:pt modelId="{999C84B8-3764-49DB-AE49-D5D9AA7D4DB7}" type="pres">
      <dgm:prSet presAssocID="{B776ADB4-D4E5-41F7-8108-29B31186BF80}" presName="dummy3a" presStyleCnt="0"/>
      <dgm:spPr/>
    </dgm:pt>
    <dgm:pt modelId="{FBF13603-B159-4480-8E10-6499189E4D0D}" type="pres">
      <dgm:prSet presAssocID="{B776ADB4-D4E5-41F7-8108-29B31186BF80}" presName="dummy3b" presStyleCnt="0"/>
      <dgm:spPr/>
    </dgm:pt>
    <dgm:pt modelId="{CAD4055A-4389-47F6-87F8-E518B3A25798}" type="pres">
      <dgm:prSet presAssocID="{B776ADB4-D4E5-41F7-8108-29B31186BF80}" presName="wedge3Tx" presStyleLbl="node1" presStyleIdx="2" presStyleCnt="3">
        <dgm:presLayoutVars>
          <dgm:chMax val="0"/>
          <dgm:chPref val="0"/>
          <dgm:bulletEnabled val="1"/>
        </dgm:presLayoutVars>
      </dgm:prSet>
      <dgm:spPr/>
    </dgm:pt>
    <dgm:pt modelId="{010D2859-2870-407E-8E95-6EA7D4B5EF89}" type="pres">
      <dgm:prSet presAssocID="{907EC0CB-874A-422D-9CCE-A99410AA3576}" presName="arrowWedge1" presStyleLbl="fgSibTrans2D1" presStyleIdx="0" presStyleCnt="3"/>
      <dgm:spPr/>
    </dgm:pt>
    <dgm:pt modelId="{CAD6ACA6-BC1A-43C1-AF91-99F548678ABB}" type="pres">
      <dgm:prSet presAssocID="{CEBAB98C-77BA-4DFB-BDF3-0B4BBABCD229}" presName="arrowWedge2" presStyleLbl="fgSibTrans2D1" presStyleIdx="1" presStyleCnt="3"/>
      <dgm:spPr/>
    </dgm:pt>
    <dgm:pt modelId="{A0B170D9-C08A-4072-9BE7-32AE926C39D1}" type="pres">
      <dgm:prSet presAssocID="{1335828E-237D-4A40-962A-D94FC9FF5FD4}" presName="arrowWedge3" presStyleLbl="fgSibTrans2D1" presStyleIdx="2" presStyleCnt="3"/>
      <dgm:spPr/>
    </dgm:pt>
  </dgm:ptLst>
  <dgm:cxnLst>
    <dgm:cxn modelId="{C80A312A-BF34-443C-96F9-5298B09537B0}" type="presOf" srcId="{B776ADB4-D4E5-41F7-8108-29B31186BF80}" destId="{A81A8DB2-4655-4F0D-B371-796011885780}" srcOrd="0" destOrd="0" presId="urn:microsoft.com/office/officeart/2005/8/layout/cycle8"/>
    <dgm:cxn modelId="{19CDED2D-C6CF-47D8-BD33-9FD987C7D34C}" type="presOf" srcId="{F3E6CD0A-F09F-49F9-896F-47ED1EE090F8}" destId="{2A0DC020-B666-4551-BC06-A041750A04B6}" srcOrd="0" destOrd="0" presId="urn:microsoft.com/office/officeart/2005/8/layout/cycle8"/>
    <dgm:cxn modelId="{F8550632-6271-4EFA-A4E6-7D9B11A5F43F}" type="presOf" srcId="{F3E6CD0A-F09F-49F9-896F-47ED1EE090F8}" destId="{CAD4055A-4389-47F6-87F8-E518B3A25798}" srcOrd="1" destOrd="0" presId="urn:microsoft.com/office/officeart/2005/8/layout/cycle8"/>
    <dgm:cxn modelId="{9C1D888E-CD20-4A0C-B46C-6153B0A2CEA9}" srcId="{B776ADB4-D4E5-41F7-8108-29B31186BF80}" destId="{D357BC66-6431-40A7-8FFA-0FDB2CC9653A}" srcOrd="1" destOrd="0" parTransId="{D7FE68AD-C577-4280-9772-DC8BF78683F7}" sibTransId="{CEBAB98C-77BA-4DFB-BDF3-0B4BBABCD229}"/>
    <dgm:cxn modelId="{27CD7C9E-18AD-4E57-BA92-37546F97AF24}" type="presOf" srcId="{ABDB40D7-E33A-4253-89EC-05BE01D9273B}" destId="{0898CD3B-3755-4C46-9783-7E3BE5BDB043}" srcOrd="0" destOrd="0" presId="urn:microsoft.com/office/officeart/2005/8/layout/cycle8"/>
    <dgm:cxn modelId="{B041E4AA-8E88-4769-9111-E263968BD6D9}" srcId="{B776ADB4-D4E5-41F7-8108-29B31186BF80}" destId="{F3E6CD0A-F09F-49F9-896F-47ED1EE090F8}" srcOrd="2" destOrd="0" parTransId="{A612132E-B67C-4753-BF27-A10485E76B2B}" sibTransId="{1335828E-237D-4A40-962A-D94FC9FF5FD4}"/>
    <dgm:cxn modelId="{172ADDAE-2583-44A8-A215-4FF300A1BCA9}" type="presOf" srcId="{D357BC66-6431-40A7-8FFA-0FDB2CC9653A}" destId="{E195D6A4-6458-4339-B181-B1684F64D7FA}" srcOrd="1" destOrd="0" presId="urn:microsoft.com/office/officeart/2005/8/layout/cycle8"/>
    <dgm:cxn modelId="{EB3F85BA-30E7-4E64-A108-CC8D7B171D1D}" srcId="{B776ADB4-D4E5-41F7-8108-29B31186BF80}" destId="{ABDB40D7-E33A-4253-89EC-05BE01D9273B}" srcOrd="0" destOrd="0" parTransId="{712DE937-135B-4518-8972-5DCA42EAE130}" sibTransId="{907EC0CB-874A-422D-9CCE-A99410AA3576}"/>
    <dgm:cxn modelId="{9D64ABD2-748C-454F-87C9-185016AF2303}" type="presOf" srcId="{D357BC66-6431-40A7-8FFA-0FDB2CC9653A}" destId="{6E48ADB1-265B-49CB-90B0-2F1934B225AD}" srcOrd="0" destOrd="0" presId="urn:microsoft.com/office/officeart/2005/8/layout/cycle8"/>
    <dgm:cxn modelId="{7F7802E6-7BBF-46FB-9E45-073DDD0B1504}" type="presOf" srcId="{ABDB40D7-E33A-4253-89EC-05BE01D9273B}" destId="{37B66BB9-32CB-407F-8175-06CF872D1EFF}" srcOrd="1" destOrd="0" presId="urn:microsoft.com/office/officeart/2005/8/layout/cycle8"/>
    <dgm:cxn modelId="{62892F2E-2D76-427E-944E-9F063B8AA528}" type="presParOf" srcId="{A81A8DB2-4655-4F0D-B371-796011885780}" destId="{0898CD3B-3755-4C46-9783-7E3BE5BDB043}" srcOrd="0" destOrd="0" presId="urn:microsoft.com/office/officeart/2005/8/layout/cycle8"/>
    <dgm:cxn modelId="{2040E07E-731F-4FD4-89CB-C86EFAF2CD34}" type="presParOf" srcId="{A81A8DB2-4655-4F0D-B371-796011885780}" destId="{C25D780D-7309-4EEA-99F4-ED187214B9EF}" srcOrd="1" destOrd="0" presId="urn:microsoft.com/office/officeart/2005/8/layout/cycle8"/>
    <dgm:cxn modelId="{45957ADE-19F3-4C55-B976-AC4474D4BC6F}" type="presParOf" srcId="{A81A8DB2-4655-4F0D-B371-796011885780}" destId="{E0A4E303-1850-4CF8-9008-B4C518DBFA00}" srcOrd="2" destOrd="0" presId="urn:microsoft.com/office/officeart/2005/8/layout/cycle8"/>
    <dgm:cxn modelId="{BE52FA2D-DCC0-4E15-A364-E6A0AE073879}" type="presParOf" srcId="{A81A8DB2-4655-4F0D-B371-796011885780}" destId="{37B66BB9-32CB-407F-8175-06CF872D1EFF}" srcOrd="3" destOrd="0" presId="urn:microsoft.com/office/officeart/2005/8/layout/cycle8"/>
    <dgm:cxn modelId="{B592A83D-A0AC-4F6C-9683-58A72DC01751}" type="presParOf" srcId="{A81A8DB2-4655-4F0D-B371-796011885780}" destId="{6E48ADB1-265B-49CB-90B0-2F1934B225AD}" srcOrd="4" destOrd="0" presId="urn:microsoft.com/office/officeart/2005/8/layout/cycle8"/>
    <dgm:cxn modelId="{B16F5A15-811C-44E1-A801-B5CF2CE8D6F5}" type="presParOf" srcId="{A81A8DB2-4655-4F0D-B371-796011885780}" destId="{142571AD-C79F-4274-95FA-7244E459CEEE}" srcOrd="5" destOrd="0" presId="urn:microsoft.com/office/officeart/2005/8/layout/cycle8"/>
    <dgm:cxn modelId="{F26A630F-B2B7-4657-8E06-024C245BE8FE}" type="presParOf" srcId="{A81A8DB2-4655-4F0D-B371-796011885780}" destId="{A147092B-B8DB-4F0A-BC47-92CBB3CDE03D}" srcOrd="6" destOrd="0" presId="urn:microsoft.com/office/officeart/2005/8/layout/cycle8"/>
    <dgm:cxn modelId="{3D447FAA-D595-45B3-8FE0-99BA5575B84E}" type="presParOf" srcId="{A81A8DB2-4655-4F0D-B371-796011885780}" destId="{E195D6A4-6458-4339-B181-B1684F64D7FA}" srcOrd="7" destOrd="0" presId="urn:microsoft.com/office/officeart/2005/8/layout/cycle8"/>
    <dgm:cxn modelId="{134B04B5-F5EE-4F83-B8C7-1A2C60EECF13}" type="presParOf" srcId="{A81A8DB2-4655-4F0D-B371-796011885780}" destId="{2A0DC020-B666-4551-BC06-A041750A04B6}" srcOrd="8" destOrd="0" presId="urn:microsoft.com/office/officeart/2005/8/layout/cycle8"/>
    <dgm:cxn modelId="{14AA83AE-C7E3-4246-A772-012E9E766232}" type="presParOf" srcId="{A81A8DB2-4655-4F0D-B371-796011885780}" destId="{999C84B8-3764-49DB-AE49-D5D9AA7D4DB7}" srcOrd="9" destOrd="0" presId="urn:microsoft.com/office/officeart/2005/8/layout/cycle8"/>
    <dgm:cxn modelId="{798E407C-5C34-4796-86B0-AA264C093CCB}" type="presParOf" srcId="{A81A8DB2-4655-4F0D-B371-796011885780}" destId="{FBF13603-B159-4480-8E10-6499189E4D0D}" srcOrd="10" destOrd="0" presId="urn:microsoft.com/office/officeart/2005/8/layout/cycle8"/>
    <dgm:cxn modelId="{20FF4E20-B027-47FB-B291-8A5E6CD74FF9}" type="presParOf" srcId="{A81A8DB2-4655-4F0D-B371-796011885780}" destId="{CAD4055A-4389-47F6-87F8-E518B3A25798}" srcOrd="11" destOrd="0" presId="urn:microsoft.com/office/officeart/2005/8/layout/cycle8"/>
    <dgm:cxn modelId="{18BEDF9D-87E4-4135-980E-A3AD66F0D47C}" type="presParOf" srcId="{A81A8DB2-4655-4F0D-B371-796011885780}" destId="{010D2859-2870-407E-8E95-6EA7D4B5EF89}" srcOrd="12" destOrd="0" presId="urn:microsoft.com/office/officeart/2005/8/layout/cycle8"/>
    <dgm:cxn modelId="{08F1ECBE-2C5A-4E09-8193-A765F49B5EBB}" type="presParOf" srcId="{A81A8DB2-4655-4F0D-B371-796011885780}" destId="{CAD6ACA6-BC1A-43C1-AF91-99F548678ABB}" srcOrd="13" destOrd="0" presId="urn:microsoft.com/office/officeart/2005/8/layout/cycle8"/>
    <dgm:cxn modelId="{793FE996-2504-4637-8018-75EF37E497D2}" type="presParOf" srcId="{A81A8DB2-4655-4F0D-B371-796011885780}" destId="{A0B170D9-C08A-4072-9BE7-32AE926C39D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1A833-210F-9148-A243-814ED759B019}">
      <dsp:nvSpPr>
        <dsp:cNvPr id="0" name=""/>
        <dsp:cNvSpPr/>
      </dsp:nvSpPr>
      <dsp:spPr>
        <a:xfrm>
          <a:off x="1501234" y="215856"/>
          <a:ext cx="2598008" cy="2598403"/>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8F033-CC84-BA48-B826-E9FE7F0F6027}">
      <dsp:nvSpPr>
        <dsp:cNvPr id="0" name=""/>
        <dsp:cNvSpPr/>
      </dsp:nvSpPr>
      <dsp:spPr>
        <a:xfrm>
          <a:off x="2075479" y="1153959"/>
          <a:ext cx="1443663" cy="72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What works best?</a:t>
          </a:r>
        </a:p>
      </dsp:txBody>
      <dsp:txXfrm>
        <a:off x="2075479" y="1153959"/>
        <a:ext cx="1443663" cy="721658"/>
      </dsp:txXfrm>
    </dsp:sp>
    <dsp:sp modelId="{0990E5D7-2A94-F24F-BA76-BC8EFFB4CDA3}">
      <dsp:nvSpPr>
        <dsp:cNvPr id="0" name=""/>
        <dsp:cNvSpPr/>
      </dsp:nvSpPr>
      <dsp:spPr>
        <a:xfrm>
          <a:off x="779646" y="1708832"/>
          <a:ext cx="2598008" cy="2598403"/>
        </a:xfrm>
        <a:prstGeom prst="leftCircularArrow">
          <a:avLst>
            <a:gd name="adj1" fmla="val 10980"/>
            <a:gd name="adj2" fmla="val 1142322"/>
            <a:gd name="adj3" fmla="val 6300000"/>
            <a:gd name="adj4" fmla="val 18900000"/>
            <a:gd name="adj5" fmla="val 12500"/>
          </a:avLst>
        </a:prstGeom>
        <a:solidFill>
          <a:schemeClr val="accent1">
            <a:shade val="80000"/>
            <a:hueOff val="293193"/>
            <a:satOff val="-36933"/>
            <a:lumOff val="20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1717C-62C1-ED43-A10D-0F33865CD9C4}">
      <dsp:nvSpPr>
        <dsp:cNvPr id="0" name=""/>
        <dsp:cNvSpPr/>
      </dsp:nvSpPr>
      <dsp:spPr>
        <a:xfrm>
          <a:off x="1189859" y="2655571"/>
          <a:ext cx="1932112" cy="72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 Why it works?</a:t>
          </a:r>
        </a:p>
      </dsp:txBody>
      <dsp:txXfrm>
        <a:off x="1189859" y="2655571"/>
        <a:ext cx="1932112" cy="721658"/>
      </dsp:txXfrm>
    </dsp:sp>
    <dsp:sp modelId="{23D659AC-2402-A24E-BDAC-48BFEE6AE52C}">
      <dsp:nvSpPr>
        <dsp:cNvPr id="0" name=""/>
        <dsp:cNvSpPr/>
      </dsp:nvSpPr>
      <dsp:spPr>
        <a:xfrm>
          <a:off x="1686144" y="3380468"/>
          <a:ext cx="2232091" cy="2232986"/>
        </a:xfrm>
        <a:prstGeom prst="blockArc">
          <a:avLst>
            <a:gd name="adj1" fmla="val 13500000"/>
            <a:gd name="adj2" fmla="val 10800000"/>
            <a:gd name="adj3" fmla="val 12740"/>
          </a:avLst>
        </a:prstGeom>
        <a:solidFill>
          <a:schemeClr val="accent1">
            <a:shade val="80000"/>
            <a:hueOff val="586385"/>
            <a:satOff val="-73866"/>
            <a:lumOff val="40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CA5CD-FF07-2A40-A9BE-0C924A6539B4}">
      <dsp:nvSpPr>
        <dsp:cNvPr id="0" name=""/>
        <dsp:cNvSpPr/>
      </dsp:nvSpPr>
      <dsp:spPr>
        <a:xfrm>
          <a:off x="1867405" y="4159342"/>
          <a:ext cx="1866642" cy="721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How can it be applied in specific contexts?</a:t>
          </a:r>
        </a:p>
      </dsp:txBody>
      <dsp:txXfrm>
        <a:off x="1867405" y="4159342"/>
        <a:ext cx="1866642" cy="721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8CD3B-3755-4C46-9783-7E3BE5BDB043}">
      <dsp:nvSpPr>
        <dsp:cNvPr id="0" name=""/>
        <dsp:cNvSpPr/>
      </dsp:nvSpPr>
      <dsp:spPr>
        <a:xfrm>
          <a:off x="1131704" y="278084"/>
          <a:ext cx="3593703" cy="3593703"/>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What questions are being asked?</a:t>
          </a:r>
        </a:p>
      </dsp:txBody>
      <dsp:txXfrm>
        <a:off x="3025671" y="1039606"/>
        <a:ext cx="1283465" cy="1069554"/>
      </dsp:txXfrm>
    </dsp:sp>
    <dsp:sp modelId="{6E48ADB1-265B-49CB-90B0-2F1934B225AD}">
      <dsp:nvSpPr>
        <dsp:cNvPr id="0" name=""/>
        <dsp:cNvSpPr/>
      </dsp:nvSpPr>
      <dsp:spPr>
        <a:xfrm>
          <a:off x="1057690" y="406430"/>
          <a:ext cx="3593703" cy="3593703"/>
        </a:xfrm>
        <a:prstGeom prst="pie">
          <a:avLst>
            <a:gd name="adj1" fmla="val 1800000"/>
            <a:gd name="adj2" fmla="val 90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How are questions asked?</a:t>
          </a:r>
        </a:p>
      </dsp:txBody>
      <dsp:txXfrm>
        <a:off x="1913334" y="2738059"/>
        <a:ext cx="1925198" cy="941207"/>
      </dsp:txXfrm>
    </dsp:sp>
    <dsp:sp modelId="{2A0DC020-B666-4551-BC06-A041750A04B6}">
      <dsp:nvSpPr>
        <dsp:cNvPr id="0" name=""/>
        <dsp:cNvSpPr/>
      </dsp:nvSpPr>
      <dsp:spPr>
        <a:xfrm>
          <a:off x="983677" y="278084"/>
          <a:ext cx="3593703" cy="3593703"/>
        </a:xfrm>
        <a:prstGeom prst="pie">
          <a:avLst>
            <a:gd name="adj1" fmla="val 90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Whose perspectives?</a:t>
          </a:r>
        </a:p>
      </dsp:txBody>
      <dsp:txXfrm>
        <a:off x="1399948" y="1039606"/>
        <a:ext cx="1283465" cy="1069554"/>
      </dsp:txXfrm>
    </dsp:sp>
    <dsp:sp modelId="{010D2859-2870-407E-8E95-6EA7D4B5EF89}">
      <dsp:nvSpPr>
        <dsp:cNvPr id="0" name=""/>
        <dsp:cNvSpPr/>
      </dsp:nvSpPr>
      <dsp:spPr>
        <a:xfrm>
          <a:off x="909533" y="55616"/>
          <a:ext cx="4038637" cy="4038637"/>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D6ACA6-BC1A-43C1-AF91-99F548678ABB}">
      <dsp:nvSpPr>
        <dsp:cNvPr id="0" name=""/>
        <dsp:cNvSpPr/>
      </dsp:nvSpPr>
      <dsp:spPr>
        <a:xfrm>
          <a:off x="835223" y="183736"/>
          <a:ext cx="4038637" cy="4038637"/>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B170D9-C08A-4072-9BE7-32AE926C39D1}">
      <dsp:nvSpPr>
        <dsp:cNvPr id="0" name=""/>
        <dsp:cNvSpPr/>
      </dsp:nvSpPr>
      <dsp:spPr>
        <a:xfrm>
          <a:off x="760913" y="55616"/>
          <a:ext cx="4038637" cy="4038637"/>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392605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99249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doi.org/10.1002/jia2.25898" TargetMode="External"/><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hyperlink" Target="https://doi.org/10.1002/jia2.25898"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02/jia2.25898"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02/jia2.25898" TargetMode="External"/><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124242" y="2429026"/>
            <a:ext cx="7632700" cy="4103687"/>
          </a:xfrm>
        </p:spPr>
        <p:txBody>
          <a:bodyPr>
            <a:normAutofit/>
          </a:bodyPr>
          <a:lstStyle/>
          <a:p>
            <a:r>
              <a:rPr lang="en-US" sz="5400" dirty="0"/>
              <a:t>The future of HIV implementation science</a:t>
            </a:r>
            <a:endParaRPr lang="en-GB" sz="54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116388" y="1448389"/>
            <a:ext cx="7632700" cy="433798"/>
          </a:xfrm>
        </p:spPr>
        <p:txBody>
          <a:bodyPr>
            <a:noAutofit/>
          </a:bodyPr>
          <a:lstStyle/>
          <a:p>
            <a:r>
              <a:rPr lang="en-US" dirty="0"/>
              <a:t>How does implementation science affect HIV policy and vice versa?</a:t>
            </a: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124242" y="765175"/>
            <a:ext cx="7632700" cy="385199"/>
          </a:xfrm>
        </p:spPr>
        <p:txBody>
          <a:bodyPr>
            <a:normAutofit/>
          </a:bodyPr>
          <a:lstStyle/>
          <a:p>
            <a:r>
              <a:rPr lang="en-GB" dirty="0"/>
              <a:t>Kenneth H Mayer, Fenway Health, United States</a:t>
            </a:r>
          </a:p>
        </p:txBody>
      </p:sp>
    </p:spTree>
    <p:extLst>
      <p:ext uri="{BB962C8B-B14F-4D97-AF65-F5344CB8AC3E}">
        <p14:creationId xmlns:p14="http://schemas.microsoft.com/office/powerpoint/2010/main" val="186085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4736431" y="1473652"/>
            <a:ext cx="6793777" cy="3981432"/>
          </a:xfrm>
        </p:spPr>
        <p:txBody>
          <a:bodyPr>
            <a:noAutofit/>
          </a:bodyPr>
          <a:lstStyle/>
          <a:p>
            <a:r>
              <a:rPr lang="en-US" sz="2800" dirty="0"/>
              <a:t>Despite the availability of highly efficacious treatment and prevention interventions, impact has fallen short of targets because these interventions are often used with insufficient reach, consistency, sustainability and equity in diverse real-world settings.</a:t>
            </a:r>
          </a:p>
          <a:p>
            <a:pPr marL="342900" indent="-342900">
              <a:buFont typeface="Arial" panose="020B0604020202020204" pitchFamily="34" charset="0"/>
              <a:buChar char="•"/>
            </a:pPr>
            <a:endParaRPr lang="en-US" sz="2800" dirty="0"/>
          </a:p>
        </p:txBody>
      </p:sp>
      <p:graphicFrame>
        <p:nvGraphicFramePr>
          <p:cNvPr id="4" name="Diagram 3">
            <a:extLst>
              <a:ext uri="{FF2B5EF4-FFF2-40B4-BE49-F238E27FC236}">
                <a16:creationId xmlns:a16="http://schemas.microsoft.com/office/drawing/2014/main" id="{D9536E9C-CF85-1349-8FEE-0A0682ADDE2C}"/>
              </a:ext>
            </a:extLst>
          </p:cNvPr>
          <p:cNvGraphicFramePr/>
          <p:nvPr>
            <p:extLst>
              <p:ext uri="{D42A27DB-BD31-4B8C-83A1-F6EECF244321}">
                <p14:modId xmlns:p14="http://schemas.microsoft.com/office/powerpoint/2010/main" val="2798596569"/>
              </p:ext>
            </p:extLst>
          </p:nvPr>
        </p:nvGraphicFramePr>
        <p:xfrm>
          <a:off x="50898" y="620038"/>
          <a:ext cx="4878889" cy="582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DE0926A-030B-C7FD-EB47-BF82BEBF7E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7760" y="310417"/>
            <a:ext cx="1116042" cy="619241"/>
          </a:xfrm>
          <a:prstGeom prst="rect">
            <a:avLst/>
          </a:prstGeom>
        </p:spPr>
      </p:pic>
      <p:sp>
        <p:nvSpPr>
          <p:cNvPr id="6" name="TextBox 5"/>
          <p:cNvSpPr txBox="1"/>
          <p:nvPr/>
        </p:nvSpPr>
        <p:spPr>
          <a:xfrm>
            <a:off x="7370242" y="5721385"/>
            <a:ext cx="4084773" cy="230832"/>
          </a:xfrm>
          <a:prstGeom prst="rect">
            <a:avLst/>
          </a:prstGeom>
          <a:noFill/>
        </p:spPr>
        <p:txBody>
          <a:bodyPr wrap="none" rtlCol="0">
            <a:spAutoFit/>
          </a:bodyPr>
          <a:lstStyle/>
          <a:p>
            <a:r>
              <a:rPr lang="en-US" sz="900" dirty="0"/>
              <a:t>Adapted from Geng et al. </a:t>
            </a:r>
            <a:r>
              <a:rPr lang="en-US" sz="900" b="1" dirty="0">
                <a:hlinkClick r:id="rId8"/>
              </a:rPr>
              <a:t>https://doi.org/10.1002/jia2.25898</a:t>
            </a:r>
            <a:endParaRPr lang="en-US" sz="900" dirty="0"/>
          </a:p>
        </p:txBody>
      </p:sp>
    </p:spTree>
    <p:extLst>
      <p:ext uri="{BB962C8B-B14F-4D97-AF65-F5344CB8AC3E}">
        <p14:creationId xmlns:p14="http://schemas.microsoft.com/office/powerpoint/2010/main" val="269481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5503429" y="2509493"/>
            <a:ext cx="5569580" cy="3252480"/>
          </a:xfrm>
        </p:spPr>
        <p:txBody>
          <a:bodyPr>
            <a:noAutofit/>
          </a:bodyPr>
          <a:lstStyle/>
          <a:p>
            <a:pPr marL="342900" indent="-342900">
              <a:buFont typeface="Arial" panose="020B0604020202020204" pitchFamily="34" charset="0"/>
              <a:buChar char="•"/>
            </a:pPr>
            <a:r>
              <a:rPr lang="en-US" dirty="0"/>
              <a:t>Incorporate </a:t>
            </a:r>
            <a:r>
              <a:rPr lang="en-US" b="1" dirty="0"/>
              <a:t>a range of end-user voices </a:t>
            </a:r>
            <a:r>
              <a:rPr lang="en-US" dirty="0"/>
              <a:t>into formulating scientific questions: </a:t>
            </a:r>
            <a:r>
              <a:rPr lang="en-GB" dirty="0"/>
              <a:t>scientists, policy makers, implementers, practitioners and communities </a:t>
            </a:r>
          </a:p>
          <a:p>
            <a:pPr marL="342900" indent="-342900">
              <a:buFont typeface="Arial" panose="020B0604020202020204" pitchFamily="34" charset="0"/>
              <a:buChar char="•"/>
            </a:pPr>
            <a:r>
              <a:rPr lang="en-GB" b="1" dirty="0"/>
              <a:t>Interrogate systems</a:t>
            </a:r>
            <a:r>
              <a:rPr lang="en-GB" dirty="0"/>
              <a:t>: </a:t>
            </a:r>
            <a:r>
              <a:rPr lang="en-US" dirty="0"/>
              <a:t>implementation gaps often result from friction between systems and people</a:t>
            </a:r>
          </a:p>
          <a:p>
            <a:pPr marL="342900" indent="-342900">
              <a:buFont typeface="Arial" panose="020B0604020202020204" pitchFamily="34" charset="0"/>
              <a:buChar char="•"/>
            </a:pPr>
            <a:r>
              <a:rPr lang="en-US" b="1" dirty="0"/>
              <a:t>Question</a:t>
            </a:r>
            <a:r>
              <a:rPr lang="en-US" dirty="0"/>
              <a:t> not only failures of implementation but </a:t>
            </a:r>
            <a:r>
              <a:rPr lang="en-US" b="1" dirty="0"/>
              <a:t>implementation of failure by design</a:t>
            </a:r>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5444364" y="1885910"/>
            <a:ext cx="5437187" cy="358580"/>
          </a:xfrm>
        </p:spPr>
        <p:txBody>
          <a:bodyPr>
            <a:noAutofit/>
          </a:bodyPr>
          <a:lstStyle/>
          <a:p>
            <a:r>
              <a:rPr lang="en-GB" sz="2400" noProof="0" dirty="0"/>
              <a:t>Whose perspectives?</a:t>
            </a:r>
          </a:p>
        </p:txBody>
      </p:sp>
      <p:sp>
        <p:nvSpPr>
          <p:cNvPr id="8" name="Title 1">
            <a:extLst>
              <a:ext uri="{FF2B5EF4-FFF2-40B4-BE49-F238E27FC236}">
                <a16:creationId xmlns:a16="http://schemas.microsoft.com/office/drawing/2014/main" id="{C8B28285-DD14-CF47-9ADD-FC1A9D5FF0D7}"/>
              </a:ext>
            </a:extLst>
          </p:cNvPr>
          <p:cNvSpPr txBox="1">
            <a:spLocks/>
          </p:cNvSpPr>
          <p:nvPr/>
        </p:nvSpPr>
        <p:spPr bwMode="gray">
          <a:xfrm>
            <a:off x="2110637" y="289056"/>
            <a:ext cx="10087627" cy="1362423"/>
          </a:xfrm>
          <a:prstGeom prst="rect">
            <a:avLst/>
          </a:prstGeom>
        </p:spPr>
        <p:txBody>
          <a:bodyPr vert="horz" lIns="0" tIns="0" rIns="0" bIns="0" rtlCol="0" anchor="ctr">
            <a:normAutofit fontScale="9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dirty="0"/>
              <a:t>Impactful implementation science: asking the right questions</a:t>
            </a:r>
            <a:endParaRPr lang="en-GB" dirty="0"/>
          </a:p>
        </p:txBody>
      </p:sp>
      <p:graphicFrame>
        <p:nvGraphicFramePr>
          <p:cNvPr id="16" name="Diagram 15"/>
          <p:cNvGraphicFramePr/>
          <p:nvPr>
            <p:extLst>
              <p:ext uri="{D42A27DB-BD31-4B8C-83A1-F6EECF244321}">
                <p14:modId xmlns:p14="http://schemas.microsoft.com/office/powerpoint/2010/main" val="3821402361"/>
              </p:ext>
            </p:extLst>
          </p:nvPr>
        </p:nvGraphicFramePr>
        <p:xfrm>
          <a:off x="-264721" y="1972171"/>
          <a:ext cx="5709085" cy="4278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6807045" y="6587450"/>
            <a:ext cx="5391219" cy="276999"/>
          </a:xfrm>
          <a:prstGeom prst="rect">
            <a:avLst/>
          </a:prstGeom>
          <a:noFill/>
        </p:spPr>
        <p:txBody>
          <a:bodyPr wrap="none" rtlCol="0">
            <a:spAutoFit/>
          </a:bodyPr>
          <a:lstStyle/>
          <a:p>
            <a:r>
              <a:rPr lang="en-US" sz="1200" dirty="0"/>
              <a:t>Adapted from Geng et al. </a:t>
            </a:r>
            <a:r>
              <a:rPr lang="en-US" sz="1200" b="1" dirty="0">
                <a:hlinkClick r:id="rId8"/>
              </a:rPr>
              <a:t>https://doi.org/10.1002/jia2.25898</a:t>
            </a:r>
            <a:endParaRPr lang="en-US" sz="1200" dirty="0"/>
          </a:p>
        </p:txBody>
      </p:sp>
    </p:spTree>
    <p:extLst>
      <p:ext uri="{BB962C8B-B14F-4D97-AF65-F5344CB8AC3E}">
        <p14:creationId xmlns:p14="http://schemas.microsoft.com/office/powerpoint/2010/main" val="312139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6255859" y="2497868"/>
            <a:ext cx="5437188" cy="3194527"/>
          </a:xfrm>
        </p:spPr>
        <p:txBody>
          <a:bodyPr>
            <a:normAutofit/>
          </a:bodyPr>
          <a:lstStyle/>
          <a:p>
            <a:pPr marL="342900" indent="-342900">
              <a:buFont typeface="Arial" panose="020B0604020202020204" pitchFamily="34" charset="0"/>
              <a:buChar char="•"/>
            </a:pPr>
            <a:r>
              <a:rPr lang="en-US" dirty="0"/>
              <a:t>Use </a:t>
            </a:r>
            <a:r>
              <a:rPr lang="en-US" b="1" dirty="0"/>
              <a:t>shared terminology and measurements</a:t>
            </a:r>
            <a:r>
              <a:rPr lang="en-US" dirty="0"/>
              <a:t> about implementation whenever possible to facilitate progress</a:t>
            </a:r>
          </a:p>
          <a:p>
            <a:pPr marL="342900" indent="-342900">
              <a:buFont typeface="Arial" panose="020B0604020202020204" pitchFamily="34" charset="0"/>
              <a:buChar char="•"/>
            </a:pPr>
            <a:r>
              <a:rPr lang="en-US" dirty="0"/>
              <a:t>Seek </a:t>
            </a:r>
            <a:r>
              <a:rPr lang="en-US" b="1" dirty="0"/>
              <a:t>generalizable insights</a:t>
            </a:r>
          </a:p>
          <a:p>
            <a:pPr marL="342900" indent="-342900">
              <a:buFont typeface="Arial" panose="020B0604020202020204" pitchFamily="34" charset="0"/>
              <a:buChar char="•"/>
            </a:pPr>
            <a:r>
              <a:rPr lang="en-US" dirty="0"/>
              <a:t>Draw from a </a:t>
            </a:r>
            <a:r>
              <a:rPr lang="en-US" b="1" dirty="0"/>
              <a:t>broad range of methodologies </a:t>
            </a:r>
            <a:r>
              <a:rPr lang="en-US" dirty="0"/>
              <a:t>for questions about implementation even if they are not branded as implementation research</a:t>
            </a: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205756" y="2015172"/>
            <a:ext cx="6176546" cy="268202"/>
          </a:xfrm>
        </p:spPr>
        <p:txBody>
          <a:bodyPr>
            <a:noAutofit/>
          </a:bodyPr>
          <a:lstStyle/>
          <a:p>
            <a:r>
              <a:rPr lang="en-GB" sz="2400" noProof="0" dirty="0"/>
              <a:t>How are questions being asked?</a:t>
            </a:r>
          </a:p>
        </p:txBody>
      </p:sp>
      <p:sp>
        <p:nvSpPr>
          <p:cNvPr id="18"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143180" y="2507949"/>
            <a:ext cx="5437188" cy="3194527"/>
          </a:xfrm>
        </p:spPr>
        <p:txBody>
          <a:bodyPr>
            <a:noAutofit/>
          </a:bodyPr>
          <a:lstStyle/>
          <a:p>
            <a:pPr marL="342900" indent="-342900">
              <a:buFont typeface="Arial" panose="020B0604020202020204" pitchFamily="34" charset="0"/>
              <a:buChar char="•"/>
            </a:pPr>
            <a:r>
              <a:rPr lang="en-US" dirty="0"/>
              <a:t>Go </a:t>
            </a:r>
            <a:r>
              <a:rPr lang="en-US" b="1" dirty="0"/>
              <a:t>beyond effectiveness </a:t>
            </a:r>
            <a:r>
              <a:rPr lang="en-US" dirty="0"/>
              <a:t>studies to ask about the implementation strategies themselves</a:t>
            </a:r>
          </a:p>
          <a:p>
            <a:pPr marL="342900" indent="-342900">
              <a:buFont typeface="Arial" panose="020B0604020202020204" pitchFamily="34" charset="0"/>
              <a:buChar char="•"/>
            </a:pPr>
            <a:r>
              <a:rPr lang="en-US" b="1" dirty="0"/>
              <a:t>Study de-implementation </a:t>
            </a:r>
            <a:r>
              <a:rPr lang="en-US" dirty="0"/>
              <a:t>of low-value or harmful beliefs and practices</a:t>
            </a:r>
          </a:p>
          <a:p>
            <a:pPr marL="342900" indent="-342900">
              <a:buFont typeface="Arial" panose="020B0604020202020204" pitchFamily="34" charset="0"/>
              <a:buChar char="•"/>
            </a:pPr>
            <a:r>
              <a:rPr lang="en-US" dirty="0"/>
              <a:t>Ask questions about </a:t>
            </a:r>
            <a:r>
              <a:rPr lang="en-US" b="1" dirty="0"/>
              <a:t>context </a:t>
            </a:r>
            <a:r>
              <a:rPr lang="en-US" dirty="0"/>
              <a:t>(geographical, organizational and sociological) to make </a:t>
            </a:r>
            <a:r>
              <a:rPr lang="en-US" b="1" dirty="0"/>
              <a:t>findings</a:t>
            </a:r>
            <a:r>
              <a:rPr lang="en-US" dirty="0"/>
              <a:t> about implementation strategies </a:t>
            </a:r>
            <a:r>
              <a:rPr lang="en-US" b="1" dirty="0"/>
              <a:t>more relevant</a:t>
            </a:r>
            <a:r>
              <a:rPr lang="en-US" dirty="0"/>
              <a:t> to diverse implementing settings</a:t>
            </a:r>
          </a:p>
          <a:p>
            <a:endParaRPr lang="en-US" dirty="0"/>
          </a:p>
        </p:txBody>
      </p:sp>
      <p:sp>
        <p:nvSpPr>
          <p:cNvPr id="19"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143180" y="2015172"/>
            <a:ext cx="5962367" cy="268202"/>
          </a:xfrm>
        </p:spPr>
        <p:txBody>
          <a:bodyPr>
            <a:noAutofit/>
          </a:bodyPr>
          <a:lstStyle/>
          <a:p>
            <a:r>
              <a:rPr lang="en-GB" sz="2400" noProof="0" dirty="0"/>
              <a:t>What questions are being asked?</a:t>
            </a:r>
          </a:p>
        </p:txBody>
      </p:sp>
      <p:sp>
        <p:nvSpPr>
          <p:cNvPr id="20" name="Title 1">
            <a:extLst>
              <a:ext uri="{FF2B5EF4-FFF2-40B4-BE49-F238E27FC236}">
                <a16:creationId xmlns:a16="http://schemas.microsoft.com/office/drawing/2014/main" id="{C8B28285-DD14-CF47-9ADD-FC1A9D5FF0D7}"/>
              </a:ext>
            </a:extLst>
          </p:cNvPr>
          <p:cNvSpPr txBox="1">
            <a:spLocks/>
          </p:cNvSpPr>
          <p:nvPr/>
        </p:nvSpPr>
        <p:spPr bwMode="gray">
          <a:xfrm>
            <a:off x="2110637" y="289056"/>
            <a:ext cx="10087627" cy="1362423"/>
          </a:xfrm>
          <a:prstGeom prst="rect">
            <a:avLst/>
          </a:prstGeom>
        </p:spPr>
        <p:txBody>
          <a:bodyPr vert="horz" lIns="0" tIns="0" rIns="0" bIns="0" rtlCol="0" anchor="ctr">
            <a:normAutofit fontScale="90000"/>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dirty="0"/>
              <a:t>Impactful implementation science: asking the right questions</a:t>
            </a:r>
            <a:endParaRPr lang="en-GB" dirty="0"/>
          </a:p>
        </p:txBody>
      </p:sp>
      <p:sp>
        <p:nvSpPr>
          <p:cNvPr id="22" name="TextBox 21"/>
          <p:cNvSpPr txBox="1"/>
          <p:nvPr/>
        </p:nvSpPr>
        <p:spPr>
          <a:xfrm>
            <a:off x="6807045" y="6587450"/>
            <a:ext cx="5391219" cy="276999"/>
          </a:xfrm>
          <a:prstGeom prst="rect">
            <a:avLst/>
          </a:prstGeom>
          <a:noFill/>
        </p:spPr>
        <p:txBody>
          <a:bodyPr wrap="none" rtlCol="0">
            <a:spAutoFit/>
          </a:bodyPr>
          <a:lstStyle/>
          <a:p>
            <a:r>
              <a:rPr lang="en-US" sz="1200" dirty="0"/>
              <a:t>Adapted from Geng et al. </a:t>
            </a:r>
            <a:r>
              <a:rPr lang="en-US" sz="1200" b="1" dirty="0">
                <a:hlinkClick r:id="rId3"/>
              </a:rPr>
              <a:t>https://doi.org/10.1002/jia2.25898</a:t>
            </a:r>
            <a:endParaRPr lang="en-US" sz="1200" dirty="0"/>
          </a:p>
        </p:txBody>
      </p:sp>
    </p:spTree>
    <p:extLst>
      <p:ext uri="{BB962C8B-B14F-4D97-AF65-F5344CB8AC3E}">
        <p14:creationId xmlns:p14="http://schemas.microsoft.com/office/powerpoint/2010/main" val="53395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a:xfrm>
            <a:off x="1415442" y="1825451"/>
            <a:ext cx="9500669" cy="3479322"/>
          </a:xfrm>
        </p:spPr>
        <p:txBody>
          <a:bodyPr wrap="square">
            <a:normAutofit fontScale="90000"/>
          </a:bodyPr>
          <a:lstStyle/>
          <a:p>
            <a:r>
              <a:rPr lang="en-GB" sz="4000" dirty="0"/>
              <a:t>To be impactful, future </a:t>
            </a:r>
            <a:r>
              <a:rPr lang="en-US" sz="4000" dirty="0"/>
              <a:t>implementation science research must include end-user input and stakeholder engagement, be interpretable in specific implementing contexts, seek mechanistic insights and bounded generalizability, and draw from diverse disciplines.</a:t>
            </a:r>
            <a:endParaRPr lang="en-GB" sz="4000" dirty="0"/>
          </a:p>
        </p:txBody>
      </p:sp>
      <p:pic>
        <p:nvPicPr>
          <p:cNvPr id="3" name="Picture 2">
            <a:extLst>
              <a:ext uri="{FF2B5EF4-FFF2-40B4-BE49-F238E27FC236}">
                <a16:creationId xmlns:a16="http://schemas.microsoft.com/office/drawing/2014/main" id="{2DE0926A-030B-C7FD-EB47-BF82BEBF7E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7760" y="310417"/>
            <a:ext cx="1116042" cy="619241"/>
          </a:xfrm>
          <a:prstGeom prst="rect">
            <a:avLst/>
          </a:prstGeom>
        </p:spPr>
      </p:pic>
      <p:sp>
        <p:nvSpPr>
          <p:cNvPr id="4" name="TextBox 3"/>
          <p:cNvSpPr txBox="1"/>
          <p:nvPr/>
        </p:nvSpPr>
        <p:spPr>
          <a:xfrm>
            <a:off x="6882202" y="6085150"/>
            <a:ext cx="4084773" cy="230832"/>
          </a:xfrm>
          <a:prstGeom prst="rect">
            <a:avLst/>
          </a:prstGeom>
          <a:noFill/>
        </p:spPr>
        <p:txBody>
          <a:bodyPr wrap="none" rtlCol="0">
            <a:spAutoFit/>
          </a:bodyPr>
          <a:lstStyle/>
          <a:p>
            <a:r>
              <a:rPr lang="en-US" sz="900" dirty="0"/>
              <a:t>Adapted from Geng et al. </a:t>
            </a:r>
            <a:r>
              <a:rPr lang="en-US" sz="900" b="1" dirty="0">
                <a:hlinkClick r:id="rId3"/>
              </a:rPr>
              <a:t>https://doi.org/10.1002/jia2.25898</a:t>
            </a:r>
            <a:endParaRPr lang="en-US" sz="900" dirty="0"/>
          </a:p>
        </p:txBody>
      </p:sp>
    </p:spTree>
    <p:extLst>
      <p:ext uri="{BB962C8B-B14F-4D97-AF65-F5344CB8AC3E}">
        <p14:creationId xmlns:p14="http://schemas.microsoft.com/office/powerpoint/2010/main" val="4019283086"/>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IDS2022_Verdana" id="{8C1F0800-B27F-45FF-8DE3-BBC593A8F1F2}" vid="{059E4312-67DB-4683-86CF-EBBC0188A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4D29AB32C06B40BD61BDFC4B8FCBE2" ma:contentTypeVersion="21" ma:contentTypeDescription="Create a new document." ma:contentTypeScope="" ma:versionID="951550582db1736732a10879f992a9fd">
  <xsd:schema xmlns:xsd="http://www.w3.org/2001/XMLSchema" xmlns:xs="http://www.w3.org/2001/XMLSchema" xmlns:p="http://schemas.microsoft.com/office/2006/metadata/properties" xmlns:ns2="250929fa-9806-4449-af20-7947085fa170" xmlns:ns3="3ae47d09-05f2-458d-b8bf-286e9f6a56e4" targetNamespace="http://schemas.microsoft.com/office/2006/metadata/properties" ma:root="true" ma:fieldsID="3816e5b23fa02413be7bad253e72386f" ns2:_="" ns3:_="">
    <xsd:import namespace="250929fa-9806-4449-af20-7947085fa170"/>
    <xsd:import namespace="3ae47d09-05f2-458d-b8bf-286e9f6a56e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Siz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ae47d09-05f2-458d-b8bf-286e9f6a56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Size" ma:index="20" nillable="true" ma:displayName="Size" ma:format="Dropdown" ma:internalName="Size">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3ae47d09-05f2-458d-b8bf-286e9f6a56e4">
      <Terms xmlns="http://schemas.microsoft.com/office/infopath/2007/PartnerControls"/>
    </lcf76f155ced4ddcb4097134ff3c332f>
    <Size xmlns="3ae47d09-05f2-458d-b8bf-286e9f6a56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605616-1CCA-4C04-85A0-9F2D29BBC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929fa-9806-4449-af20-7947085fa170"/>
    <ds:schemaRef ds:uri="3ae47d09-05f2-458d-b8bf-286e9f6a5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E06B7-DDBB-4F17-98CB-021724843583}">
  <ds:schemaRefs>
    <ds:schemaRef ds:uri="http://schemas.openxmlformats.org/package/2006/metadata/core-properties"/>
    <ds:schemaRef ds:uri="http://schemas.microsoft.com/office/infopath/2007/PartnerControls"/>
    <ds:schemaRef ds:uri="http://schemas.microsoft.com/office/2006/documentManagement/types"/>
    <ds:schemaRef ds:uri="250929fa-9806-4449-af20-7947085fa170"/>
    <ds:schemaRef ds:uri="http://purl.org/dc/elements/1.1/"/>
    <ds:schemaRef ds:uri="http://schemas.microsoft.com/office/2006/metadata/properties"/>
    <ds:schemaRef ds:uri="http://purl.org/dc/terms/"/>
    <ds:schemaRef ds:uri="3ae47d09-05f2-458d-b8bf-286e9f6a56e4"/>
    <ds:schemaRef ds:uri="http://www.w3.org/XML/1998/namespace"/>
    <ds:schemaRef ds:uri="http://purl.org/dc/dcmitype/"/>
  </ds:schemaRefs>
</ds:datastoreItem>
</file>

<file path=customXml/itemProps3.xml><?xml version="1.0" encoding="utf-8"?>
<ds:datastoreItem xmlns:ds="http://schemas.openxmlformats.org/officeDocument/2006/customXml" ds:itemID="{DDE358E3-F537-49EA-96FA-BFF5DD230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AIDS2022_slides_Verdana</Template>
  <TotalTime>445</TotalTime>
  <Words>325</Words>
  <Application>Microsoft Office PowerPoint</Application>
  <PresentationFormat>Widescreen</PresentationFormat>
  <Paragraphs>32</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AIDS2022</vt:lpstr>
      <vt:lpstr>The future of HIV implementation science</vt:lpstr>
      <vt:lpstr>PowerPoint Presentation</vt:lpstr>
      <vt:lpstr>PowerPoint Presentation</vt:lpstr>
      <vt:lpstr>PowerPoint Presentation</vt:lpstr>
      <vt:lpstr>To be impactful, future implementation science research must include end-user input and stakeholder engagement, be interpretable in specific implementing contexts, seek mechanistic insights and bounded generalizability, and draw from diverse disciplines.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Marlène Bras</dc:creator>
  <cp:lastModifiedBy>Marlène Bras</cp:lastModifiedBy>
  <cp:revision>29</cp:revision>
  <dcterms:created xsi:type="dcterms:W3CDTF">2022-07-10T06:35:35Z</dcterms:created>
  <dcterms:modified xsi:type="dcterms:W3CDTF">2022-07-21T16:37:32Z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0x010100114D29AB32C06B40BD61BDFC4B8FCBE2</vt:lpwstr>
  </property>
  <property fmtid="{D5CDD505-2E9C-101B-9397-08002B2CF9AE}" pid="3" name="MediaServiceImageTags">
    <vt:lpwstr/>
  </property>
</Properties>
</file>