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4" r:id="rId3"/>
  </p:sldMasterIdLst>
  <p:notesMasterIdLst>
    <p:notesMasterId r:id="rId4"/>
  </p:notesMasterIdLst>
  <p:sldIdLst>
    <p:sldId id="256" r:id="rId5"/>
    <p:sldId id="257" r:id="rId6"/>
    <p:sldId id="258" r:id="rId7"/>
    <p:sldId id="259" r:id="rId8"/>
    <p:sldId id="260" r:id="rId9"/>
    <p:sldId id="261"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0"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9.pn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8.png"/><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12" name="Shape 12"/>
        <p:cNvGrpSpPr/>
        <p:nvPr/>
      </p:nvGrpSpPr>
      <p:grpSpPr>
        <a:xfrm>
          <a:off x="0" y="0"/>
          <a:ext cx="0" cy="0"/>
          <a:chOff x="0" y="0"/>
          <a:chExt cx="0" cy="0"/>
        </a:xfrm>
      </p:grpSpPr>
      <p:pic>
        <p:nvPicPr>
          <p:cNvPr id="13" name="Google Shape;13;p2"/>
          <p:cNvPicPr preferRelativeResize="0"/>
          <p:nvPr/>
        </p:nvPicPr>
        <p:blipFill rotWithShape="1">
          <a:blip r:embed="rId2">
            <a:alphaModFix/>
          </a:blip>
          <a:srcRect b="0" l="0" r="0" t="0"/>
          <a:stretch/>
        </p:blipFill>
        <p:spPr>
          <a:xfrm>
            <a:off x="8261964" y="3232764"/>
            <a:ext cx="3949700" cy="3644900"/>
          </a:xfrm>
          <a:prstGeom prst="rect">
            <a:avLst/>
          </a:prstGeom>
          <a:noFill/>
          <a:ln>
            <a:noFill/>
          </a:ln>
        </p:spPr>
      </p:pic>
      <p:sp>
        <p:nvSpPr>
          <p:cNvPr id="14" name="Google Shape;14;p2"/>
          <p:cNvSpPr txBox="1"/>
          <p:nvPr/>
        </p:nvSpPr>
        <p:spPr>
          <a:xfrm>
            <a:off x="442913" y="6416675"/>
            <a:ext cx="3673475"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0" i="0" lang="en-GB" sz="1000" u="none" cap="none" strike="noStrike">
                <a:solidFill>
                  <a:schemeClr val="dk1"/>
                </a:solidFill>
                <a:latin typeface="Verdana"/>
                <a:ea typeface="Verdana"/>
                <a:cs typeface="Verdana"/>
                <a:sym typeface="Verdana"/>
              </a:rPr>
              <a:t>29 July – 2 August · Montreal &amp; virtual</a:t>
            </a:r>
            <a:endParaRPr/>
          </a:p>
        </p:txBody>
      </p:sp>
      <p:sp>
        <p:nvSpPr>
          <p:cNvPr id="15" name="Google Shape;15;p2"/>
          <p:cNvSpPr txBox="1"/>
          <p:nvPr>
            <p:ph type="title"/>
          </p:nvPr>
        </p:nvSpPr>
        <p:spPr>
          <a:xfrm>
            <a:off x="4116391" y="441325"/>
            <a:ext cx="7632700" cy="122396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2"/>
          <p:cNvSpPr txBox="1"/>
          <p:nvPr/>
        </p:nvSpPr>
        <p:spPr>
          <a:xfrm>
            <a:off x="4116389" y="6416675"/>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aids2022.org</a:t>
            </a:r>
            <a:endParaRPr/>
          </a:p>
        </p:txBody>
      </p:sp>
      <p:sp>
        <p:nvSpPr>
          <p:cNvPr id="17" name="Google Shape;17;p2"/>
          <p:cNvSpPr txBox="1"/>
          <p:nvPr/>
        </p:nvSpPr>
        <p:spPr>
          <a:xfrm>
            <a:off x="6312024" y="6416676"/>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a:t>
            </a:r>
            <a:endParaRPr/>
          </a:p>
        </p:txBody>
      </p:sp>
      <p:pic>
        <p:nvPicPr>
          <p:cNvPr id="18" name="Google Shape;18;p2"/>
          <p:cNvPicPr preferRelativeResize="0"/>
          <p:nvPr/>
        </p:nvPicPr>
        <p:blipFill rotWithShape="1">
          <a:blip r:embed="rId3">
            <a:alphaModFix/>
          </a:blip>
          <a:srcRect b="0" l="0" r="0" t="0"/>
          <a:stretch/>
        </p:blipFill>
        <p:spPr>
          <a:xfrm>
            <a:off x="255556" y="154944"/>
            <a:ext cx="1831216" cy="119644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77" name="Shape 77"/>
        <p:cNvGrpSpPr/>
        <p:nvPr/>
      </p:nvGrpSpPr>
      <p:grpSpPr>
        <a:xfrm>
          <a:off x="0" y="0"/>
          <a:ext cx="0" cy="0"/>
          <a:chOff x="0" y="0"/>
          <a:chExt cx="0" cy="0"/>
        </a:xfrm>
      </p:grpSpPr>
      <p:pic>
        <p:nvPicPr>
          <p:cNvPr id="78" name="Google Shape;78;p11"/>
          <p:cNvPicPr preferRelativeResize="0"/>
          <p:nvPr/>
        </p:nvPicPr>
        <p:blipFill rotWithShape="1">
          <a:blip r:embed="rId2">
            <a:alphaModFix/>
          </a:blip>
          <a:srcRect b="0" l="0" r="0" t="0"/>
          <a:stretch/>
        </p:blipFill>
        <p:spPr>
          <a:xfrm>
            <a:off x="8782664" y="4274164"/>
            <a:ext cx="3429000" cy="2603500"/>
          </a:xfrm>
          <a:prstGeom prst="rect">
            <a:avLst/>
          </a:prstGeom>
          <a:noFill/>
          <a:ln>
            <a:noFill/>
          </a:ln>
        </p:spPr>
      </p:pic>
      <p:sp>
        <p:nvSpPr>
          <p:cNvPr id="79" name="Google Shape;79;p11"/>
          <p:cNvSpPr txBox="1"/>
          <p:nvPr>
            <p:ph idx="1" type="body"/>
          </p:nvPr>
        </p:nvSpPr>
        <p:spPr>
          <a:xfrm>
            <a:off x="442913" y="2997201"/>
            <a:ext cx="5437187" cy="3203574"/>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1000"/>
              </a:spcBef>
              <a:spcAft>
                <a:spcPts val="0"/>
              </a:spcAft>
              <a:buClr>
                <a:schemeClr val="dk1"/>
              </a:buClr>
              <a:buSzPts val="2000"/>
              <a:buNone/>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0" name="Google Shape;80;p11"/>
          <p:cNvSpPr txBox="1"/>
          <p:nvPr>
            <p:ph idx="2" type="body"/>
          </p:nvPr>
        </p:nvSpPr>
        <p:spPr>
          <a:xfrm>
            <a:off x="6311903" y="3006253"/>
            <a:ext cx="5437188" cy="3194527"/>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1000"/>
              </a:spcBef>
              <a:spcAft>
                <a:spcPts val="0"/>
              </a:spcAft>
              <a:buClr>
                <a:schemeClr val="dk1"/>
              </a:buClr>
              <a:buSzPts val="2000"/>
              <a:buNone/>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1"/>
          <p:cNvSpPr txBox="1"/>
          <p:nvPr>
            <p:ph idx="3" type="body"/>
          </p:nvPr>
        </p:nvSpPr>
        <p:spPr>
          <a:xfrm>
            <a:off x="442913" y="2097088"/>
            <a:ext cx="5437187" cy="647700"/>
          </a:xfrm>
          <a:prstGeom prst="rect">
            <a:avLst/>
          </a:prstGeom>
          <a:noFill/>
          <a:ln>
            <a:noFill/>
          </a:ln>
        </p:spPr>
        <p:txBody>
          <a:bodyPr anchorCtr="0" anchor="b" bIns="0" lIns="0" spcFirstLastPara="1" rIns="0" wrap="square" tIns="0">
            <a:normAutofit/>
          </a:bodyPr>
          <a:lstStyle>
            <a:lvl1pPr indent="-228600" lvl="0" marL="457200" marR="0" algn="l">
              <a:lnSpc>
                <a:spcPct val="90000"/>
              </a:lnSpc>
              <a:spcBef>
                <a:spcPts val="1000"/>
              </a:spcBef>
              <a:spcAft>
                <a:spcPts val="0"/>
              </a:spcAft>
              <a:buClr>
                <a:schemeClr val="accent1"/>
              </a:buClr>
              <a:buSzPts val="1800"/>
              <a:buFont typeface="Arial"/>
              <a:buNone/>
              <a:defRPr b="1" i="0" sz="1800">
                <a:solidFill>
                  <a:schemeClr val="accent1"/>
                </a:solidFill>
                <a:latin typeface="Verdana"/>
                <a:ea typeface="Verdana"/>
                <a:cs typeface="Verdana"/>
                <a:sym typeface="Verdana"/>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11"/>
          <p:cNvSpPr txBox="1"/>
          <p:nvPr>
            <p:ph idx="4" type="body"/>
          </p:nvPr>
        </p:nvSpPr>
        <p:spPr>
          <a:xfrm>
            <a:off x="6311903" y="2097088"/>
            <a:ext cx="5437188" cy="647700"/>
          </a:xfrm>
          <a:prstGeom prst="rect">
            <a:avLst/>
          </a:prstGeom>
          <a:noFill/>
          <a:ln>
            <a:noFill/>
          </a:ln>
        </p:spPr>
        <p:txBody>
          <a:bodyPr anchorCtr="0" anchor="b" bIns="0" lIns="0" spcFirstLastPara="1" rIns="0" wrap="square" tIns="0">
            <a:normAutofit/>
          </a:bodyPr>
          <a:lstStyle>
            <a:lvl1pPr indent="-228600" lvl="0" marL="457200" algn="l">
              <a:lnSpc>
                <a:spcPct val="100000"/>
              </a:lnSpc>
              <a:spcBef>
                <a:spcPts val="1000"/>
              </a:spcBef>
              <a:spcAft>
                <a:spcPts val="0"/>
              </a:spcAft>
              <a:buClr>
                <a:schemeClr val="accent1"/>
              </a:buClr>
              <a:buSzPts val="1800"/>
              <a:buNone/>
              <a:defRPr b="1" i="0" sz="1800">
                <a:solidFill>
                  <a:schemeClr val="accent1"/>
                </a:solidFill>
                <a:latin typeface="Verdana"/>
                <a:ea typeface="Verdana"/>
                <a:cs typeface="Verdana"/>
                <a:sym typeface="Verdana"/>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11"/>
          <p:cNvSpPr txBox="1"/>
          <p:nvPr/>
        </p:nvSpPr>
        <p:spPr>
          <a:xfrm>
            <a:off x="442913" y="6416675"/>
            <a:ext cx="3673475"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29 July – 2 August · Montreal &amp; virtual</a:t>
            </a:r>
            <a:endParaRPr/>
          </a:p>
        </p:txBody>
      </p:sp>
      <p:sp>
        <p:nvSpPr>
          <p:cNvPr id="84" name="Google Shape;84;p11"/>
          <p:cNvSpPr txBox="1"/>
          <p:nvPr>
            <p:ph type="title"/>
          </p:nvPr>
        </p:nvSpPr>
        <p:spPr>
          <a:xfrm>
            <a:off x="4116391" y="441325"/>
            <a:ext cx="7632700" cy="122396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1"/>
          <p:cNvSpPr txBox="1"/>
          <p:nvPr/>
        </p:nvSpPr>
        <p:spPr>
          <a:xfrm>
            <a:off x="4116389" y="6416675"/>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aids2022.org</a:t>
            </a:r>
            <a:endParaRPr/>
          </a:p>
        </p:txBody>
      </p:sp>
      <p:sp>
        <p:nvSpPr>
          <p:cNvPr id="86" name="Google Shape;86;p11"/>
          <p:cNvSpPr txBox="1"/>
          <p:nvPr/>
        </p:nvSpPr>
        <p:spPr>
          <a:xfrm>
            <a:off x="6312024" y="6416676"/>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a:t>
            </a:r>
            <a:endParaRPr/>
          </a:p>
        </p:txBody>
      </p:sp>
      <p:pic>
        <p:nvPicPr>
          <p:cNvPr id="87" name="Google Shape;87;p11"/>
          <p:cNvPicPr preferRelativeResize="0"/>
          <p:nvPr/>
        </p:nvPicPr>
        <p:blipFill rotWithShape="1">
          <a:blip r:embed="rId3">
            <a:alphaModFix/>
          </a:blip>
          <a:srcRect b="0" l="0" r="0" t="0"/>
          <a:stretch/>
        </p:blipFill>
        <p:spPr>
          <a:xfrm>
            <a:off x="255556" y="154944"/>
            <a:ext cx="1831216" cy="1196446"/>
          </a:xfrm>
          <a:prstGeom prst="rect">
            <a:avLst/>
          </a:prstGeom>
          <a:noFill/>
          <a:ln>
            <a:noFill/>
          </a:ln>
        </p:spPr>
      </p:pic>
    </p:spTree>
  </p:cSld>
  <p:clrMapOvr>
    <a:masterClrMapping/>
  </p:clrMapOvr>
  <p:extLst>
    <p:ext uri="{DCECCB84-F9BA-43D5-87BE-67443E8EF086}">
      <p15:sldGuideLst>
        <p15:guide id="1" orient="horz" pos="1888">
          <p15:clr>
            <a:srgbClr val="FBAE40"/>
          </p15:clr>
        </p15:guide>
        <p15:guide id="2" orient="horz" pos="1729">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nd Content 1">
  <p:cSld name="Image and Content 1">
    <p:spTree>
      <p:nvGrpSpPr>
        <p:cNvPr id="88" name="Shape 88"/>
        <p:cNvGrpSpPr/>
        <p:nvPr/>
      </p:nvGrpSpPr>
      <p:grpSpPr>
        <a:xfrm>
          <a:off x="0" y="0"/>
          <a:ext cx="0" cy="0"/>
          <a:chOff x="0" y="0"/>
          <a:chExt cx="0" cy="0"/>
        </a:xfrm>
      </p:grpSpPr>
      <p:pic>
        <p:nvPicPr>
          <p:cNvPr id="89" name="Google Shape;89;p12"/>
          <p:cNvPicPr preferRelativeResize="0"/>
          <p:nvPr/>
        </p:nvPicPr>
        <p:blipFill rotWithShape="1">
          <a:blip r:embed="rId2">
            <a:alphaModFix/>
          </a:blip>
          <a:srcRect b="0" l="0" r="0" t="0"/>
          <a:stretch/>
        </p:blipFill>
        <p:spPr>
          <a:xfrm>
            <a:off x="6108527" y="520526"/>
            <a:ext cx="6096000" cy="6350000"/>
          </a:xfrm>
          <a:prstGeom prst="rect">
            <a:avLst/>
          </a:prstGeom>
          <a:noFill/>
          <a:ln>
            <a:noFill/>
          </a:ln>
        </p:spPr>
      </p:pic>
      <p:sp>
        <p:nvSpPr>
          <p:cNvPr id="90" name="Google Shape;90;p12"/>
          <p:cNvSpPr txBox="1"/>
          <p:nvPr>
            <p:ph idx="1" type="body"/>
          </p:nvPr>
        </p:nvSpPr>
        <p:spPr>
          <a:xfrm>
            <a:off x="442913" y="2097089"/>
            <a:ext cx="5437187" cy="4103686"/>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1000"/>
              </a:spcBef>
              <a:spcAft>
                <a:spcPts val="0"/>
              </a:spcAft>
              <a:buClr>
                <a:schemeClr val="dk1"/>
              </a:buClr>
              <a:buSzPts val="2000"/>
              <a:buNone/>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1" name="Google Shape;91;p12"/>
          <p:cNvSpPr txBox="1"/>
          <p:nvPr>
            <p:ph type="title"/>
          </p:nvPr>
        </p:nvSpPr>
        <p:spPr>
          <a:xfrm>
            <a:off x="4116391" y="441325"/>
            <a:ext cx="7632700" cy="122396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2"/>
          <p:cNvSpPr/>
          <p:nvPr>
            <p:ph idx="2" type="pic"/>
          </p:nvPr>
        </p:nvSpPr>
        <p:spPr>
          <a:xfrm>
            <a:off x="6311903" y="2097091"/>
            <a:ext cx="5437188" cy="4103687"/>
          </a:xfrm>
          <a:prstGeom prst="rect">
            <a:avLst/>
          </a:prstGeom>
          <a:solidFill>
            <a:schemeClr val="accent2"/>
          </a:solidFill>
          <a:ln>
            <a:noFill/>
          </a:ln>
        </p:spPr>
      </p:sp>
      <p:sp>
        <p:nvSpPr>
          <p:cNvPr id="93" name="Google Shape;93;p12"/>
          <p:cNvSpPr txBox="1"/>
          <p:nvPr/>
        </p:nvSpPr>
        <p:spPr>
          <a:xfrm>
            <a:off x="442913" y="6416675"/>
            <a:ext cx="3673475"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29 July – 2 August · Montreal &amp; virtual</a:t>
            </a:r>
            <a:endParaRPr/>
          </a:p>
        </p:txBody>
      </p:sp>
      <p:sp>
        <p:nvSpPr>
          <p:cNvPr id="94" name="Google Shape;94;p12"/>
          <p:cNvSpPr txBox="1"/>
          <p:nvPr/>
        </p:nvSpPr>
        <p:spPr>
          <a:xfrm>
            <a:off x="4116389" y="6416675"/>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aids2022.org</a:t>
            </a:r>
            <a:endParaRPr/>
          </a:p>
        </p:txBody>
      </p:sp>
      <p:sp>
        <p:nvSpPr>
          <p:cNvPr id="95" name="Google Shape;95;p12"/>
          <p:cNvSpPr txBox="1"/>
          <p:nvPr/>
        </p:nvSpPr>
        <p:spPr>
          <a:xfrm>
            <a:off x="6312024" y="6416676"/>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a:t>
            </a:r>
            <a:endParaRPr/>
          </a:p>
        </p:txBody>
      </p:sp>
      <p:pic>
        <p:nvPicPr>
          <p:cNvPr id="96" name="Google Shape;96;p12"/>
          <p:cNvPicPr preferRelativeResize="0"/>
          <p:nvPr/>
        </p:nvPicPr>
        <p:blipFill rotWithShape="1">
          <a:blip r:embed="rId3">
            <a:alphaModFix/>
          </a:blip>
          <a:srcRect b="0" l="0" r="0" t="0"/>
          <a:stretch/>
        </p:blipFill>
        <p:spPr>
          <a:xfrm>
            <a:off x="255556" y="154944"/>
            <a:ext cx="1831216" cy="1196446"/>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97" name="Shape 97"/>
        <p:cNvGrpSpPr/>
        <p:nvPr/>
      </p:nvGrpSpPr>
      <p:grpSpPr>
        <a:xfrm>
          <a:off x="0" y="0"/>
          <a:ext cx="0" cy="0"/>
          <a:chOff x="0" y="0"/>
          <a:chExt cx="0" cy="0"/>
        </a:xfrm>
      </p:grpSpPr>
      <p:pic>
        <p:nvPicPr>
          <p:cNvPr id="98" name="Google Shape;98;p13"/>
          <p:cNvPicPr preferRelativeResize="0"/>
          <p:nvPr/>
        </p:nvPicPr>
        <p:blipFill rotWithShape="1">
          <a:blip r:embed="rId2">
            <a:alphaModFix/>
          </a:blip>
          <a:srcRect b="0" l="0" r="0" t="0"/>
          <a:stretch/>
        </p:blipFill>
        <p:spPr>
          <a:xfrm>
            <a:off x="8261964" y="3232764"/>
            <a:ext cx="3949700" cy="3644900"/>
          </a:xfrm>
          <a:prstGeom prst="rect">
            <a:avLst/>
          </a:prstGeom>
          <a:noFill/>
          <a:ln>
            <a:noFill/>
          </a:ln>
        </p:spPr>
      </p:pic>
      <p:sp>
        <p:nvSpPr>
          <p:cNvPr id="99" name="Google Shape;99;p13"/>
          <p:cNvSpPr txBox="1"/>
          <p:nvPr>
            <p:ph type="title"/>
          </p:nvPr>
        </p:nvSpPr>
        <p:spPr>
          <a:xfrm>
            <a:off x="4116391" y="441325"/>
            <a:ext cx="7632700" cy="575945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accent2"/>
              </a:buClr>
              <a:buSzPts val="6000"/>
              <a:buFont typeface="Verdana"/>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13"/>
          <p:cNvSpPr txBox="1"/>
          <p:nvPr/>
        </p:nvSpPr>
        <p:spPr>
          <a:xfrm>
            <a:off x="442913" y="6416675"/>
            <a:ext cx="3673475"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29 July – 2 August · Montreal &amp; virtual</a:t>
            </a:r>
            <a:endParaRPr/>
          </a:p>
        </p:txBody>
      </p:sp>
      <p:sp>
        <p:nvSpPr>
          <p:cNvPr id="101" name="Google Shape;101;p13"/>
          <p:cNvSpPr txBox="1"/>
          <p:nvPr/>
        </p:nvSpPr>
        <p:spPr>
          <a:xfrm>
            <a:off x="4116389" y="6416675"/>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aids2022.org</a:t>
            </a:r>
            <a:endParaRPr/>
          </a:p>
        </p:txBody>
      </p:sp>
      <p:sp>
        <p:nvSpPr>
          <p:cNvPr id="102" name="Google Shape;102;p13"/>
          <p:cNvSpPr txBox="1"/>
          <p:nvPr/>
        </p:nvSpPr>
        <p:spPr>
          <a:xfrm>
            <a:off x="6312024" y="6416676"/>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a:t>
            </a:r>
            <a:endParaRPr/>
          </a:p>
        </p:txBody>
      </p:sp>
      <p:pic>
        <p:nvPicPr>
          <p:cNvPr id="103" name="Google Shape;103;p13"/>
          <p:cNvPicPr preferRelativeResize="0"/>
          <p:nvPr/>
        </p:nvPicPr>
        <p:blipFill rotWithShape="1">
          <a:blip r:embed="rId3">
            <a:alphaModFix/>
          </a:blip>
          <a:srcRect b="0" l="0" r="0" t="0"/>
          <a:stretch/>
        </p:blipFill>
        <p:spPr>
          <a:xfrm>
            <a:off x="255556" y="154944"/>
            <a:ext cx="1831216" cy="1196446"/>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104" name="Shape 104"/>
        <p:cNvGrpSpPr/>
        <p:nvPr/>
      </p:nvGrpSpPr>
      <p:grpSpPr>
        <a:xfrm>
          <a:off x="0" y="0"/>
          <a:ext cx="0" cy="0"/>
          <a:chOff x="0" y="0"/>
          <a:chExt cx="0" cy="0"/>
        </a:xfrm>
      </p:grpSpPr>
      <p:pic>
        <p:nvPicPr>
          <p:cNvPr id="105" name="Google Shape;105;p14"/>
          <p:cNvPicPr preferRelativeResize="0"/>
          <p:nvPr/>
        </p:nvPicPr>
        <p:blipFill rotWithShape="1">
          <a:blip r:embed="rId2">
            <a:alphaModFix/>
          </a:blip>
          <a:srcRect b="0" l="0" r="0" t="0"/>
          <a:stretch/>
        </p:blipFill>
        <p:spPr>
          <a:xfrm>
            <a:off x="8782664" y="4274164"/>
            <a:ext cx="3429000" cy="2603500"/>
          </a:xfrm>
          <a:prstGeom prst="rect">
            <a:avLst/>
          </a:prstGeom>
          <a:noFill/>
          <a:ln>
            <a:noFill/>
          </a:ln>
        </p:spPr>
      </p:pic>
      <p:sp>
        <p:nvSpPr>
          <p:cNvPr id="106" name="Google Shape;106;p14"/>
          <p:cNvSpPr txBox="1"/>
          <p:nvPr>
            <p:ph idx="1" type="body"/>
          </p:nvPr>
        </p:nvSpPr>
        <p:spPr>
          <a:xfrm>
            <a:off x="442915" y="3256767"/>
            <a:ext cx="5437188" cy="2944008"/>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1000"/>
              </a:spcBef>
              <a:spcAft>
                <a:spcPts val="0"/>
              </a:spcAft>
              <a:buClr>
                <a:schemeClr val="dk1"/>
              </a:buClr>
              <a:buSzPts val="2000"/>
              <a:buNone/>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14"/>
          <p:cNvSpPr txBox="1"/>
          <p:nvPr>
            <p:ph idx="2" type="body"/>
          </p:nvPr>
        </p:nvSpPr>
        <p:spPr>
          <a:xfrm>
            <a:off x="6311903" y="441325"/>
            <a:ext cx="5437188" cy="575945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1000"/>
              </a:spcBef>
              <a:spcAft>
                <a:spcPts val="0"/>
              </a:spcAft>
              <a:buClr>
                <a:schemeClr val="dk1"/>
              </a:buClr>
              <a:buSzPts val="2000"/>
              <a:buNone/>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14"/>
          <p:cNvSpPr txBox="1"/>
          <p:nvPr>
            <p:ph type="title"/>
          </p:nvPr>
        </p:nvSpPr>
        <p:spPr>
          <a:xfrm>
            <a:off x="442913" y="1665294"/>
            <a:ext cx="5437187" cy="1428641"/>
          </a:xfrm>
          <a:prstGeom prst="rect">
            <a:avLst/>
          </a:prstGeom>
          <a:noFill/>
          <a:ln>
            <a:noFill/>
          </a:ln>
        </p:spPr>
        <p:txBody>
          <a:bodyPr anchorCtr="0" anchor="b" bIns="0" lIns="0" spcFirstLastPara="1" rIns="0" wrap="square" tIns="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14"/>
          <p:cNvSpPr txBox="1"/>
          <p:nvPr/>
        </p:nvSpPr>
        <p:spPr>
          <a:xfrm>
            <a:off x="442913" y="6416675"/>
            <a:ext cx="3673475"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29 July – 2 August · Montreal &amp; virtual</a:t>
            </a:r>
            <a:endParaRPr/>
          </a:p>
        </p:txBody>
      </p:sp>
      <p:sp>
        <p:nvSpPr>
          <p:cNvPr id="110" name="Google Shape;110;p14"/>
          <p:cNvSpPr txBox="1"/>
          <p:nvPr/>
        </p:nvSpPr>
        <p:spPr>
          <a:xfrm>
            <a:off x="4116389" y="6416675"/>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aids2022.org</a:t>
            </a:r>
            <a:endParaRPr/>
          </a:p>
        </p:txBody>
      </p:sp>
      <p:sp>
        <p:nvSpPr>
          <p:cNvPr id="111" name="Google Shape;111;p14"/>
          <p:cNvSpPr txBox="1"/>
          <p:nvPr/>
        </p:nvSpPr>
        <p:spPr>
          <a:xfrm>
            <a:off x="6312024" y="6416676"/>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a:t>
            </a:r>
            <a:endParaRPr/>
          </a:p>
        </p:txBody>
      </p:sp>
      <p:pic>
        <p:nvPicPr>
          <p:cNvPr id="112" name="Google Shape;112;p14"/>
          <p:cNvPicPr preferRelativeResize="0"/>
          <p:nvPr/>
        </p:nvPicPr>
        <p:blipFill rotWithShape="1">
          <a:blip r:embed="rId3">
            <a:alphaModFix/>
          </a:blip>
          <a:srcRect b="0" l="0" r="0" t="0"/>
          <a:stretch/>
        </p:blipFill>
        <p:spPr>
          <a:xfrm>
            <a:off x="255556" y="154944"/>
            <a:ext cx="1831216" cy="1196446"/>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113" name="Shape 113"/>
        <p:cNvGrpSpPr/>
        <p:nvPr/>
      </p:nvGrpSpPr>
      <p:grpSpPr>
        <a:xfrm>
          <a:off x="0" y="0"/>
          <a:ext cx="0" cy="0"/>
          <a:chOff x="0" y="0"/>
          <a:chExt cx="0" cy="0"/>
        </a:xfrm>
      </p:grpSpPr>
      <p:pic>
        <p:nvPicPr>
          <p:cNvPr id="114" name="Google Shape;114;p15"/>
          <p:cNvPicPr preferRelativeResize="0"/>
          <p:nvPr/>
        </p:nvPicPr>
        <p:blipFill rotWithShape="1">
          <a:blip r:embed="rId2">
            <a:alphaModFix/>
          </a:blip>
          <a:srcRect b="0" l="0" r="0" t="0"/>
          <a:stretch/>
        </p:blipFill>
        <p:spPr>
          <a:xfrm>
            <a:off x="8782664" y="4274164"/>
            <a:ext cx="3429000" cy="2603500"/>
          </a:xfrm>
          <a:prstGeom prst="rect">
            <a:avLst/>
          </a:prstGeom>
          <a:noFill/>
          <a:ln>
            <a:noFill/>
          </a:ln>
        </p:spPr>
      </p:pic>
      <p:sp>
        <p:nvSpPr>
          <p:cNvPr id="115" name="Google Shape;115;p15"/>
          <p:cNvSpPr txBox="1"/>
          <p:nvPr>
            <p:ph idx="1" type="body"/>
          </p:nvPr>
        </p:nvSpPr>
        <p:spPr>
          <a:xfrm>
            <a:off x="442913" y="2097089"/>
            <a:ext cx="5437187" cy="4103686"/>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1000"/>
              </a:spcBef>
              <a:spcAft>
                <a:spcPts val="0"/>
              </a:spcAft>
              <a:buClr>
                <a:schemeClr val="dk1"/>
              </a:buClr>
              <a:buSzPts val="2000"/>
              <a:buNone/>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15"/>
          <p:cNvSpPr txBox="1"/>
          <p:nvPr>
            <p:ph idx="2" type="body"/>
          </p:nvPr>
        </p:nvSpPr>
        <p:spPr>
          <a:xfrm>
            <a:off x="6311903" y="2097091"/>
            <a:ext cx="5437188" cy="4103687"/>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1000"/>
              </a:spcBef>
              <a:spcAft>
                <a:spcPts val="0"/>
              </a:spcAft>
              <a:buClr>
                <a:schemeClr val="dk1"/>
              </a:buClr>
              <a:buSzPts val="2000"/>
              <a:buNone/>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7" name="Google Shape;117;p15"/>
          <p:cNvSpPr txBox="1"/>
          <p:nvPr/>
        </p:nvSpPr>
        <p:spPr>
          <a:xfrm>
            <a:off x="442913" y="6416675"/>
            <a:ext cx="3673475"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29 July – 2 August · Montreal &amp; virtual</a:t>
            </a:r>
            <a:endParaRPr/>
          </a:p>
        </p:txBody>
      </p:sp>
      <p:sp>
        <p:nvSpPr>
          <p:cNvPr id="118" name="Google Shape;118;p15"/>
          <p:cNvSpPr txBox="1"/>
          <p:nvPr>
            <p:ph type="title"/>
          </p:nvPr>
        </p:nvSpPr>
        <p:spPr>
          <a:xfrm>
            <a:off x="4116391" y="441325"/>
            <a:ext cx="7632700" cy="122396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9" name="Google Shape;119;p15"/>
          <p:cNvSpPr txBox="1"/>
          <p:nvPr/>
        </p:nvSpPr>
        <p:spPr>
          <a:xfrm>
            <a:off x="4116389" y="6416675"/>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aids2022.org</a:t>
            </a:r>
            <a:endParaRPr/>
          </a:p>
        </p:txBody>
      </p:sp>
      <p:sp>
        <p:nvSpPr>
          <p:cNvPr id="120" name="Google Shape;120;p15"/>
          <p:cNvSpPr txBox="1"/>
          <p:nvPr/>
        </p:nvSpPr>
        <p:spPr>
          <a:xfrm>
            <a:off x="6312024" y="6416676"/>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a:t>
            </a:r>
            <a:endParaRPr/>
          </a:p>
        </p:txBody>
      </p:sp>
      <p:pic>
        <p:nvPicPr>
          <p:cNvPr id="121" name="Google Shape;121;p15"/>
          <p:cNvPicPr preferRelativeResize="0"/>
          <p:nvPr/>
        </p:nvPicPr>
        <p:blipFill rotWithShape="1">
          <a:blip r:embed="rId3">
            <a:alphaModFix/>
          </a:blip>
          <a:srcRect b="0" l="0" r="0" t="0"/>
          <a:stretch/>
        </p:blipFill>
        <p:spPr>
          <a:xfrm>
            <a:off x="255556" y="154944"/>
            <a:ext cx="1831216" cy="1196446"/>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122" name="Shape 122"/>
        <p:cNvGrpSpPr/>
        <p:nvPr/>
      </p:nvGrpSpPr>
      <p:grpSpPr>
        <a:xfrm>
          <a:off x="0" y="0"/>
          <a:ext cx="0" cy="0"/>
          <a:chOff x="0" y="0"/>
          <a:chExt cx="0" cy="0"/>
        </a:xfrm>
      </p:grpSpPr>
      <p:pic>
        <p:nvPicPr>
          <p:cNvPr id="123" name="Google Shape;123;p16"/>
          <p:cNvPicPr preferRelativeResize="0"/>
          <p:nvPr/>
        </p:nvPicPr>
        <p:blipFill rotWithShape="1">
          <a:blip r:embed="rId2">
            <a:alphaModFix/>
          </a:blip>
          <a:srcRect b="0" l="0" r="0" t="0"/>
          <a:stretch/>
        </p:blipFill>
        <p:spPr>
          <a:xfrm>
            <a:off x="8261964" y="3232764"/>
            <a:ext cx="3949700" cy="3644900"/>
          </a:xfrm>
          <a:prstGeom prst="rect">
            <a:avLst/>
          </a:prstGeom>
          <a:noFill/>
          <a:ln>
            <a:noFill/>
          </a:ln>
        </p:spPr>
      </p:pic>
      <p:pic>
        <p:nvPicPr>
          <p:cNvPr id="124" name="Google Shape;124;p16"/>
          <p:cNvPicPr preferRelativeResize="0"/>
          <p:nvPr/>
        </p:nvPicPr>
        <p:blipFill rotWithShape="1">
          <a:blip r:embed="rId3">
            <a:alphaModFix/>
          </a:blip>
          <a:srcRect b="0" l="0" r="0" t="0"/>
          <a:stretch/>
        </p:blipFill>
        <p:spPr>
          <a:xfrm>
            <a:off x="255556" y="154944"/>
            <a:ext cx="1831216" cy="1196446"/>
          </a:xfrm>
          <a:prstGeom prst="rect">
            <a:avLst/>
          </a:prstGeom>
          <a:noFill/>
          <a:ln>
            <a:noFill/>
          </a:ln>
        </p:spPr>
      </p:pic>
    </p:spTree>
  </p:cSld>
  <p:clrMapOvr>
    <a:masterClrMapping/>
  </p:clrMapOvr>
  <p:extLst>
    <p:ext uri="{DCECCB84-F9BA-43D5-87BE-67443E8EF086}">
      <p15:sldGuideLst>
        <p15:guide id="1" orient="horz" pos="1888">
          <p15:clr>
            <a:srgbClr val="FBAE40"/>
          </p15:clr>
        </p15:guide>
        <p15:guide id="2" orient="horz" pos="172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no pattern)">
  <p:cSld name="Blank (no pattern)">
    <p:spTree>
      <p:nvGrpSpPr>
        <p:cNvPr id="125" name="Shape 125"/>
        <p:cNvGrpSpPr/>
        <p:nvPr/>
      </p:nvGrpSpPr>
      <p:grpSpPr>
        <a:xfrm>
          <a:off x="0" y="0"/>
          <a:ext cx="0" cy="0"/>
          <a:chOff x="0" y="0"/>
          <a:chExt cx="0" cy="0"/>
        </a:xfrm>
      </p:grpSpPr>
      <p:pic>
        <p:nvPicPr>
          <p:cNvPr id="126" name="Google Shape;126;p17"/>
          <p:cNvPicPr preferRelativeResize="0"/>
          <p:nvPr/>
        </p:nvPicPr>
        <p:blipFill rotWithShape="1">
          <a:blip r:embed="rId2">
            <a:alphaModFix/>
          </a:blip>
          <a:srcRect b="0" l="0" r="0" t="0"/>
          <a:stretch/>
        </p:blipFill>
        <p:spPr>
          <a:xfrm>
            <a:off x="255556" y="154944"/>
            <a:ext cx="1831216" cy="1196446"/>
          </a:xfrm>
          <a:prstGeom prst="rect">
            <a:avLst/>
          </a:prstGeom>
          <a:noFill/>
          <a:ln>
            <a:noFill/>
          </a:ln>
        </p:spPr>
      </p:pic>
    </p:spTree>
  </p:cSld>
  <p:clrMapOvr>
    <a:masterClrMapping/>
  </p:clrMapOvr>
  <p:extLst>
    <p:ext uri="{DCECCB84-F9BA-43D5-87BE-67443E8EF086}">
      <p15:sldGuideLst>
        <p15:guide id="1" orient="horz" pos="1888">
          <p15:clr>
            <a:srgbClr val="FBAE40"/>
          </p15:clr>
        </p15:guide>
        <p15:guide id="2" orient="horz" pos="172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9" name="Shape 19"/>
        <p:cNvGrpSpPr/>
        <p:nvPr/>
      </p:nvGrpSpPr>
      <p:grpSpPr>
        <a:xfrm>
          <a:off x="0" y="0"/>
          <a:ext cx="0" cy="0"/>
          <a:chOff x="0" y="0"/>
          <a:chExt cx="0" cy="0"/>
        </a:xfrm>
      </p:grpSpPr>
      <p:pic>
        <p:nvPicPr>
          <p:cNvPr id="20" name="Google Shape;20;p3"/>
          <p:cNvPicPr preferRelativeResize="0"/>
          <p:nvPr/>
        </p:nvPicPr>
        <p:blipFill rotWithShape="1">
          <a:blip r:embed="rId2">
            <a:alphaModFix/>
          </a:blip>
          <a:srcRect b="0" l="0" r="0" t="0"/>
          <a:stretch/>
        </p:blipFill>
        <p:spPr>
          <a:xfrm>
            <a:off x="8261964" y="3232764"/>
            <a:ext cx="3949700" cy="3644900"/>
          </a:xfrm>
          <a:prstGeom prst="rect">
            <a:avLst/>
          </a:prstGeom>
          <a:noFill/>
          <a:ln>
            <a:noFill/>
          </a:ln>
        </p:spPr>
      </p:pic>
      <p:pic>
        <p:nvPicPr>
          <p:cNvPr id="21" name="Google Shape;21;p3"/>
          <p:cNvPicPr preferRelativeResize="0"/>
          <p:nvPr/>
        </p:nvPicPr>
        <p:blipFill rotWithShape="1">
          <a:blip r:embed="rId3">
            <a:alphaModFix/>
          </a:blip>
          <a:srcRect b="0" l="0" r="0" t="0"/>
          <a:stretch/>
        </p:blipFill>
        <p:spPr>
          <a:xfrm>
            <a:off x="-12527" y="-12526"/>
            <a:ext cx="5080000" cy="2540000"/>
          </a:xfrm>
          <a:prstGeom prst="rect">
            <a:avLst/>
          </a:prstGeom>
          <a:noFill/>
          <a:ln>
            <a:noFill/>
          </a:ln>
        </p:spPr>
      </p:pic>
      <p:pic>
        <p:nvPicPr>
          <p:cNvPr id="22" name="Google Shape;22;p3"/>
          <p:cNvPicPr preferRelativeResize="0"/>
          <p:nvPr/>
        </p:nvPicPr>
        <p:blipFill rotWithShape="1">
          <a:blip r:embed="rId4">
            <a:alphaModFix/>
          </a:blip>
          <a:srcRect b="0" l="0" r="0" t="0"/>
          <a:stretch/>
        </p:blipFill>
        <p:spPr>
          <a:xfrm>
            <a:off x="93949" y="4075223"/>
            <a:ext cx="3790063" cy="2476280"/>
          </a:xfrm>
          <a:prstGeom prst="rect">
            <a:avLst/>
          </a:prstGeom>
          <a:noFill/>
          <a:ln>
            <a:noFill/>
          </a:ln>
        </p:spPr>
      </p:pic>
      <p:sp>
        <p:nvSpPr>
          <p:cNvPr id="23" name="Google Shape;23;p3"/>
          <p:cNvSpPr txBox="1"/>
          <p:nvPr>
            <p:ph type="title"/>
          </p:nvPr>
        </p:nvSpPr>
        <p:spPr>
          <a:xfrm>
            <a:off x="4116391" y="2097087"/>
            <a:ext cx="7632700" cy="4103687"/>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chemeClr val="accent2"/>
              </a:buClr>
              <a:buSzPts val="6000"/>
              <a:buFont typeface="Verdana"/>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nvSpPr>
        <p:spPr>
          <a:xfrm>
            <a:off x="8075613" y="0"/>
            <a:ext cx="3673474" cy="441325"/>
          </a:xfrm>
          <a:prstGeom prst="rect">
            <a:avLst/>
          </a:prstGeom>
          <a:noFill/>
          <a:ln>
            <a:noFill/>
          </a:ln>
        </p:spPr>
        <p:txBody>
          <a:bodyPr anchorCtr="0" anchor="b"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29 July – 2 August · Montreal &amp; virtual</a:t>
            </a:r>
            <a:endParaRPr/>
          </a:p>
        </p:txBody>
      </p:sp>
      <p:sp>
        <p:nvSpPr>
          <p:cNvPr id="25" name="Google Shape;25;p3"/>
          <p:cNvSpPr txBox="1"/>
          <p:nvPr/>
        </p:nvSpPr>
        <p:spPr>
          <a:xfrm>
            <a:off x="4116389" y="-1"/>
            <a:ext cx="1763712" cy="441325"/>
          </a:xfrm>
          <a:prstGeom prst="rect">
            <a:avLst/>
          </a:prstGeom>
          <a:noFill/>
          <a:ln>
            <a:noFill/>
          </a:ln>
        </p:spPr>
        <p:txBody>
          <a:bodyPr anchorCtr="0" anchor="b"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aids2022.org</a:t>
            </a:r>
            <a:endParaRPr/>
          </a:p>
        </p:txBody>
      </p:sp>
      <p:sp>
        <p:nvSpPr>
          <p:cNvPr id="26" name="Google Shape;26;p3"/>
          <p:cNvSpPr txBox="1"/>
          <p:nvPr>
            <p:ph idx="1" type="body"/>
          </p:nvPr>
        </p:nvSpPr>
        <p:spPr>
          <a:xfrm>
            <a:off x="4116388" y="1231490"/>
            <a:ext cx="7632700" cy="433798"/>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1000"/>
              </a:spcBef>
              <a:spcAft>
                <a:spcPts val="0"/>
              </a:spcAft>
              <a:buClr>
                <a:schemeClr val="accent1"/>
              </a:buClr>
              <a:buSzPts val="2800"/>
              <a:buNone/>
              <a:defRPr b="1" i="0" sz="2800">
                <a:solidFill>
                  <a:schemeClr val="accent1"/>
                </a:solidFill>
                <a:latin typeface="Verdana"/>
                <a:ea typeface="Verdana"/>
                <a:cs typeface="Verdana"/>
                <a:sym typeface="Verdana"/>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3"/>
          <p:cNvSpPr txBox="1"/>
          <p:nvPr>
            <p:ph idx="2" type="body"/>
          </p:nvPr>
        </p:nvSpPr>
        <p:spPr>
          <a:xfrm>
            <a:off x="4116388" y="765175"/>
            <a:ext cx="7632700" cy="385199"/>
          </a:xfrm>
          <a:prstGeom prst="rect">
            <a:avLst/>
          </a:prstGeom>
          <a:noFill/>
          <a:ln>
            <a:noFill/>
          </a:ln>
        </p:spPr>
        <p:txBody>
          <a:bodyPr anchorCtr="0" anchor="b" bIns="0" lIns="0" spcFirstLastPara="1" rIns="0" wrap="square" tIns="0">
            <a:normAutofit/>
          </a:bodyPr>
          <a:lstStyle>
            <a:lvl1pPr indent="-228600" lvl="0" marL="457200" algn="l">
              <a:lnSpc>
                <a:spcPct val="100000"/>
              </a:lnSpc>
              <a:spcBef>
                <a:spcPts val="1000"/>
              </a:spcBef>
              <a:spcAft>
                <a:spcPts val="0"/>
              </a:spcAft>
              <a:buClr>
                <a:schemeClr val="dk1"/>
              </a:buClr>
              <a:buSzPts val="1600"/>
              <a:buNone/>
              <a:defRPr sz="1600"/>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3"/>
          <p:cNvSpPr txBox="1"/>
          <p:nvPr/>
        </p:nvSpPr>
        <p:spPr>
          <a:xfrm>
            <a:off x="6312024" y="1"/>
            <a:ext cx="1763589" cy="441324"/>
          </a:xfrm>
          <a:prstGeom prst="rect">
            <a:avLst/>
          </a:prstGeom>
          <a:noFill/>
          <a:ln>
            <a:noFill/>
          </a:ln>
        </p:spPr>
        <p:txBody>
          <a:bodyPr anchorCtr="0" anchor="b"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a:t>
            </a:r>
            <a:endParaRPr/>
          </a:p>
        </p:txBody>
      </p:sp>
    </p:spTree>
  </p:cSld>
  <p:clrMapOvr>
    <a:masterClrMapping/>
  </p:clrMapOvr>
  <p:extLst>
    <p:ext uri="{DCECCB84-F9BA-43D5-87BE-67443E8EF086}">
      <p15:sldGuideLst>
        <p15:guide id="1" orient="horz" pos="48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9" name="Shape 29"/>
        <p:cNvGrpSpPr/>
        <p:nvPr/>
      </p:nvGrpSpPr>
      <p:grpSpPr>
        <a:xfrm>
          <a:off x="0" y="0"/>
          <a:ext cx="0" cy="0"/>
          <a:chOff x="0" y="0"/>
          <a:chExt cx="0" cy="0"/>
        </a:xfrm>
      </p:grpSpPr>
      <p:pic>
        <p:nvPicPr>
          <p:cNvPr id="30" name="Google Shape;30;p4"/>
          <p:cNvPicPr preferRelativeResize="0"/>
          <p:nvPr/>
        </p:nvPicPr>
        <p:blipFill rotWithShape="1">
          <a:blip r:embed="rId2">
            <a:alphaModFix/>
          </a:blip>
          <a:srcRect b="0" l="0" r="0" t="0"/>
          <a:stretch/>
        </p:blipFill>
        <p:spPr>
          <a:xfrm>
            <a:off x="8782664" y="4274164"/>
            <a:ext cx="3429000" cy="2603500"/>
          </a:xfrm>
          <a:prstGeom prst="rect">
            <a:avLst/>
          </a:prstGeom>
          <a:noFill/>
          <a:ln>
            <a:noFill/>
          </a:ln>
        </p:spPr>
      </p:pic>
      <p:sp>
        <p:nvSpPr>
          <p:cNvPr id="31" name="Google Shape;31;p4"/>
          <p:cNvSpPr txBox="1"/>
          <p:nvPr>
            <p:ph idx="1" type="body"/>
          </p:nvPr>
        </p:nvSpPr>
        <p:spPr>
          <a:xfrm>
            <a:off x="442917" y="2097091"/>
            <a:ext cx="11306175" cy="4103687"/>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1000"/>
              </a:spcBef>
              <a:spcAft>
                <a:spcPts val="0"/>
              </a:spcAft>
              <a:buClr>
                <a:schemeClr val="dk1"/>
              </a:buClr>
              <a:buSzPts val="2000"/>
              <a:buFont typeface="Courier New"/>
              <a:buNone/>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4"/>
          <p:cNvSpPr txBox="1"/>
          <p:nvPr/>
        </p:nvSpPr>
        <p:spPr>
          <a:xfrm>
            <a:off x="442913" y="6416675"/>
            <a:ext cx="3673475"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29 July – 2 August · Montreal &amp; virtual</a:t>
            </a:r>
            <a:endParaRPr/>
          </a:p>
        </p:txBody>
      </p:sp>
      <p:sp>
        <p:nvSpPr>
          <p:cNvPr id="33" name="Google Shape;33;p4"/>
          <p:cNvSpPr txBox="1"/>
          <p:nvPr/>
        </p:nvSpPr>
        <p:spPr>
          <a:xfrm>
            <a:off x="4116389" y="6416675"/>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aids2022.org</a:t>
            </a:r>
            <a:endParaRPr/>
          </a:p>
        </p:txBody>
      </p:sp>
      <p:sp>
        <p:nvSpPr>
          <p:cNvPr id="34" name="Google Shape;34;p4"/>
          <p:cNvSpPr txBox="1"/>
          <p:nvPr>
            <p:ph type="title"/>
          </p:nvPr>
        </p:nvSpPr>
        <p:spPr>
          <a:xfrm>
            <a:off x="4116391" y="441325"/>
            <a:ext cx="7632700" cy="122396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4"/>
          <p:cNvSpPr txBox="1"/>
          <p:nvPr/>
        </p:nvSpPr>
        <p:spPr>
          <a:xfrm>
            <a:off x="6312024" y="6416676"/>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a:t>
            </a:r>
            <a:endParaRPr/>
          </a:p>
        </p:txBody>
      </p:sp>
      <p:pic>
        <p:nvPicPr>
          <p:cNvPr id="36" name="Google Shape;36;p4"/>
          <p:cNvPicPr preferRelativeResize="0"/>
          <p:nvPr/>
        </p:nvPicPr>
        <p:blipFill rotWithShape="1">
          <a:blip r:embed="rId3">
            <a:alphaModFix/>
          </a:blip>
          <a:srcRect b="0" l="0" r="0" t="0"/>
          <a:stretch/>
        </p:blipFill>
        <p:spPr>
          <a:xfrm>
            <a:off x="255556" y="154944"/>
            <a:ext cx="1831216" cy="119644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ubtitle">
  <p:cSld name="Title and Subtitle">
    <p:spTree>
      <p:nvGrpSpPr>
        <p:cNvPr id="37" name="Shape 37"/>
        <p:cNvGrpSpPr/>
        <p:nvPr/>
      </p:nvGrpSpPr>
      <p:grpSpPr>
        <a:xfrm>
          <a:off x="0" y="0"/>
          <a:ext cx="0" cy="0"/>
          <a:chOff x="0" y="0"/>
          <a:chExt cx="0" cy="0"/>
        </a:xfrm>
      </p:grpSpPr>
      <p:pic>
        <p:nvPicPr>
          <p:cNvPr id="38" name="Google Shape;38;p5"/>
          <p:cNvPicPr preferRelativeResize="0"/>
          <p:nvPr/>
        </p:nvPicPr>
        <p:blipFill rotWithShape="1">
          <a:blip r:embed="rId2">
            <a:alphaModFix/>
          </a:blip>
          <a:srcRect b="0" l="0" r="0" t="0"/>
          <a:stretch/>
        </p:blipFill>
        <p:spPr>
          <a:xfrm>
            <a:off x="-19664" y="830004"/>
            <a:ext cx="6096000" cy="6350000"/>
          </a:xfrm>
          <a:prstGeom prst="rect">
            <a:avLst/>
          </a:prstGeom>
          <a:noFill/>
          <a:ln>
            <a:noFill/>
          </a:ln>
        </p:spPr>
      </p:pic>
      <p:sp>
        <p:nvSpPr>
          <p:cNvPr id="39" name="Google Shape;39;p5"/>
          <p:cNvSpPr txBox="1"/>
          <p:nvPr>
            <p:ph idx="1" type="body"/>
          </p:nvPr>
        </p:nvSpPr>
        <p:spPr>
          <a:xfrm>
            <a:off x="4116388" y="2097088"/>
            <a:ext cx="7632700" cy="4103687"/>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1000"/>
              </a:spcBef>
              <a:spcAft>
                <a:spcPts val="0"/>
              </a:spcAft>
              <a:buClr>
                <a:schemeClr val="accent1"/>
              </a:buClr>
              <a:buSzPts val="2800"/>
              <a:buNone/>
              <a:defRPr b="1" i="0" sz="2800">
                <a:solidFill>
                  <a:schemeClr val="accent1"/>
                </a:solidFill>
                <a:latin typeface="Verdana"/>
                <a:ea typeface="Verdana"/>
                <a:cs typeface="Verdana"/>
                <a:sym typeface="Verdana"/>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5"/>
          <p:cNvSpPr txBox="1"/>
          <p:nvPr>
            <p:ph type="title"/>
          </p:nvPr>
        </p:nvSpPr>
        <p:spPr>
          <a:xfrm>
            <a:off x="4116391" y="441325"/>
            <a:ext cx="7632700" cy="122396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chemeClr val="accent2"/>
              </a:buClr>
              <a:buSzPts val="4400"/>
              <a:buFont typeface="Verdana"/>
              <a:buNone/>
              <a:defRPr>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1" name="Google Shape;41;p5"/>
          <p:cNvPicPr preferRelativeResize="0"/>
          <p:nvPr/>
        </p:nvPicPr>
        <p:blipFill rotWithShape="1">
          <a:blip r:embed="rId3">
            <a:alphaModFix/>
          </a:blip>
          <a:srcRect b="0" l="0" r="0" t="0"/>
          <a:stretch/>
        </p:blipFill>
        <p:spPr>
          <a:xfrm>
            <a:off x="255556" y="154944"/>
            <a:ext cx="1831216" cy="119644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with Caption">
  <p:cSld name="Image with Caption">
    <p:spTree>
      <p:nvGrpSpPr>
        <p:cNvPr id="42" name="Shape 42"/>
        <p:cNvGrpSpPr/>
        <p:nvPr/>
      </p:nvGrpSpPr>
      <p:grpSpPr>
        <a:xfrm>
          <a:off x="0" y="0"/>
          <a:ext cx="0" cy="0"/>
          <a:chOff x="0" y="0"/>
          <a:chExt cx="0" cy="0"/>
        </a:xfrm>
      </p:grpSpPr>
      <p:pic>
        <p:nvPicPr>
          <p:cNvPr id="43" name="Google Shape;43;p6"/>
          <p:cNvPicPr preferRelativeResize="0"/>
          <p:nvPr/>
        </p:nvPicPr>
        <p:blipFill rotWithShape="1">
          <a:blip r:embed="rId2">
            <a:alphaModFix/>
          </a:blip>
          <a:srcRect b="0" l="0" r="0" t="0"/>
          <a:stretch/>
        </p:blipFill>
        <p:spPr>
          <a:xfrm>
            <a:off x="6108527" y="520526"/>
            <a:ext cx="6096000" cy="6350000"/>
          </a:xfrm>
          <a:prstGeom prst="rect">
            <a:avLst/>
          </a:prstGeom>
          <a:noFill/>
          <a:ln>
            <a:noFill/>
          </a:ln>
        </p:spPr>
      </p:pic>
      <p:sp>
        <p:nvSpPr>
          <p:cNvPr id="44" name="Google Shape;44;p6"/>
          <p:cNvSpPr txBox="1"/>
          <p:nvPr>
            <p:ph idx="1" type="body"/>
          </p:nvPr>
        </p:nvSpPr>
        <p:spPr>
          <a:xfrm>
            <a:off x="442915" y="3256767"/>
            <a:ext cx="5437188" cy="2944008"/>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1000"/>
              </a:spcBef>
              <a:spcAft>
                <a:spcPts val="0"/>
              </a:spcAft>
              <a:buClr>
                <a:schemeClr val="dk1"/>
              </a:buClr>
              <a:buSzPts val="2000"/>
              <a:buNone/>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6"/>
          <p:cNvSpPr/>
          <p:nvPr>
            <p:ph idx="2" type="pic"/>
          </p:nvPr>
        </p:nvSpPr>
        <p:spPr>
          <a:xfrm>
            <a:off x="6311903" y="441328"/>
            <a:ext cx="5437188" cy="5975351"/>
          </a:xfrm>
          <a:prstGeom prst="rect">
            <a:avLst/>
          </a:prstGeom>
          <a:solidFill>
            <a:schemeClr val="accent2"/>
          </a:solidFill>
          <a:ln>
            <a:noFill/>
          </a:ln>
        </p:spPr>
      </p:sp>
      <p:sp>
        <p:nvSpPr>
          <p:cNvPr id="46" name="Google Shape;46;p6"/>
          <p:cNvSpPr txBox="1"/>
          <p:nvPr>
            <p:ph type="title"/>
          </p:nvPr>
        </p:nvSpPr>
        <p:spPr>
          <a:xfrm>
            <a:off x="442913" y="1665294"/>
            <a:ext cx="5437187" cy="1428641"/>
          </a:xfrm>
          <a:prstGeom prst="rect">
            <a:avLst/>
          </a:prstGeom>
          <a:noFill/>
          <a:ln>
            <a:noFill/>
          </a:ln>
        </p:spPr>
        <p:txBody>
          <a:bodyPr anchorCtr="0" anchor="b" bIns="0" lIns="0" spcFirstLastPara="1" rIns="0" wrap="square" tIns="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6"/>
          <p:cNvSpPr txBox="1"/>
          <p:nvPr/>
        </p:nvSpPr>
        <p:spPr>
          <a:xfrm>
            <a:off x="442913" y="6416675"/>
            <a:ext cx="3673475"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29 July – 2 August · Montreal &amp; virtual</a:t>
            </a:r>
            <a:endParaRPr/>
          </a:p>
        </p:txBody>
      </p:sp>
      <p:sp>
        <p:nvSpPr>
          <p:cNvPr id="48" name="Google Shape;48;p6"/>
          <p:cNvSpPr txBox="1"/>
          <p:nvPr/>
        </p:nvSpPr>
        <p:spPr>
          <a:xfrm>
            <a:off x="4116389" y="6416675"/>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aids2022.org</a:t>
            </a:r>
            <a:endParaRPr/>
          </a:p>
        </p:txBody>
      </p:sp>
      <p:sp>
        <p:nvSpPr>
          <p:cNvPr id="49" name="Google Shape;49;p6"/>
          <p:cNvSpPr txBox="1"/>
          <p:nvPr/>
        </p:nvSpPr>
        <p:spPr>
          <a:xfrm>
            <a:off x="6312024" y="6416676"/>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a:t>
            </a:r>
            <a:endParaRPr/>
          </a:p>
        </p:txBody>
      </p:sp>
      <p:pic>
        <p:nvPicPr>
          <p:cNvPr id="50" name="Google Shape;50;p6"/>
          <p:cNvPicPr preferRelativeResize="0"/>
          <p:nvPr/>
        </p:nvPicPr>
        <p:blipFill rotWithShape="1">
          <a:blip r:embed="rId3">
            <a:alphaModFix/>
          </a:blip>
          <a:srcRect b="0" l="0" r="0" t="0"/>
          <a:stretch/>
        </p:blipFill>
        <p:spPr>
          <a:xfrm>
            <a:off x="255556" y="154944"/>
            <a:ext cx="1831216" cy="119644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nd Content 2">
  <p:cSld name="Image and Content 2">
    <p:spTree>
      <p:nvGrpSpPr>
        <p:cNvPr id="51" name="Shape 51"/>
        <p:cNvGrpSpPr/>
        <p:nvPr/>
      </p:nvGrpSpPr>
      <p:grpSpPr>
        <a:xfrm>
          <a:off x="0" y="0"/>
          <a:ext cx="0" cy="0"/>
          <a:chOff x="0" y="0"/>
          <a:chExt cx="0" cy="0"/>
        </a:xfrm>
      </p:grpSpPr>
      <p:pic>
        <p:nvPicPr>
          <p:cNvPr id="52" name="Google Shape;52;p7"/>
          <p:cNvPicPr preferRelativeResize="0"/>
          <p:nvPr/>
        </p:nvPicPr>
        <p:blipFill rotWithShape="1">
          <a:blip r:embed="rId2">
            <a:alphaModFix/>
          </a:blip>
          <a:srcRect b="0" l="0" r="0" t="0"/>
          <a:stretch/>
        </p:blipFill>
        <p:spPr>
          <a:xfrm>
            <a:off x="-19664" y="830004"/>
            <a:ext cx="6096000" cy="6350000"/>
          </a:xfrm>
          <a:prstGeom prst="rect">
            <a:avLst/>
          </a:prstGeom>
          <a:noFill/>
          <a:ln>
            <a:noFill/>
          </a:ln>
        </p:spPr>
      </p:pic>
      <p:pic>
        <p:nvPicPr>
          <p:cNvPr id="53" name="Google Shape;53;p7"/>
          <p:cNvPicPr preferRelativeResize="0"/>
          <p:nvPr/>
        </p:nvPicPr>
        <p:blipFill rotWithShape="1">
          <a:blip r:embed="rId3">
            <a:alphaModFix/>
          </a:blip>
          <a:srcRect b="0" l="0" r="0" t="0"/>
          <a:stretch/>
        </p:blipFill>
        <p:spPr>
          <a:xfrm>
            <a:off x="8782664" y="4274164"/>
            <a:ext cx="3429000" cy="2603500"/>
          </a:xfrm>
          <a:prstGeom prst="rect">
            <a:avLst/>
          </a:prstGeom>
          <a:noFill/>
          <a:ln>
            <a:noFill/>
          </a:ln>
        </p:spPr>
      </p:pic>
      <p:sp>
        <p:nvSpPr>
          <p:cNvPr id="54" name="Google Shape;54;p7"/>
          <p:cNvSpPr txBox="1"/>
          <p:nvPr>
            <p:ph idx="1" type="body"/>
          </p:nvPr>
        </p:nvSpPr>
        <p:spPr>
          <a:xfrm>
            <a:off x="6311903" y="2097091"/>
            <a:ext cx="5437188" cy="4103687"/>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1000"/>
              </a:spcBef>
              <a:spcAft>
                <a:spcPts val="0"/>
              </a:spcAft>
              <a:buClr>
                <a:schemeClr val="dk1"/>
              </a:buClr>
              <a:buSzPts val="2000"/>
              <a:buNone/>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7"/>
          <p:cNvSpPr/>
          <p:nvPr>
            <p:ph idx="2" type="pic"/>
          </p:nvPr>
        </p:nvSpPr>
        <p:spPr>
          <a:xfrm>
            <a:off x="442915" y="2097091"/>
            <a:ext cx="5437188" cy="4103687"/>
          </a:xfrm>
          <a:prstGeom prst="rect">
            <a:avLst/>
          </a:prstGeom>
          <a:solidFill>
            <a:schemeClr val="accent2"/>
          </a:solidFill>
          <a:ln>
            <a:noFill/>
          </a:ln>
        </p:spPr>
      </p:sp>
      <p:sp>
        <p:nvSpPr>
          <p:cNvPr id="56" name="Google Shape;56;p7"/>
          <p:cNvSpPr txBox="1"/>
          <p:nvPr>
            <p:ph type="title"/>
          </p:nvPr>
        </p:nvSpPr>
        <p:spPr>
          <a:xfrm>
            <a:off x="4116391" y="441325"/>
            <a:ext cx="7632700" cy="122396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57" name="Google Shape;57;p7"/>
          <p:cNvPicPr preferRelativeResize="0"/>
          <p:nvPr/>
        </p:nvPicPr>
        <p:blipFill rotWithShape="1">
          <a:blip r:embed="rId4">
            <a:alphaModFix/>
          </a:blip>
          <a:srcRect b="0" l="0" r="0" t="0"/>
          <a:stretch/>
        </p:blipFill>
        <p:spPr>
          <a:xfrm>
            <a:off x="255556" y="154944"/>
            <a:ext cx="1831216" cy="119644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 slide quote">
  <p:cSld name="Full slide quote">
    <p:spTree>
      <p:nvGrpSpPr>
        <p:cNvPr id="58" name="Shape 58"/>
        <p:cNvGrpSpPr/>
        <p:nvPr/>
      </p:nvGrpSpPr>
      <p:grpSpPr>
        <a:xfrm>
          <a:off x="0" y="0"/>
          <a:ext cx="0" cy="0"/>
          <a:chOff x="0" y="0"/>
          <a:chExt cx="0" cy="0"/>
        </a:xfrm>
      </p:grpSpPr>
      <p:pic>
        <p:nvPicPr>
          <p:cNvPr id="59" name="Google Shape;59;p8"/>
          <p:cNvPicPr preferRelativeResize="0"/>
          <p:nvPr/>
        </p:nvPicPr>
        <p:blipFill rotWithShape="1">
          <a:blip r:embed="rId2">
            <a:alphaModFix/>
          </a:blip>
          <a:srcRect b="0" l="0" r="0" t="0"/>
          <a:stretch/>
        </p:blipFill>
        <p:spPr>
          <a:xfrm>
            <a:off x="8261964" y="3232764"/>
            <a:ext cx="3949700" cy="3644900"/>
          </a:xfrm>
          <a:prstGeom prst="rect">
            <a:avLst/>
          </a:prstGeom>
          <a:noFill/>
          <a:ln>
            <a:noFill/>
          </a:ln>
        </p:spPr>
      </p:pic>
      <p:sp>
        <p:nvSpPr>
          <p:cNvPr id="60" name="Google Shape;60;p8"/>
          <p:cNvSpPr txBox="1"/>
          <p:nvPr>
            <p:ph type="title"/>
          </p:nvPr>
        </p:nvSpPr>
        <p:spPr>
          <a:xfrm>
            <a:off x="4116391" y="441325"/>
            <a:ext cx="7632700" cy="4609306"/>
          </a:xfrm>
          <a:prstGeom prst="rect">
            <a:avLst/>
          </a:prstGeom>
          <a:noFill/>
          <a:ln>
            <a:noFill/>
          </a:ln>
        </p:spPr>
        <p:txBody>
          <a:bodyPr anchorCtr="0" anchor="b" bIns="0" lIns="0" spcFirstLastPara="1" rIns="0" wrap="square" tIns="0">
            <a:normAutofit/>
          </a:bodyPr>
          <a:lstStyle>
            <a:lvl1pPr lvl="0" algn="l">
              <a:lnSpc>
                <a:spcPct val="90000"/>
              </a:lnSpc>
              <a:spcBef>
                <a:spcPts val="0"/>
              </a:spcBef>
              <a:spcAft>
                <a:spcPts val="0"/>
              </a:spcAft>
              <a:buClr>
                <a:schemeClr val="accent2"/>
              </a:buClr>
              <a:buSzPts val="4800"/>
              <a:buFont typeface="Verdana"/>
              <a:buNone/>
              <a:defRPr b="0" i="0" sz="4800">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8"/>
          <p:cNvSpPr txBox="1"/>
          <p:nvPr/>
        </p:nvSpPr>
        <p:spPr>
          <a:xfrm>
            <a:off x="442913" y="6416675"/>
            <a:ext cx="3673475"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29 July – 2 August · Montreal &amp; virtual</a:t>
            </a:r>
            <a:endParaRPr/>
          </a:p>
        </p:txBody>
      </p:sp>
      <p:sp>
        <p:nvSpPr>
          <p:cNvPr id="62" name="Google Shape;62;p8"/>
          <p:cNvSpPr txBox="1"/>
          <p:nvPr/>
        </p:nvSpPr>
        <p:spPr>
          <a:xfrm>
            <a:off x="4116389" y="6416675"/>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aids2022.org</a:t>
            </a:r>
            <a:endParaRPr/>
          </a:p>
        </p:txBody>
      </p:sp>
      <p:sp>
        <p:nvSpPr>
          <p:cNvPr id="63" name="Google Shape;63;p8"/>
          <p:cNvSpPr txBox="1"/>
          <p:nvPr/>
        </p:nvSpPr>
        <p:spPr>
          <a:xfrm>
            <a:off x="6312024" y="6416676"/>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a:t>
            </a:r>
            <a:endParaRPr/>
          </a:p>
        </p:txBody>
      </p:sp>
      <p:pic>
        <p:nvPicPr>
          <p:cNvPr id="64" name="Google Shape;64;p8"/>
          <p:cNvPicPr preferRelativeResize="0"/>
          <p:nvPr/>
        </p:nvPicPr>
        <p:blipFill rotWithShape="1">
          <a:blip r:embed="rId3">
            <a:alphaModFix/>
          </a:blip>
          <a:srcRect b="0" l="0" r="0" t="0"/>
          <a:stretch/>
        </p:blipFill>
        <p:spPr>
          <a:xfrm>
            <a:off x="255556" y="154944"/>
            <a:ext cx="1831216" cy="1196446"/>
          </a:xfrm>
          <a:prstGeom prst="rect">
            <a:avLst/>
          </a:prstGeom>
          <a:noFill/>
          <a:ln>
            <a:noFill/>
          </a:ln>
        </p:spPr>
      </p:pic>
      <p:sp>
        <p:nvSpPr>
          <p:cNvPr id="65" name="Google Shape;65;p8"/>
          <p:cNvSpPr txBox="1"/>
          <p:nvPr>
            <p:ph idx="1" type="body"/>
          </p:nvPr>
        </p:nvSpPr>
        <p:spPr>
          <a:xfrm>
            <a:off x="4116388" y="5364956"/>
            <a:ext cx="5977731" cy="835818"/>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1000"/>
              </a:spcBef>
              <a:spcAft>
                <a:spcPts val="0"/>
              </a:spcAft>
              <a:buClr>
                <a:schemeClr val="accent2"/>
              </a:buClr>
              <a:buSzPts val="2800"/>
              <a:buNone/>
              <a:defRPr b="0" i="0" sz="2800">
                <a:solidFill>
                  <a:schemeClr val="accent2"/>
                </a:solidFill>
                <a:latin typeface="Verdana"/>
                <a:ea typeface="Verdana"/>
                <a:cs typeface="Verdana"/>
                <a:sym typeface="Verdana"/>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 slide image">
  <p:cSld name="Full slide image">
    <p:spTree>
      <p:nvGrpSpPr>
        <p:cNvPr id="66" name="Shape 66"/>
        <p:cNvGrpSpPr/>
        <p:nvPr/>
      </p:nvGrpSpPr>
      <p:grpSpPr>
        <a:xfrm>
          <a:off x="0" y="0"/>
          <a:ext cx="0" cy="0"/>
          <a:chOff x="0" y="0"/>
          <a:chExt cx="0" cy="0"/>
        </a:xfrm>
      </p:grpSpPr>
      <p:pic>
        <p:nvPicPr>
          <p:cNvPr id="67" name="Google Shape;67;p9"/>
          <p:cNvPicPr preferRelativeResize="0"/>
          <p:nvPr/>
        </p:nvPicPr>
        <p:blipFill rotWithShape="1">
          <a:blip r:embed="rId2">
            <a:alphaModFix/>
          </a:blip>
          <a:srcRect b="0" l="0" r="0" t="0"/>
          <a:stretch/>
        </p:blipFill>
        <p:spPr>
          <a:xfrm>
            <a:off x="-19664" y="830004"/>
            <a:ext cx="6096000" cy="6350000"/>
          </a:xfrm>
          <a:prstGeom prst="rect">
            <a:avLst/>
          </a:prstGeom>
          <a:noFill/>
          <a:ln>
            <a:noFill/>
          </a:ln>
        </p:spPr>
      </p:pic>
      <p:pic>
        <p:nvPicPr>
          <p:cNvPr id="68" name="Google Shape;68;p9"/>
          <p:cNvPicPr preferRelativeResize="0"/>
          <p:nvPr/>
        </p:nvPicPr>
        <p:blipFill rotWithShape="1">
          <a:blip r:embed="rId3">
            <a:alphaModFix/>
          </a:blip>
          <a:srcRect b="0" l="0" r="0" t="0"/>
          <a:stretch/>
        </p:blipFill>
        <p:spPr>
          <a:xfrm>
            <a:off x="8782664" y="4274164"/>
            <a:ext cx="3429000" cy="2603500"/>
          </a:xfrm>
          <a:prstGeom prst="rect">
            <a:avLst/>
          </a:prstGeom>
          <a:noFill/>
          <a:ln>
            <a:noFill/>
          </a:ln>
        </p:spPr>
      </p:pic>
      <p:sp>
        <p:nvSpPr>
          <p:cNvPr id="69" name="Google Shape;69;p9"/>
          <p:cNvSpPr/>
          <p:nvPr>
            <p:ph idx="2" type="pic"/>
          </p:nvPr>
        </p:nvSpPr>
        <p:spPr>
          <a:xfrm>
            <a:off x="442914" y="441325"/>
            <a:ext cx="11306173" cy="5975350"/>
          </a:xfrm>
          <a:prstGeom prst="rect">
            <a:avLst/>
          </a:prstGeom>
          <a:solidFill>
            <a:schemeClr val="accent2"/>
          </a:solidFill>
          <a:ln>
            <a:noFill/>
          </a:ln>
        </p:spPr>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no pattern)">
  <p:cSld name="Title and Content (no pattern)">
    <p:spTree>
      <p:nvGrpSpPr>
        <p:cNvPr id="70" name="Shape 70"/>
        <p:cNvGrpSpPr/>
        <p:nvPr/>
      </p:nvGrpSpPr>
      <p:grpSpPr>
        <a:xfrm>
          <a:off x="0" y="0"/>
          <a:ext cx="0" cy="0"/>
          <a:chOff x="0" y="0"/>
          <a:chExt cx="0" cy="0"/>
        </a:xfrm>
      </p:grpSpPr>
      <p:sp>
        <p:nvSpPr>
          <p:cNvPr id="71" name="Google Shape;71;p10"/>
          <p:cNvSpPr txBox="1"/>
          <p:nvPr>
            <p:ph idx="1" type="body"/>
          </p:nvPr>
        </p:nvSpPr>
        <p:spPr>
          <a:xfrm>
            <a:off x="442917" y="2097091"/>
            <a:ext cx="11306175" cy="4103687"/>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1000"/>
              </a:spcBef>
              <a:spcAft>
                <a:spcPts val="0"/>
              </a:spcAft>
              <a:buClr>
                <a:schemeClr val="dk1"/>
              </a:buClr>
              <a:buSzPts val="2000"/>
              <a:buFont typeface="Courier New"/>
              <a:buNone/>
              <a:defRPr/>
            </a:lvl1pPr>
            <a:lvl2pPr indent="-342900" lvl="1" marL="914400" algn="l">
              <a:lnSpc>
                <a:spcPct val="100000"/>
              </a:lnSpc>
              <a:spcBef>
                <a:spcPts val="500"/>
              </a:spcBef>
              <a:spcAft>
                <a:spcPts val="0"/>
              </a:spcAft>
              <a:buClr>
                <a:schemeClr val="dk1"/>
              </a:buClr>
              <a:buSzPts val="1800"/>
              <a:buChar char="•"/>
              <a:defRPr/>
            </a:lvl2pPr>
            <a:lvl3pPr indent="-342900" lvl="2" marL="1371600" algn="l">
              <a:lnSpc>
                <a:spcPct val="100000"/>
              </a:lnSpc>
              <a:spcBef>
                <a:spcPts val="500"/>
              </a:spcBef>
              <a:spcAft>
                <a:spcPts val="0"/>
              </a:spcAft>
              <a:buClr>
                <a:schemeClr val="dk1"/>
              </a:buClr>
              <a:buSzPts val="18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 name="Google Shape;72;p10"/>
          <p:cNvSpPr txBox="1"/>
          <p:nvPr/>
        </p:nvSpPr>
        <p:spPr>
          <a:xfrm>
            <a:off x="442913" y="6416675"/>
            <a:ext cx="3673475"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29 July – 2 August · Montreal &amp; virtual</a:t>
            </a:r>
            <a:endParaRPr/>
          </a:p>
        </p:txBody>
      </p:sp>
      <p:sp>
        <p:nvSpPr>
          <p:cNvPr id="73" name="Google Shape;73;p10"/>
          <p:cNvSpPr txBox="1"/>
          <p:nvPr>
            <p:ph type="title"/>
          </p:nvPr>
        </p:nvSpPr>
        <p:spPr>
          <a:xfrm>
            <a:off x="4116391" y="441325"/>
            <a:ext cx="7632700" cy="122396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0"/>
          <p:cNvSpPr txBox="1"/>
          <p:nvPr/>
        </p:nvSpPr>
        <p:spPr>
          <a:xfrm>
            <a:off x="4116389" y="6416675"/>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aids2022.org</a:t>
            </a:r>
            <a:endParaRPr/>
          </a:p>
        </p:txBody>
      </p:sp>
      <p:sp>
        <p:nvSpPr>
          <p:cNvPr id="75" name="Google Shape;75;p10"/>
          <p:cNvSpPr txBox="1"/>
          <p:nvPr/>
        </p:nvSpPr>
        <p:spPr>
          <a:xfrm>
            <a:off x="6312024" y="6416676"/>
            <a:ext cx="1763711" cy="2159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GB" sz="1000">
                <a:solidFill>
                  <a:schemeClr val="dk1"/>
                </a:solidFill>
                <a:latin typeface="Verdana"/>
                <a:ea typeface="Verdana"/>
                <a:cs typeface="Verdana"/>
                <a:sym typeface="Verdana"/>
              </a:rPr>
              <a:t>#AIDS2022</a:t>
            </a:r>
            <a:endParaRPr/>
          </a:p>
        </p:txBody>
      </p:sp>
      <p:pic>
        <p:nvPicPr>
          <p:cNvPr id="76" name="Google Shape;76;p10"/>
          <p:cNvPicPr preferRelativeResize="0"/>
          <p:nvPr/>
        </p:nvPicPr>
        <p:blipFill rotWithShape="1">
          <a:blip r:embed="rId2">
            <a:alphaModFix/>
          </a:blip>
          <a:srcRect b="0" l="0" r="0" t="0"/>
          <a:stretch/>
        </p:blipFill>
        <p:spPr>
          <a:xfrm>
            <a:off x="255556" y="154944"/>
            <a:ext cx="1831216" cy="119644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idx="1" type="body"/>
          </p:nvPr>
        </p:nvSpPr>
        <p:spPr>
          <a:xfrm>
            <a:off x="442917" y="2097087"/>
            <a:ext cx="11306175" cy="4103688"/>
          </a:xfrm>
          <a:prstGeom prst="rect">
            <a:avLst/>
          </a:prstGeom>
          <a:noFill/>
          <a:ln>
            <a:noFill/>
          </a:ln>
        </p:spPr>
        <p:txBody>
          <a:bodyPr anchorCtr="0" anchor="t" bIns="0" lIns="0" spcFirstLastPara="1" rIns="0" wrap="square" tIns="0">
            <a:normAutofit/>
          </a:bodyPr>
          <a:lstStyle>
            <a:lvl1pPr indent="-228600" lvl="0" marL="457200" marR="0" rtl="0" algn="l">
              <a:lnSpc>
                <a:spcPct val="100000"/>
              </a:lnSpc>
              <a:spcBef>
                <a:spcPts val="1000"/>
              </a:spcBef>
              <a:spcAft>
                <a:spcPts val="0"/>
              </a:spcAft>
              <a:buClr>
                <a:schemeClr val="dk1"/>
              </a:buClr>
              <a:buSzPts val="2000"/>
              <a:buFont typeface="Arial"/>
              <a:buNone/>
              <a:defRPr b="0" i="0" sz="2000" u="none" cap="none" strike="noStrike">
                <a:solidFill>
                  <a:schemeClr val="dk1"/>
                </a:solidFill>
                <a:latin typeface="Verdana"/>
                <a:ea typeface="Verdana"/>
                <a:cs typeface="Verdana"/>
                <a:sym typeface="Verdana"/>
              </a:defRPr>
            </a:lvl1pPr>
            <a:lvl2pPr indent="-342900" lvl="1" marL="914400" marR="0" rtl="0" algn="l">
              <a:lnSpc>
                <a:spcPct val="100000"/>
              </a:lnSpc>
              <a:spcBef>
                <a:spcPts val="500"/>
              </a:spcBef>
              <a:spcAft>
                <a:spcPts val="0"/>
              </a:spcAft>
              <a:buClr>
                <a:schemeClr val="dk1"/>
              </a:buClr>
              <a:buSzPts val="1800"/>
              <a:buFont typeface="Arial"/>
              <a:buChar char="•"/>
              <a:defRPr b="0" i="0" sz="1800" u="none" cap="none" strike="noStrike">
                <a:solidFill>
                  <a:schemeClr val="dk1"/>
                </a:solidFill>
                <a:latin typeface="Verdana"/>
                <a:ea typeface="Verdana"/>
                <a:cs typeface="Verdana"/>
                <a:sym typeface="Verdana"/>
              </a:defRPr>
            </a:lvl2pPr>
            <a:lvl3pPr indent="-342900" lvl="2" marL="1371600" marR="0" rtl="0" algn="l">
              <a:lnSpc>
                <a:spcPct val="100000"/>
              </a:lnSpc>
              <a:spcBef>
                <a:spcPts val="500"/>
              </a:spcBef>
              <a:spcAft>
                <a:spcPts val="0"/>
              </a:spcAft>
              <a:buClr>
                <a:schemeClr val="dk1"/>
              </a:buClr>
              <a:buSzPts val="1800"/>
              <a:buFont typeface="Arial"/>
              <a:buChar char="•"/>
              <a:defRPr b="0" i="0" sz="1800" u="none" cap="none" strike="noStrike">
                <a:solidFill>
                  <a:schemeClr val="dk1"/>
                </a:solidFill>
                <a:latin typeface="Verdana"/>
                <a:ea typeface="Verdana"/>
                <a:cs typeface="Verdana"/>
                <a:sym typeface="Verdana"/>
              </a:defRPr>
            </a:lvl3pPr>
            <a:lvl4pPr indent="-342900" lvl="3" marL="1828800" marR="0" rtl="0" algn="l">
              <a:lnSpc>
                <a:spcPct val="100000"/>
              </a:lnSpc>
              <a:spcBef>
                <a:spcPts val="500"/>
              </a:spcBef>
              <a:spcAft>
                <a:spcPts val="0"/>
              </a:spcAft>
              <a:buClr>
                <a:schemeClr val="dk1"/>
              </a:buClr>
              <a:buSzPts val="1800"/>
              <a:buFont typeface="Arial"/>
              <a:buChar char="•"/>
              <a:defRPr b="0" i="0" sz="1800" u="none" cap="none" strike="noStrike">
                <a:solidFill>
                  <a:schemeClr val="dk1"/>
                </a:solidFill>
                <a:latin typeface="Verdana"/>
                <a:ea typeface="Verdana"/>
                <a:cs typeface="Verdana"/>
                <a:sym typeface="Verdana"/>
              </a:defRPr>
            </a:lvl4pPr>
            <a:lvl5pPr indent="-342900" lvl="4" marL="2286000" marR="0" rtl="0" algn="l">
              <a:lnSpc>
                <a:spcPct val="100000"/>
              </a:lnSpc>
              <a:spcBef>
                <a:spcPts val="500"/>
              </a:spcBef>
              <a:spcAft>
                <a:spcPts val="0"/>
              </a:spcAft>
              <a:buClr>
                <a:schemeClr val="dk1"/>
              </a:buClr>
              <a:buSzPts val="1800"/>
              <a:buFont typeface="Arial"/>
              <a:buChar char="•"/>
              <a:defRPr b="0" i="0" sz="1800" u="none" cap="none" strike="noStrike">
                <a:solidFill>
                  <a:schemeClr val="dk1"/>
                </a:solidFill>
                <a:latin typeface="Verdana"/>
                <a:ea typeface="Verdana"/>
                <a:cs typeface="Verdana"/>
                <a:sym typeface="Verdana"/>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Verdana"/>
                <a:ea typeface="Verdana"/>
                <a:cs typeface="Verdana"/>
                <a:sym typeface="Verdana"/>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Verdana"/>
                <a:ea typeface="Verdana"/>
                <a:cs typeface="Verdana"/>
                <a:sym typeface="Verdana"/>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Verdana"/>
                <a:ea typeface="Verdana"/>
                <a:cs typeface="Verdana"/>
                <a:sym typeface="Verdana"/>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Verdana"/>
                <a:ea typeface="Verdana"/>
                <a:cs typeface="Verdana"/>
                <a:sym typeface="Verdana"/>
              </a:defRPr>
            </a:lvl9pPr>
          </a:lstStyle>
          <a:p/>
        </p:txBody>
      </p:sp>
      <p:sp>
        <p:nvSpPr>
          <p:cNvPr id="11" name="Google Shape;11;p1"/>
          <p:cNvSpPr txBox="1"/>
          <p:nvPr>
            <p:ph type="title"/>
          </p:nvPr>
        </p:nvSpPr>
        <p:spPr>
          <a:xfrm>
            <a:off x="4114800" y="441324"/>
            <a:ext cx="7632000" cy="1221875"/>
          </a:xfrm>
          <a:prstGeom prst="rect">
            <a:avLst/>
          </a:prstGeom>
          <a:noFill/>
          <a:ln>
            <a:noFill/>
          </a:ln>
        </p:spPr>
        <p:txBody>
          <a:bodyPr anchorCtr="0" anchor="ctr" bIns="0" lIns="0" spcFirstLastPara="1" rIns="0" wrap="square" tIns="0">
            <a:normAutofit/>
          </a:bodyPr>
          <a:lstStyle>
            <a:lvl1pPr lvl="0" marR="0" rtl="0" algn="l">
              <a:lnSpc>
                <a:spcPct val="90000"/>
              </a:lnSpc>
              <a:spcBef>
                <a:spcPts val="0"/>
              </a:spcBef>
              <a:spcAft>
                <a:spcPts val="0"/>
              </a:spcAft>
              <a:buClr>
                <a:schemeClr val="accent2"/>
              </a:buClr>
              <a:buSzPts val="4400"/>
              <a:buFont typeface="Verdana"/>
              <a:buNone/>
              <a:defRPr b="1" i="0" sz="4400" u="none" cap="none" strike="noStrike">
                <a:solidFill>
                  <a:schemeClr val="accent2"/>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79">
          <p15:clr>
            <a:srgbClr val="F26B43"/>
          </p15:clr>
        </p15:guide>
        <p15:guide id="2" pos="2593">
          <p15:clr>
            <a:srgbClr val="F26B43"/>
          </p15:clr>
        </p15:guide>
        <p15:guide id="3" pos="2865">
          <p15:clr>
            <a:srgbClr val="F26B43"/>
          </p15:clr>
        </p15:guide>
        <p15:guide id="4" pos="3704">
          <p15:clr>
            <a:srgbClr val="F26B43"/>
          </p15:clr>
        </p15:guide>
        <p15:guide id="5" pos="3976">
          <p15:clr>
            <a:srgbClr val="F26B43"/>
          </p15:clr>
        </p15:guide>
        <p15:guide id="6" pos="4815">
          <p15:clr>
            <a:srgbClr val="F26B43"/>
          </p15:clr>
        </p15:guide>
        <p15:guide id="7" pos="5087">
          <p15:clr>
            <a:srgbClr val="F26B43"/>
          </p15:clr>
        </p15:guide>
        <p15:guide id="8" pos="7401">
          <p15:clr>
            <a:srgbClr val="F26B43"/>
          </p15:clr>
        </p15:guide>
        <p15:guide id="9" orient="horz" pos="278">
          <p15:clr>
            <a:srgbClr val="F26B43"/>
          </p15:clr>
        </p15:guide>
        <p15:guide id="10" orient="horz" pos="1049">
          <p15:clr>
            <a:srgbClr val="F26B43"/>
          </p15:clr>
        </p15:guide>
        <p15:guide id="11" orient="horz" pos="1321">
          <p15:clr>
            <a:srgbClr val="F26B43"/>
          </p15:clr>
        </p15:guide>
        <p15:guide id="12" orient="horz" pos="3906">
          <p15:clr>
            <a:srgbClr val="F26B43"/>
          </p15:clr>
        </p15:guide>
        <p15:guide id="13" orient="horz" pos="4178">
          <p15:clr>
            <a:srgbClr val="F26B43"/>
          </p15:clr>
        </p15:guide>
        <p15:guide id="14" orient="horz" pos="404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8"/>
          <p:cNvSpPr txBox="1"/>
          <p:nvPr>
            <p:ph type="title"/>
          </p:nvPr>
        </p:nvSpPr>
        <p:spPr>
          <a:xfrm>
            <a:off x="2207700" y="1854900"/>
            <a:ext cx="7776600" cy="1147200"/>
          </a:xfrm>
          <a:prstGeom prst="rect">
            <a:avLst/>
          </a:prstGeom>
          <a:noFill/>
          <a:ln>
            <a:noFill/>
          </a:ln>
        </p:spPr>
        <p:txBody>
          <a:bodyPr anchorCtr="0" anchor="t" bIns="0" lIns="0" spcFirstLastPara="1" rIns="0" wrap="square" tIns="0">
            <a:normAutofit fontScale="90000"/>
          </a:bodyPr>
          <a:lstStyle/>
          <a:p>
            <a:pPr indent="0" lvl="0" marL="0" rtl="0" algn="ctr">
              <a:lnSpc>
                <a:spcPct val="90000"/>
              </a:lnSpc>
              <a:spcBef>
                <a:spcPts val="0"/>
              </a:spcBef>
              <a:spcAft>
                <a:spcPts val="0"/>
              </a:spcAft>
              <a:buClr>
                <a:schemeClr val="dk1"/>
              </a:buClr>
              <a:buSzPts val="990"/>
              <a:buFont typeface="Arial"/>
              <a:buNone/>
            </a:pPr>
            <a:r>
              <a:rPr lang="en-GB"/>
              <a:t>COVID-19 impact on SRHR: Women's groups’ research</a:t>
            </a:r>
            <a:endParaRPr/>
          </a:p>
          <a:p>
            <a:pPr indent="0" lvl="0" marL="0" rtl="0" algn="ctr">
              <a:lnSpc>
                <a:spcPct val="90000"/>
              </a:lnSpc>
              <a:spcBef>
                <a:spcPts val="0"/>
              </a:spcBef>
              <a:spcAft>
                <a:spcPts val="0"/>
              </a:spcAft>
              <a:buClr>
                <a:schemeClr val="dk1"/>
              </a:buClr>
              <a:buSzPts val="990"/>
              <a:buFont typeface="Arial"/>
              <a:buNone/>
            </a:pPr>
            <a:r>
              <a:t/>
            </a:r>
            <a:endParaRPr/>
          </a:p>
          <a:p>
            <a:pPr indent="0" lvl="0" marL="0" rtl="0" algn="ctr">
              <a:lnSpc>
                <a:spcPct val="90000"/>
              </a:lnSpc>
              <a:spcBef>
                <a:spcPts val="0"/>
              </a:spcBef>
              <a:spcAft>
                <a:spcPts val="0"/>
              </a:spcAft>
              <a:buClr>
                <a:schemeClr val="accent2"/>
              </a:buClr>
              <a:buSzPct val="81818"/>
              <a:buFont typeface="Verdana"/>
              <a:buNone/>
            </a:pPr>
            <a:r>
              <a:t/>
            </a:r>
            <a:endParaRPr/>
          </a:p>
        </p:txBody>
      </p:sp>
      <p:sp>
        <p:nvSpPr>
          <p:cNvPr id="132" name="Google Shape;132;p18"/>
          <p:cNvSpPr txBox="1"/>
          <p:nvPr/>
        </p:nvSpPr>
        <p:spPr>
          <a:xfrm>
            <a:off x="2229788" y="3751292"/>
            <a:ext cx="7145100" cy="215400"/>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9"/>
          <p:cNvSpPr txBox="1"/>
          <p:nvPr/>
        </p:nvSpPr>
        <p:spPr>
          <a:xfrm>
            <a:off x="734150" y="1869975"/>
            <a:ext cx="4690200" cy="1143600"/>
          </a:xfrm>
          <a:prstGeom prst="rect">
            <a:avLst/>
          </a:prstGeom>
          <a:noFill/>
          <a:ln>
            <a:noFill/>
          </a:ln>
        </p:spPr>
        <p:txBody>
          <a:bodyPr anchorCtr="0" anchor="t" bIns="91425" lIns="91425" spcFirstLastPara="1" rIns="91425" wrap="square" tIns="91425">
            <a:spAutoFit/>
          </a:bodyPr>
          <a:lstStyle/>
          <a:p>
            <a:pPr indent="-317500" lvl="0" marL="457200" rtl="0" algn="just">
              <a:lnSpc>
                <a:spcPct val="115000"/>
              </a:lnSpc>
              <a:spcBef>
                <a:spcPts val="0"/>
              </a:spcBef>
              <a:spcAft>
                <a:spcPts val="0"/>
              </a:spcAft>
              <a:buSzPts val="1400"/>
              <a:buFont typeface="Verdana"/>
              <a:buAutoNum type="arabicPeriod"/>
            </a:pPr>
            <a:r>
              <a:rPr lang="en-GB">
                <a:latin typeface="Verdana"/>
                <a:ea typeface="Verdana"/>
                <a:cs typeface="Verdana"/>
                <a:sym typeface="Verdana"/>
              </a:rPr>
              <a:t>Numerous sexual health, newborn, and maternal health services, as well as the provision and supply of contraception, have all been negatively impacted or disrupted.</a:t>
            </a:r>
            <a:endParaRPr>
              <a:latin typeface="Verdana"/>
              <a:ea typeface="Verdana"/>
              <a:cs typeface="Verdana"/>
              <a:sym typeface="Verdana"/>
            </a:endParaRPr>
          </a:p>
        </p:txBody>
      </p:sp>
      <p:sp>
        <p:nvSpPr>
          <p:cNvPr id="138" name="Google Shape;138;p19"/>
          <p:cNvSpPr txBox="1"/>
          <p:nvPr/>
        </p:nvSpPr>
        <p:spPr>
          <a:xfrm>
            <a:off x="823175" y="3429454"/>
            <a:ext cx="4690200" cy="11436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en-GB">
                <a:latin typeface="Verdana"/>
                <a:ea typeface="Verdana"/>
                <a:cs typeface="Verdana"/>
                <a:sym typeface="Verdana"/>
              </a:rPr>
              <a:t>2. The global environment for sexual and reproductive health has undergone a rapid transformation since the coronavirus disease 2019 (COVID-19) pandemic emerged.</a:t>
            </a:r>
            <a:endParaRPr>
              <a:latin typeface="Verdana"/>
              <a:ea typeface="Verdana"/>
              <a:cs typeface="Verdana"/>
              <a:sym typeface="Verdana"/>
            </a:endParaRPr>
          </a:p>
        </p:txBody>
      </p:sp>
      <p:sp>
        <p:nvSpPr>
          <p:cNvPr id="139" name="Google Shape;139;p19"/>
          <p:cNvSpPr txBox="1"/>
          <p:nvPr/>
        </p:nvSpPr>
        <p:spPr>
          <a:xfrm>
            <a:off x="6084225" y="1869975"/>
            <a:ext cx="5272800" cy="13914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en-GB">
                <a:latin typeface="Verdana"/>
                <a:ea typeface="Verdana"/>
                <a:cs typeface="Verdana"/>
                <a:sym typeface="Verdana"/>
              </a:rPr>
              <a:t>3. An adequate response to an individual's reproductive health requirements was acknowledged by the United Nations during the International Conference on Population and Development (ICPD), which was held in Cairo, more than 20 years ago.</a:t>
            </a:r>
            <a:endParaRPr>
              <a:latin typeface="Verdana"/>
              <a:ea typeface="Verdana"/>
              <a:cs typeface="Verdana"/>
              <a:sym typeface="Verdana"/>
            </a:endParaRPr>
          </a:p>
        </p:txBody>
      </p:sp>
      <p:sp>
        <p:nvSpPr>
          <p:cNvPr id="140" name="Google Shape;140;p19"/>
          <p:cNvSpPr txBox="1"/>
          <p:nvPr/>
        </p:nvSpPr>
        <p:spPr>
          <a:xfrm>
            <a:off x="6223925" y="3429450"/>
            <a:ext cx="5272800" cy="13914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en-GB">
                <a:latin typeface="Verdana"/>
                <a:ea typeface="Verdana"/>
                <a:cs typeface="Verdana"/>
                <a:sym typeface="Verdana"/>
              </a:rPr>
              <a:t>4. In order to promote the use of comprehensice reproductive health care, the gathering also approved the equitable provision of family planning and other relevant sexual and reproductive health services through the primary healthcare system.</a:t>
            </a:r>
            <a:endParaRPr>
              <a:latin typeface="Verdana"/>
              <a:ea typeface="Verdana"/>
              <a:cs typeface="Verdana"/>
              <a:sym typeface="Verdana"/>
            </a:endParaRPr>
          </a:p>
        </p:txBody>
      </p:sp>
      <p:sp>
        <p:nvSpPr>
          <p:cNvPr id="141" name="Google Shape;141;p19"/>
          <p:cNvSpPr txBox="1"/>
          <p:nvPr/>
        </p:nvSpPr>
        <p:spPr>
          <a:xfrm>
            <a:off x="3459600" y="592200"/>
            <a:ext cx="5272800" cy="861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4400">
                <a:solidFill>
                  <a:srgbClr val="FF9900"/>
                </a:solidFill>
                <a:latin typeface="Verdana"/>
                <a:ea typeface="Verdana"/>
                <a:cs typeface="Verdana"/>
                <a:sym typeface="Verdana"/>
              </a:rPr>
              <a:t>INTRODUCTION</a:t>
            </a:r>
            <a:endParaRPr b="1" sz="4400">
              <a:solidFill>
                <a:srgbClr val="FF9900"/>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0"/>
          <p:cNvSpPr txBox="1"/>
          <p:nvPr/>
        </p:nvSpPr>
        <p:spPr>
          <a:xfrm>
            <a:off x="1628775" y="1933948"/>
            <a:ext cx="4087200" cy="10467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n-GB">
                <a:latin typeface="Verdana"/>
                <a:ea typeface="Verdana"/>
                <a:cs typeface="Verdana"/>
                <a:sym typeface="Verdana"/>
              </a:rPr>
              <a:t>1. People must deal with numerous challenges when receiving medical care during the COVID 19 period, particularly children and expectant young mothers.</a:t>
            </a:r>
            <a:endParaRPr>
              <a:latin typeface="Verdana"/>
              <a:ea typeface="Verdana"/>
              <a:cs typeface="Verdana"/>
              <a:sym typeface="Verdana"/>
            </a:endParaRPr>
          </a:p>
        </p:txBody>
      </p:sp>
      <p:sp>
        <p:nvSpPr>
          <p:cNvPr id="148" name="Google Shape;148;p20"/>
          <p:cNvSpPr txBox="1"/>
          <p:nvPr/>
        </p:nvSpPr>
        <p:spPr>
          <a:xfrm>
            <a:off x="1628775" y="2980648"/>
            <a:ext cx="4087200" cy="10467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n-GB">
                <a:latin typeface="Verdana"/>
                <a:ea typeface="Verdana"/>
                <a:cs typeface="Verdana"/>
                <a:sym typeface="Verdana"/>
              </a:rPr>
              <a:t>2. Due to misinformation, people refused to visit the hospital because of fear of contracting the virus. The fear is worst for women and girls living with HIV. </a:t>
            </a:r>
            <a:endParaRPr>
              <a:latin typeface="Verdana"/>
              <a:ea typeface="Verdana"/>
              <a:cs typeface="Verdana"/>
              <a:sym typeface="Verdana"/>
            </a:endParaRPr>
          </a:p>
        </p:txBody>
      </p:sp>
      <p:sp>
        <p:nvSpPr>
          <p:cNvPr id="149" name="Google Shape;149;p20"/>
          <p:cNvSpPr txBox="1"/>
          <p:nvPr/>
        </p:nvSpPr>
        <p:spPr>
          <a:xfrm>
            <a:off x="6032025" y="1933948"/>
            <a:ext cx="5100300" cy="10467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n-GB">
                <a:latin typeface="Verdana"/>
                <a:ea typeface="Verdana"/>
                <a:cs typeface="Verdana"/>
                <a:sym typeface="Verdana"/>
              </a:rPr>
              <a:t>3. According to a report by the working group on the needs assessment of In Nigeria, which was published in 2020, 25% of medical professionals noted that women didn't visit the hospital.</a:t>
            </a:r>
            <a:endParaRPr>
              <a:latin typeface="Verdana"/>
              <a:ea typeface="Verdana"/>
              <a:cs typeface="Verdana"/>
              <a:sym typeface="Verdana"/>
            </a:endParaRPr>
          </a:p>
        </p:txBody>
      </p:sp>
      <p:sp>
        <p:nvSpPr>
          <p:cNvPr id="150" name="Google Shape;150;p20"/>
          <p:cNvSpPr txBox="1"/>
          <p:nvPr/>
        </p:nvSpPr>
        <p:spPr>
          <a:xfrm>
            <a:off x="6032025" y="3049473"/>
            <a:ext cx="5100300" cy="12621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n-GB">
                <a:latin typeface="Verdana"/>
                <a:ea typeface="Verdana"/>
                <a:cs typeface="Verdana"/>
                <a:sym typeface="Verdana"/>
              </a:rPr>
              <a:t>4. Due to a shortage of qualified healthcare professionals, many people have been denied services. As a result, many people did not visit the hospital and those who did not receive the proper care at the appropriate time.</a:t>
            </a:r>
            <a:endParaRPr>
              <a:latin typeface="Verdana"/>
              <a:ea typeface="Verdana"/>
              <a:cs typeface="Verdana"/>
              <a:sym typeface="Verdana"/>
            </a:endParaRPr>
          </a:p>
        </p:txBody>
      </p:sp>
      <p:sp>
        <p:nvSpPr>
          <p:cNvPr id="151" name="Google Shape;151;p20"/>
          <p:cNvSpPr txBox="1"/>
          <p:nvPr/>
        </p:nvSpPr>
        <p:spPr>
          <a:xfrm>
            <a:off x="6146825" y="4539498"/>
            <a:ext cx="5100300" cy="6156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n-GB">
                <a:latin typeface="Verdana"/>
                <a:ea typeface="Verdana"/>
                <a:cs typeface="Verdana"/>
                <a:sym typeface="Verdana"/>
              </a:rPr>
              <a:t>5. Difficulty in access to SRH services for women and girls</a:t>
            </a:r>
            <a:endParaRPr>
              <a:latin typeface="Verdana"/>
              <a:ea typeface="Verdana"/>
              <a:cs typeface="Verdana"/>
              <a:sym typeface="Verdana"/>
            </a:endParaRPr>
          </a:p>
        </p:txBody>
      </p:sp>
      <p:sp>
        <p:nvSpPr>
          <p:cNvPr id="152" name="Google Shape;152;p20"/>
          <p:cNvSpPr txBox="1"/>
          <p:nvPr/>
        </p:nvSpPr>
        <p:spPr>
          <a:xfrm>
            <a:off x="3075500" y="765175"/>
            <a:ext cx="64728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4000">
                <a:solidFill>
                  <a:srgbClr val="FF9900"/>
                </a:solidFill>
                <a:latin typeface="Verdana"/>
                <a:ea typeface="Verdana"/>
                <a:cs typeface="Verdana"/>
                <a:sym typeface="Verdana"/>
              </a:rPr>
              <a:t>Findings and  Lessons </a:t>
            </a:r>
            <a:endParaRPr b="1" sz="4000">
              <a:solidFill>
                <a:srgbClr val="FF9900"/>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1"/>
          <p:cNvSpPr txBox="1"/>
          <p:nvPr>
            <p:ph idx="1" type="body"/>
          </p:nvPr>
        </p:nvSpPr>
        <p:spPr>
          <a:xfrm>
            <a:off x="793325" y="2226473"/>
            <a:ext cx="5518500" cy="2752500"/>
          </a:xfrm>
          <a:prstGeom prst="rect">
            <a:avLst/>
          </a:prstGeom>
          <a:noFill/>
          <a:ln>
            <a:noFill/>
          </a:ln>
        </p:spPr>
        <p:txBody>
          <a:bodyPr anchorCtr="0" anchor="t" bIns="0" lIns="0" spcFirstLastPara="1" rIns="0" wrap="square" tIns="0">
            <a:normAutofit lnSpcReduction="10000"/>
          </a:bodyPr>
          <a:lstStyle/>
          <a:p>
            <a:pPr indent="0" lvl="0" marL="0" rtl="0" algn="just">
              <a:lnSpc>
                <a:spcPct val="115000"/>
              </a:lnSpc>
              <a:spcBef>
                <a:spcPts val="1000"/>
              </a:spcBef>
              <a:spcAft>
                <a:spcPts val="0"/>
              </a:spcAft>
              <a:buNone/>
            </a:pPr>
            <a:r>
              <a:rPr lang="en-GB" sz="1400"/>
              <a:t>6. It has been observed that the availability of contraceptives was low due to closure of contraceptive production, supply-chain disruption, inability to go out during lockdown, closure of pharmacies.  According to a report, it was observed that compared with the database of the first five months of 2019 and 2020, the rate of using the oral contraceptive pill, condoms and injectables decreased by significant numbers which are 20%, 34%, and 23% respectively. Because of the shortage and inaccessibility of contraceptives during the pandemic, the pregnancy rate, especially the rate of unwanted pregnancy, has increased by a significant number. </a:t>
            </a:r>
            <a:endParaRPr sz="1400"/>
          </a:p>
        </p:txBody>
      </p:sp>
      <p:sp>
        <p:nvSpPr>
          <p:cNvPr id="158" name="Google Shape;158;p21"/>
          <p:cNvSpPr txBox="1"/>
          <p:nvPr>
            <p:ph idx="1" type="body"/>
          </p:nvPr>
        </p:nvSpPr>
        <p:spPr>
          <a:xfrm>
            <a:off x="793325" y="5166698"/>
            <a:ext cx="5677200" cy="610200"/>
          </a:xfrm>
          <a:prstGeom prst="rect">
            <a:avLst/>
          </a:prstGeom>
          <a:noFill/>
          <a:ln>
            <a:noFill/>
          </a:ln>
        </p:spPr>
        <p:txBody>
          <a:bodyPr anchorCtr="0" anchor="t" bIns="0" lIns="0" spcFirstLastPara="1" rIns="0" wrap="square" tIns="0">
            <a:normAutofit/>
          </a:bodyPr>
          <a:lstStyle/>
          <a:p>
            <a:pPr indent="0" lvl="0" marL="0" rtl="0" algn="just">
              <a:lnSpc>
                <a:spcPct val="115000"/>
              </a:lnSpc>
              <a:spcBef>
                <a:spcPts val="1000"/>
              </a:spcBef>
              <a:spcAft>
                <a:spcPts val="0"/>
              </a:spcAft>
              <a:buNone/>
            </a:pPr>
            <a:r>
              <a:rPr lang="en-GB" sz="1400"/>
              <a:t>7. Sexually active adolescent girls and young women were unable to access contraceptive because of privacy reasons </a:t>
            </a:r>
            <a:endParaRPr sz="1400"/>
          </a:p>
        </p:txBody>
      </p:sp>
      <p:sp>
        <p:nvSpPr>
          <p:cNvPr id="159" name="Google Shape;159;p21"/>
          <p:cNvSpPr txBox="1"/>
          <p:nvPr>
            <p:ph idx="1" type="body"/>
          </p:nvPr>
        </p:nvSpPr>
        <p:spPr>
          <a:xfrm>
            <a:off x="6685975" y="2226473"/>
            <a:ext cx="4909200" cy="610200"/>
          </a:xfrm>
          <a:prstGeom prst="rect">
            <a:avLst/>
          </a:prstGeom>
          <a:noFill/>
          <a:ln>
            <a:noFill/>
          </a:ln>
        </p:spPr>
        <p:txBody>
          <a:bodyPr anchorCtr="0" anchor="t" bIns="0" lIns="0" spcFirstLastPara="1" rIns="0" wrap="square" tIns="0">
            <a:normAutofit lnSpcReduction="20000"/>
          </a:bodyPr>
          <a:lstStyle/>
          <a:p>
            <a:pPr indent="0" lvl="0" marL="0" rtl="0" algn="just">
              <a:lnSpc>
                <a:spcPct val="115000"/>
              </a:lnSpc>
              <a:spcBef>
                <a:spcPts val="1000"/>
              </a:spcBef>
              <a:spcAft>
                <a:spcPts val="0"/>
              </a:spcAft>
              <a:buNone/>
            </a:pPr>
            <a:r>
              <a:rPr lang="en-GB" sz="1400"/>
              <a:t>8. Pregnant and young mothers living with HIV from low income homes miss both Antenatal and their PMTCT programmes </a:t>
            </a:r>
            <a:endParaRPr sz="1400"/>
          </a:p>
        </p:txBody>
      </p:sp>
      <p:sp>
        <p:nvSpPr>
          <p:cNvPr id="160" name="Google Shape;160;p21"/>
          <p:cNvSpPr txBox="1"/>
          <p:nvPr>
            <p:ph idx="1" type="body"/>
          </p:nvPr>
        </p:nvSpPr>
        <p:spPr>
          <a:xfrm>
            <a:off x="6685975" y="3151948"/>
            <a:ext cx="4909200" cy="610200"/>
          </a:xfrm>
          <a:prstGeom prst="rect">
            <a:avLst/>
          </a:prstGeom>
          <a:noFill/>
          <a:ln>
            <a:noFill/>
          </a:ln>
        </p:spPr>
        <p:txBody>
          <a:bodyPr anchorCtr="0" anchor="t" bIns="0" lIns="0" spcFirstLastPara="1" rIns="0" wrap="square" tIns="0">
            <a:normAutofit/>
          </a:bodyPr>
          <a:lstStyle/>
          <a:p>
            <a:pPr indent="0" lvl="0" marL="0" rtl="0" algn="just">
              <a:lnSpc>
                <a:spcPct val="115000"/>
              </a:lnSpc>
              <a:spcBef>
                <a:spcPts val="1000"/>
              </a:spcBef>
              <a:spcAft>
                <a:spcPts val="0"/>
              </a:spcAft>
              <a:buNone/>
            </a:pPr>
            <a:r>
              <a:rPr lang="en-GB" sz="1400"/>
              <a:t>9. Reduced and low participation in research as the need for survival increased. </a:t>
            </a:r>
            <a:endParaRPr sz="1400"/>
          </a:p>
        </p:txBody>
      </p:sp>
      <p:sp>
        <p:nvSpPr>
          <p:cNvPr id="161" name="Google Shape;161;p21"/>
          <p:cNvSpPr txBox="1"/>
          <p:nvPr>
            <p:ph idx="1" type="body"/>
          </p:nvPr>
        </p:nvSpPr>
        <p:spPr>
          <a:xfrm>
            <a:off x="6685975" y="3758481"/>
            <a:ext cx="4909200" cy="610200"/>
          </a:xfrm>
          <a:prstGeom prst="rect">
            <a:avLst/>
          </a:prstGeom>
          <a:noFill/>
          <a:ln>
            <a:noFill/>
          </a:ln>
        </p:spPr>
        <p:txBody>
          <a:bodyPr anchorCtr="0" anchor="t" bIns="0" lIns="0" spcFirstLastPara="1" rIns="0" wrap="square" tIns="0">
            <a:normAutofit/>
          </a:bodyPr>
          <a:lstStyle/>
          <a:p>
            <a:pPr indent="0" lvl="0" marL="0" rtl="0" algn="just">
              <a:lnSpc>
                <a:spcPct val="115000"/>
              </a:lnSpc>
              <a:spcBef>
                <a:spcPts val="1000"/>
              </a:spcBef>
              <a:spcAft>
                <a:spcPts val="0"/>
              </a:spcAft>
              <a:buNone/>
            </a:pPr>
            <a:r>
              <a:rPr lang="en-GB" sz="1400"/>
              <a:t>10.Age of consent for adolescent girls for research purposes was threatened </a:t>
            </a:r>
            <a:endParaRPr sz="1400"/>
          </a:p>
        </p:txBody>
      </p:sp>
      <p:sp>
        <p:nvSpPr>
          <p:cNvPr id="162" name="Google Shape;162;p21"/>
          <p:cNvSpPr txBox="1"/>
          <p:nvPr/>
        </p:nvSpPr>
        <p:spPr>
          <a:xfrm>
            <a:off x="3075500" y="888966"/>
            <a:ext cx="64728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4000">
                <a:solidFill>
                  <a:srgbClr val="FF9900"/>
                </a:solidFill>
                <a:latin typeface="Verdana"/>
                <a:ea typeface="Verdana"/>
                <a:cs typeface="Verdana"/>
                <a:sym typeface="Verdana"/>
              </a:rPr>
              <a:t>Findings and  Lessons </a:t>
            </a:r>
            <a:endParaRPr b="1" sz="4000">
              <a:solidFill>
                <a:srgbClr val="FF9900"/>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2"/>
          <p:cNvSpPr txBox="1"/>
          <p:nvPr>
            <p:ph idx="1" type="body"/>
          </p:nvPr>
        </p:nvSpPr>
        <p:spPr>
          <a:xfrm>
            <a:off x="1924800" y="1900100"/>
            <a:ext cx="4710300" cy="1110600"/>
          </a:xfrm>
          <a:prstGeom prst="rect">
            <a:avLst/>
          </a:prstGeom>
          <a:noFill/>
          <a:ln>
            <a:noFill/>
          </a:ln>
        </p:spPr>
        <p:txBody>
          <a:bodyPr anchorCtr="0" anchor="t" bIns="0" lIns="0" spcFirstLastPara="1" rIns="0" wrap="square" tIns="0">
            <a:normAutofit/>
          </a:bodyPr>
          <a:lstStyle/>
          <a:p>
            <a:pPr indent="0" lvl="0" marL="0" rtl="0" algn="just">
              <a:lnSpc>
                <a:spcPct val="115000"/>
              </a:lnSpc>
              <a:spcBef>
                <a:spcPts val="0"/>
              </a:spcBef>
              <a:spcAft>
                <a:spcPts val="0"/>
              </a:spcAft>
              <a:buClr>
                <a:schemeClr val="accent1"/>
              </a:buClr>
              <a:buSzPts val="2800"/>
              <a:buNone/>
            </a:pPr>
            <a:r>
              <a:rPr b="0" lang="en-GB" sz="1400">
                <a:solidFill>
                  <a:schemeClr val="dk1"/>
                </a:solidFill>
              </a:rPr>
              <a:t>1. Due to the emergence of  COVID 19, women have to face different health hazards. The most striking finding is that of inaccessibility to SRH services for young women and adolescent girls. </a:t>
            </a:r>
            <a:endParaRPr b="0" sz="1400">
              <a:solidFill>
                <a:schemeClr val="dk1"/>
              </a:solidFill>
            </a:endParaRPr>
          </a:p>
        </p:txBody>
      </p:sp>
      <p:sp>
        <p:nvSpPr>
          <p:cNvPr id="168" name="Google Shape;168;p22"/>
          <p:cNvSpPr txBox="1"/>
          <p:nvPr>
            <p:ph type="title"/>
          </p:nvPr>
        </p:nvSpPr>
        <p:spPr>
          <a:xfrm>
            <a:off x="4892100" y="863550"/>
            <a:ext cx="2407800" cy="652800"/>
          </a:xfrm>
          <a:prstGeom prst="rect">
            <a:avLst/>
          </a:prstGeom>
          <a:noFill/>
          <a:ln>
            <a:noFill/>
          </a:ln>
        </p:spPr>
        <p:txBody>
          <a:bodyPr anchorCtr="0" anchor="t" bIns="0" lIns="0" spcFirstLastPara="1" rIns="0" wrap="square" tIns="0">
            <a:normAutofit fontScale="90000"/>
          </a:bodyPr>
          <a:lstStyle/>
          <a:p>
            <a:pPr indent="0" lvl="0" marL="0" rtl="0" algn="l">
              <a:lnSpc>
                <a:spcPct val="90000"/>
              </a:lnSpc>
              <a:spcBef>
                <a:spcPts val="0"/>
              </a:spcBef>
              <a:spcAft>
                <a:spcPts val="0"/>
              </a:spcAft>
              <a:buClr>
                <a:schemeClr val="accent2"/>
              </a:buClr>
              <a:buSzPct val="100000"/>
              <a:buFont typeface="Verdana"/>
              <a:buNone/>
            </a:pPr>
            <a:r>
              <a:rPr lang="en-GB"/>
              <a:t>Lessons</a:t>
            </a:r>
            <a:endParaRPr/>
          </a:p>
        </p:txBody>
      </p:sp>
      <p:sp>
        <p:nvSpPr>
          <p:cNvPr id="169" name="Google Shape;169;p22"/>
          <p:cNvSpPr txBox="1"/>
          <p:nvPr>
            <p:ph idx="1" type="body"/>
          </p:nvPr>
        </p:nvSpPr>
        <p:spPr>
          <a:xfrm>
            <a:off x="2291400" y="3010700"/>
            <a:ext cx="4343700" cy="1443000"/>
          </a:xfrm>
          <a:prstGeom prst="rect">
            <a:avLst/>
          </a:prstGeom>
          <a:noFill/>
          <a:ln>
            <a:noFill/>
          </a:ln>
        </p:spPr>
        <p:txBody>
          <a:bodyPr anchorCtr="0" anchor="t" bIns="0" lIns="0" spcFirstLastPara="1" rIns="0" wrap="square" tIns="0">
            <a:noAutofit/>
          </a:bodyPr>
          <a:lstStyle/>
          <a:p>
            <a:pPr indent="0" lvl="0" marL="0" rtl="0" algn="just">
              <a:lnSpc>
                <a:spcPct val="115000"/>
              </a:lnSpc>
              <a:spcBef>
                <a:spcPts val="0"/>
              </a:spcBef>
              <a:spcAft>
                <a:spcPts val="0"/>
              </a:spcAft>
              <a:buClr>
                <a:schemeClr val="accent1"/>
              </a:buClr>
              <a:buSzPts val="2800"/>
              <a:buNone/>
            </a:pPr>
            <a:r>
              <a:rPr b="0" lang="en-GB" sz="1400">
                <a:solidFill>
                  <a:schemeClr val="dk1"/>
                </a:solidFill>
              </a:rPr>
              <a:t>2. Women face lots of difficulties in getting access to healthcare. Due to the disruption of regular healthcare services pregnant women had to face many problems during pregnancy and in the postpartum period such as anaemia,  miscarriage, etc.</a:t>
            </a:r>
            <a:endParaRPr b="0" sz="1400">
              <a:solidFill>
                <a:schemeClr val="dk1"/>
              </a:solidFill>
            </a:endParaRPr>
          </a:p>
        </p:txBody>
      </p:sp>
      <p:sp>
        <p:nvSpPr>
          <p:cNvPr id="170" name="Google Shape;170;p22"/>
          <p:cNvSpPr txBox="1"/>
          <p:nvPr>
            <p:ph idx="1" type="body"/>
          </p:nvPr>
        </p:nvSpPr>
        <p:spPr>
          <a:xfrm>
            <a:off x="7151950" y="1900100"/>
            <a:ext cx="4710300" cy="2513100"/>
          </a:xfrm>
          <a:prstGeom prst="rect">
            <a:avLst/>
          </a:prstGeom>
          <a:noFill/>
          <a:ln>
            <a:noFill/>
          </a:ln>
        </p:spPr>
        <p:txBody>
          <a:bodyPr anchorCtr="0" anchor="t" bIns="0" lIns="0" spcFirstLastPara="1" rIns="0" wrap="square" tIns="0">
            <a:normAutofit lnSpcReduction="20000"/>
          </a:bodyPr>
          <a:lstStyle/>
          <a:p>
            <a:pPr indent="0" lvl="0" marL="0" rtl="0" algn="just">
              <a:lnSpc>
                <a:spcPct val="115000"/>
              </a:lnSpc>
              <a:spcBef>
                <a:spcPts val="0"/>
              </a:spcBef>
              <a:spcAft>
                <a:spcPts val="0"/>
              </a:spcAft>
              <a:buClr>
                <a:schemeClr val="accent1"/>
              </a:buClr>
              <a:buSzPts val="2800"/>
              <a:buNone/>
            </a:pPr>
            <a:r>
              <a:rPr b="0" lang="en-GB" sz="1400">
                <a:solidFill>
                  <a:schemeClr val="dk1"/>
                </a:solidFill>
              </a:rPr>
              <a:t>3. COVID 19  also has a great threat to the health of expectant mothers which further affected the infant’s health.</a:t>
            </a:r>
            <a:endParaRPr b="0" sz="1400">
              <a:solidFill>
                <a:schemeClr val="dk1"/>
              </a:solidFill>
            </a:endParaRPr>
          </a:p>
          <a:p>
            <a:pPr indent="0" lvl="0" marL="0" rtl="0" algn="just">
              <a:lnSpc>
                <a:spcPct val="115000"/>
              </a:lnSpc>
              <a:spcBef>
                <a:spcPts val="0"/>
              </a:spcBef>
              <a:spcAft>
                <a:spcPts val="0"/>
              </a:spcAft>
              <a:buClr>
                <a:schemeClr val="accent1"/>
              </a:buClr>
              <a:buSzPts val="2800"/>
              <a:buNone/>
            </a:pPr>
            <a:r>
              <a:t/>
            </a:r>
            <a:endParaRPr b="0" sz="1400">
              <a:solidFill>
                <a:schemeClr val="dk1"/>
              </a:solidFill>
            </a:endParaRPr>
          </a:p>
          <a:p>
            <a:pPr indent="0" lvl="0" marL="0" rtl="0" algn="just">
              <a:lnSpc>
                <a:spcPct val="115000"/>
              </a:lnSpc>
              <a:spcBef>
                <a:spcPts val="0"/>
              </a:spcBef>
              <a:spcAft>
                <a:spcPts val="0"/>
              </a:spcAft>
              <a:buClr>
                <a:schemeClr val="accent1"/>
              </a:buClr>
              <a:buSzPts val="2800"/>
              <a:buNone/>
            </a:pPr>
            <a:r>
              <a:rPr b="0" lang="en-GB" sz="1400">
                <a:solidFill>
                  <a:schemeClr val="dk1"/>
                </a:solidFill>
              </a:rPr>
              <a:t>4. Due to economic hardship, there was an increase in transactional sex. </a:t>
            </a:r>
            <a:endParaRPr b="0" sz="1400">
              <a:solidFill>
                <a:schemeClr val="dk1"/>
              </a:solidFill>
            </a:endParaRPr>
          </a:p>
          <a:p>
            <a:pPr indent="0" lvl="0" marL="0" rtl="0" algn="just">
              <a:lnSpc>
                <a:spcPct val="115000"/>
              </a:lnSpc>
              <a:spcBef>
                <a:spcPts val="0"/>
              </a:spcBef>
              <a:spcAft>
                <a:spcPts val="0"/>
              </a:spcAft>
              <a:buClr>
                <a:schemeClr val="accent1"/>
              </a:buClr>
              <a:buSzPts val="2800"/>
              <a:buNone/>
            </a:pPr>
            <a:r>
              <a:t/>
            </a:r>
            <a:endParaRPr b="0" sz="1400">
              <a:solidFill>
                <a:schemeClr val="dk1"/>
              </a:solidFill>
            </a:endParaRPr>
          </a:p>
          <a:p>
            <a:pPr indent="0" lvl="0" marL="0" rtl="0" algn="just">
              <a:lnSpc>
                <a:spcPct val="115000"/>
              </a:lnSpc>
              <a:spcBef>
                <a:spcPts val="0"/>
              </a:spcBef>
              <a:spcAft>
                <a:spcPts val="0"/>
              </a:spcAft>
              <a:buClr>
                <a:schemeClr val="accent1"/>
              </a:buClr>
              <a:buSzPts val="2800"/>
              <a:buNone/>
            </a:pPr>
            <a:r>
              <a:rPr b="0" lang="en-GB" sz="1400">
                <a:solidFill>
                  <a:schemeClr val="dk1"/>
                </a:solidFill>
              </a:rPr>
              <a:t>5. The lack of contraception and other family planning services during  COVID  19  increases the rate of unintended pregnancy,  birth rate, risky abortions, and the possibility of being infected by different STDs.</a:t>
            </a:r>
            <a:endParaRPr b="0" sz="1400">
              <a:solidFill>
                <a:schemeClr val="dk1"/>
              </a:solidFill>
            </a:endParaRPr>
          </a:p>
        </p:txBody>
      </p:sp>
      <p:sp>
        <p:nvSpPr>
          <p:cNvPr id="171" name="Google Shape;171;p22"/>
          <p:cNvSpPr txBox="1"/>
          <p:nvPr/>
        </p:nvSpPr>
        <p:spPr>
          <a:xfrm>
            <a:off x="7118350" y="4413200"/>
            <a:ext cx="4777500" cy="8313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n-GB">
                <a:latin typeface="Verdana"/>
                <a:ea typeface="Verdana"/>
                <a:cs typeface="Verdana"/>
                <a:sym typeface="Verdana"/>
              </a:rPr>
              <a:t>6. Lack of social and legal support is mostly responsible for the increasing rate of SGBV during COVID</a:t>
            </a:r>
            <a:endParaRPr>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3"/>
          <p:cNvSpPr txBox="1"/>
          <p:nvPr>
            <p:ph idx="1" type="body"/>
          </p:nvPr>
        </p:nvSpPr>
        <p:spPr>
          <a:xfrm>
            <a:off x="556475" y="2445600"/>
            <a:ext cx="5437200" cy="2685900"/>
          </a:xfrm>
          <a:prstGeom prst="rect">
            <a:avLst/>
          </a:prstGeom>
          <a:noFill/>
          <a:ln>
            <a:noFill/>
          </a:ln>
        </p:spPr>
        <p:txBody>
          <a:bodyPr anchorCtr="0" anchor="t" bIns="0" lIns="0" spcFirstLastPara="1" rIns="0" wrap="square" tIns="0">
            <a:noAutofit/>
          </a:bodyPr>
          <a:lstStyle/>
          <a:p>
            <a:pPr indent="0" lvl="0" marL="0" rtl="0" algn="just">
              <a:lnSpc>
                <a:spcPct val="115000"/>
              </a:lnSpc>
              <a:spcBef>
                <a:spcPts val="0"/>
              </a:spcBef>
              <a:spcAft>
                <a:spcPts val="0"/>
              </a:spcAft>
              <a:buClr>
                <a:schemeClr val="dk1"/>
              </a:buClr>
              <a:buSzPts val="2000"/>
              <a:buNone/>
            </a:pPr>
            <a:r>
              <a:rPr lang="en-GB" sz="1400"/>
              <a:t>1. SRHR, HIV treatment and testing should be an emergency health service</a:t>
            </a:r>
            <a:endParaRPr sz="1400"/>
          </a:p>
          <a:p>
            <a:pPr indent="0" lvl="0" marL="0" rtl="0" algn="just">
              <a:lnSpc>
                <a:spcPct val="115000"/>
              </a:lnSpc>
              <a:spcBef>
                <a:spcPts val="0"/>
              </a:spcBef>
              <a:spcAft>
                <a:spcPts val="0"/>
              </a:spcAft>
              <a:buClr>
                <a:schemeClr val="dk1"/>
              </a:buClr>
              <a:buSzPts val="2000"/>
              <a:buNone/>
            </a:pPr>
            <a:r>
              <a:t/>
            </a:r>
            <a:endParaRPr sz="1400"/>
          </a:p>
          <a:p>
            <a:pPr indent="0" lvl="0" marL="0" rtl="0" algn="just">
              <a:lnSpc>
                <a:spcPct val="115000"/>
              </a:lnSpc>
              <a:spcBef>
                <a:spcPts val="0"/>
              </a:spcBef>
              <a:spcAft>
                <a:spcPts val="0"/>
              </a:spcAft>
              <a:buClr>
                <a:schemeClr val="dk1"/>
              </a:buClr>
              <a:buSzPts val="2000"/>
              <a:buNone/>
            </a:pPr>
            <a:r>
              <a:rPr lang="en-GB" sz="1400"/>
              <a:t>2. Create legal and social protections for women and girls who are victims of SGBV</a:t>
            </a:r>
            <a:endParaRPr sz="1400"/>
          </a:p>
          <a:p>
            <a:pPr indent="0" lvl="0" marL="0" rtl="0" algn="just">
              <a:lnSpc>
                <a:spcPct val="115000"/>
              </a:lnSpc>
              <a:spcBef>
                <a:spcPts val="0"/>
              </a:spcBef>
              <a:spcAft>
                <a:spcPts val="0"/>
              </a:spcAft>
              <a:buClr>
                <a:schemeClr val="dk1"/>
              </a:buClr>
              <a:buSzPts val="1100"/>
              <a:buFont typeface="Arial"/>
              <a:buNone/>
            </a:pPr>
            <a:r>
              <a:t/>
            </a:r>
            <a:endParaRPr sz="1400"/>
          </a:p>
          <a:p>
            <a:pPr indent="0" lvl="0" marL="0" rtl="0" algn="just">
              <a:lnSpc>
                <a:spcPct val="115000"/>
              </a:lnSpc>
              <a:spcBef>
                <a:spcPts val="0"/>
              </a:spcBef>
              <a:spcAft>
                <a:spcPts val="0"/>
              </a:spcAft>
              <a:buClr>
                <a:schemeClr val="dk1"/>
              </a:buClr>
              <a:buSzPts val="1100"/>
              <a:buFont typeface="Arial"/>
              <a:buNone/>
            </a:pPr>
            <a:r>
              <a:rPr lang="en-GB" sz="1400"/>
              <a:t>3. Increase access to ANT and PMTCT for women and girls living with HIV in remote areas and in low-income homes </a:t>
            </a:r>
            <a:endParaRPr sz="1400"/>
          </a:p>
          <a:p>
            <a:pPr indent="0" lvl="0" marL="0" rtl="0" algn="just">
              <a:lnSpc>
                <a:spcPct val="115000"/>
              </a:lnSpc>
              <a:spcBef>
                <a:spcPts val="0"/>
              </a:spcBef>
              <a:spcAft>
                <a:spcPts val="0"/>
              </a:spcAft>
              <a:buClr>
                <a:schemeClr val="dk1"/>
              </a:buClr>
              <a:buSzPts val="1100"/>
              <a:buFont typeface="Arial"/>
              <a:buNone/>
            </a:pPr>
            <a:r>
              <a:t/>
            </a:r>
            <a:endParaRPr sz="1400"/>
          </a:p>
          <a:p>
            <a:pPr indent="0" lvl="0" marL="0" rtl="0" algn="just">
              <a:lnSpc>
                <a:spcPct val="115000"/>
              </a:lnSpc>
              <a:spcBef>
                <a:spcPts val="0"/>
              </a:spcBef>
              <a:spcAft>
                <a:spcPts val="0"/>
              </a:spcAft>
              <a:buClr>
                <a:schemeClr val="dk1"/>
              </a:buClr>
              <a:buSzPts val="1100"/>
              <a:buFont typeface="Arial"/>
              <a:buNone/>
            </a:pPr>
            <a:r>
              <a:rPr lang="en-GB" sz="1400"/>
              <a:t>4. Scaling up community-led research for women and girls group </a:t>
            </a:r>
            <a:endParaRPr sz="1400"/>
          </a:p>
          <a:p>
            <a:pPr indent="0" lvl="0" marL="0" rtl="0" algn="just">
              <a:lnSpc>
                <a:spcPct val="115000"/>
              </a:lnSpc>
              <a:spcBef>
                <a:spcPts val="0"/>
              </a:spcBef>
              <a:spcAft>
                <a:spcPts val="0"/>
              </a:spcAft>
              <a:buClr>
                <a:schemeClr val="dk1"/>
              </a:buClr>
              <a:buSzPts val="1100"/>
              <a:buFont typeface="Arial"/>
              <a:buNone/>
            </a:pPr>
            <a:r>
              <a:t/>
            </a:r>
            <a:endParaRPr sz="1400"/>
          </a:p>
          <a:p>
            <a:pPr indent="0" lvl="0" marL="0" rtl="0" algn="just">
              <a:lnSpc>
                <a:spcPct val="115000"/>
              </a:lnSpc>
              <a:spcBef>
                <a:spcPts val="0"/>
              </a:spcBef>
              <a:spcAft>
                <a:spcPts val="0"/>
              </a:spcAft>
              <a:buClr>
                <a:schemeClr val="dk1"/>
              </a:buClr>
              <a:buSzPts val="2000"/>
              <a:buNone/>
            </a:pPr>
            <a:r>
              <a:t/>
            </a:r>
            <a:endParaRPr sz="1400"/>
          </a:p>
        </p:txBody>
      </p:sp>
      <p:sp>
        <p:nvSpPr>
          <p:cNvPr id="177" name="Google Shape;177;p23"/>
          <p:cNvSpPr/>
          <p:nvPr>
            <p:ph idx="2" type="pic"/>
          </p:nvPr>
        </p:nvSpPr>
        <p:spPr>
          <a:xfrm>
            <a:off x="6311903" y="441328"/>
            <a:ext cx="5437188" cy="5975351"/>
          </a:xfrm>
          <a:prstGeom prst="rect">
            <a:avLst/>
          </a:prstGeom>
          <a:solidFill>
            <a:schemeClr val="accent2"/>
          </a:solidFill>
          <a:ln>
            <a:noFill/>
          </a:ln>
        </p:spPr>
      </p:sp>
      <p:sp>
        <p:nvSpPr>
          <p:cNvPr id="178" name="Google Shape;178;p23"/>
          <p:cNvSpPr txBox="1"/>
          <p:nvPr>
            <p:ph type="title"/>
          </p:nvPr>
        </p:nvSpPr>
        <p:spPr>
          <a:xfrm>
            <a:off x="442925" y="1272025"/>
            <a:ext cx="5664300" cy="750000"/>
          </a:xfrm>
          <a:prstGeom prst="rect">
            <a:avLst/>
          </a:prstGeom>
          <a:noFill/>
          <a:ln>
            <a:noFill/>
          </a:ln>
        </p:spPr>
        <p:txBody>
          <a:bodyPr anchorCtr="0" anchor="b" bIns="0" lIns="0" spcFirstLastPara="1" rIns="0" wrap="square" tIns="0">
            <a:normAutofit/>
          </a:bodyPr>
          <a:lstStyle/>
          <a:p>
            <a:pPr indent="0" lvl="0" marL="0" rtl="0" algn="l">
              <a:lnSpc>
                <a:spcPct val="90000"/>
              </a:lnSpc>
              <a:spcBef>
                <a:spcPts val="0"/>
              </a:spcBef>
              <a:spcAft>
                <a:spcPts val="0"/>
              </a:spcAft>
              <a:buClr>
                <a:schemeClr val="accent2"/>
              </a:buClr>
              <a:buSzPts val="4400"/>
              <a:buFont typeface="Verdana"/>
              <a:buNone/>
            </a:pPr>
            <a:r>
              <a:rPr lang="en-GB" sz="4200"/>
              <a:t>Recommendations </a:t>
            </a:r>
            <a:endParaRPr sz="4200"/>
          </a:p>
        </p:txBody>
      </p:sp>
    </p:spTree>
  </p:cSld>
  <p:clrMapOvr>
    <a:masterClrMapping/>
  </p:clrMapOvr>
</p:sld>
</file>

<file path=ppt/theme/theme1.xml><?xml version="1.0" encoding="utf-8"?>
<a:theme xmlns:a="http://schemas.openxmlformats.org/drawingml/2006/main" xmlns:r="http://schemas.openxmlformats.org/officeDocument/2006/relationships" name="AIDS2022">
  <a:themeElements>
    <a:clrScheme name="AIDS 2022 1">
      <a:dk1>
        <a:srgbClr val="000000"/>
      </a:dk1>
      <a:lt1>
        <a:srgbClr val="FFFFFF"/>
      </a:lt1>
      <a:dk2>
        <a:srgbClr val="000000"/>
      </a:dk2>
      <a:lt2>
        <a:srgbClr val="FFFFFF"/>
      </a:lt2>
      <a:accent1>
        <a:srgbClr val="076382"/>
      </a:accent1>
      <a:accent2>
        <a:srgbClr val="FF890E"/>
      </a:accent2>
      <a:accent3>
        <a:srgbClr val="08BDBA"/>
      </a:accent3>
      <a:accent4>
        <a:srgbClr val="8A3FFC"/>
      </a:accent4>
      <a:accent5>
        <a:srgbClr val="346CFF"/>
      </a:accent5>
      <a:accent6>
        <a:srgbClr val="85CFE8"/>
      </a:accent6>
      <a:hlink>
        <a:srgbClr val="FF890E"/>
      </a:hlink>
      <a:folHlink>
        <a:srgbClr val="FF890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