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IAS Ribbon Sans Bold" pitchFamily="50" charset="0"/>
      <p:bold r:id="rId7"/>
      <p:bold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IAS Ribbon Sans Regular" pitchFamily="50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6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899" y="791852"/>
            <a:ext cx="1942709" cy="11877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56721" y="2580182"/>
            <a:ext cx="9722157" cy="2689402"/>
          </a:xfrm>
        </p:spPr>
        <p:txBody>
          <a:bodyPr>
            <a:normAutofit/>
          </a:bodyPr>
          <a:lstStyle/>
          <a:p>
            <a:r>
              <a:rPr lang="en-US" sz="5400" dirty="0"/>
              <a:t>Antibodies for HIV prevention-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</a:t>
            </a:r>
            <a:r>
              <a:rPr lang="en-US" sz="5400" dirty="0"/>
              <a:t>path forward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116478" y="744703"/>
            <a:ext cx="1470581" cy="12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4FFA6A1DAAE49AD4F7E767D2CCBE9" ma:contentTypeVersion="16" ma:contentTypeDescription="Create a new document." ma:contentTypeScope="" ma:versionID="f047b3377ade52b17e68d89dd3f03823">
  <xsd:schema xmlns:xsd="http://www.w3.org/2001/XMLSchema" xmlns:xs="http://www.w3.org/2001/XMLSchema" xmlns:p="http://schemas.microsoft.com/office/2006/metadata/properties" xmlns:ns2="b1e56f5f-329c-4899-a519-379649973d51" xmlns:ns3="250929fa-9806-4449-af20-7947085fa170" targetNamespace="http://schemas.microsoft.com/office/2006/metadata/properties" ma:root="true" ma:fieldsID="c0b0a987ca6909f8b493267b1fcf4327" ns2:_="" ns3:_="">
    <xsd:import namespace="b1e56f5f-329c-4899-a519-379649973d51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56f5f-329c-4899-a519-379649973d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b1e56f5f-329c-4899-a519-379649973d5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00BF81-A540-4B02-877C-CF099EA82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56f5f-329c-4899-a519-379649973d51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1e56f5f-329c-4899-a519-379649973d51"/>
    <ds:schemaRef ds:uri="http://schemas.microsoft.com/office/infopath/2007/PartnerControls"/>
    <ds:schemaRef ds:uri="250929fa-9806-4449-af20-7947085fa17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133</TotalTime>
  <Words>9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IAS Ribbon Sans Bold</vt:lpstr>
      <vt:lpstr>Verdana</vt:lpstr>
      <vt:lpstr>Courier New</vt:lpstr>
      <vt:lpstr>IAS Ribbon Sans Regular</vt:lpstr>
      <vt:lpstr>Arial</vt:lpstr>
      <vt:lpstr>Calibri</vt:lpstr>
      <vt:lpstr>AIDS2022</vt:lpstr>
      <vt:lpstr>Antibodies for HIV prevention-  the path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medicine trials in Africa: ethical considerations and community engagement</dc:title>
  <dc:creator>Asli Heitzer</dc:creator>
  <cp:lastModifiedBy>Elena Moreno</cp:lastModifiedBy>
  <cp:revision>11</cp:revision>
  <dcterms:created xsi:type="dcterms:W3CDTF">2022-07-27T17:24:30Z</dcterms:created>
  <dcterms:modified xsi:type="dcterms:W3CDTF">2022-07-30T19:33:04Z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  <property fmtid="{D5CDD505-2E9C-101B-9397-08002B2CF9AE}" pid="3" name="MediaServiceImageTags">
    <vt:lpwstr/>
  </property>
</Properties>
</file>