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6"/>
    <p:restoredTop sz="96327"/>
  </p:normalViewPr>
  <p:slideViewPr>
    <p:cSldViewPr snapToGrid="0" snapToObjects="1">
      <p:cViewPr>
        <p:scale>
          <a:sx n="41" d="100"/>
          <a:sy n="41" d="100"/>
        </p:scale>
        <p:origin x="1150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xmlns="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8"/>
            <a:ext cx="7632700" cy="1537266"/>
          </a:xfrm>
        </p:spPr>
        <p:txBody>
          <a:bodyPr>
            <a:normAutofit/>
          </a:bodyPr>
          <a:lstStyle/>
          <a:p>
            <a:pPr algn="just"/>
            <a:r>
              <a:rPr lang="en-GB" sz="3500" noProof="0" smtClean="0"/>
              <a:t>International AIDS Society—Lancet Commission on Health and Human Rights</a:t>
            </a:r>
            <a:endParaRPr lang="en-GB" sz="35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smtClean="0">
                <a:latin typeface="+mj-lt"/>
              </a:rPr>
              <a:t>Symposium: Health and Human Rights</a:t>
            </a:r>
            <a:endParaRPr lang="en-GB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4890568"/>
            <a:ext cx="7632700" cy="385199"/>
          </a:xfrm>
        </p:spPr>
        <p:txBody>
          <a:bodyPr>
            <a:normAutofit/>
          </a:bodyPr>
          <a:lstStyle/>
          <a:p>
            <a:r>
              <a:rPr lang="en-US" b="1">
                <a:latin typeface="IASRibbonSans"/>
              </a:rPr>
              <a:t>Adeeba Kamarulzaman &amp; </a:t>
            </a:r>
            <a:r>
              <a:rPr lang="en-US" b="1">
                <a:latin typeface="IASRibbonSans"/>
              </a:rPr>
              <a:t>Chris </a:t>
            </a:r>
            <a:r>
              <a:rPr lang="en-US" b="1" smtClean="0">
                <a:latin typeface="IASRibbonSans"/>
              </a:rPr>
              <a:t>Beyrer, </a:t>
            </a:r>
            <a:r>
              <a:rPr lang="en-US" smtClean="0">
                <a:latin typeface="IASRibbonSans"/>
              </a:rPr>
              <a:t>Commission Co-Chairs</a:t>
            </a:r>
            <a:endParaRPr lang="en-US">
              <a:latin typeface="IASRibbon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91" y="4190890"/>
            <a:ext cx="1428179" cy="52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3662" y="4316562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/>
              <a:t>i</a:t>
            </a:r>
            <a:r>
              <a:rPr lang="en-MY" sz="1200" smtClean="0"/>
              <a:t>n </a:t>
            </a:r>
            <a:r>
              <a:rPr lang="en-MY" sz="1200" smtClean="0">
                <a:latin typeface="IASRibbonSans"/>
              </a:rPr>
              <a:t>collaboration</a:t>
            </a:r>
            <a:r>
              <a:rPr lang="en-MY" sz="1200" smtClean="0"/>
              <a:t> with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975" y="4281365"/>
            <a:ext cx="2520602" cy="3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09" y="797640"/>
            <a:ext cx="8252847" cy="46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50929fa-9806-4449-af20-7947085fa170"/>
    <ds:schemaRef ds:uri="http://purl.org/dc/elements/1.1/"/>
    <ds:schemaRef ds:uri="http://schemas.microsoft.com/office/2006/metadata/properties"/>
    <ds:schemaRef ds:uri="http://schemas.microsoft.com/office/infopath/2007/PartnerControls"/>
    <ds:schemaRef ds:uri="8f9d799d-7b27-4542-a589-fc3f0c3bda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AIDS2022_Verdana</Template>
  <TotalTime>10</TotalTime>
  <Words>27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IAS Ribbon Sans Regular</vt:lpstr>
      <vt:lpstr>Calibri</vt:lpstr>
      <vt:lpstr>Arial</vt:lpstr>
      <vt:lpstr>Verdana</vt:lpstr>
      <vt:lpstr>IASRibbonSans</vt:lpstr>
      <vt:lpstr>IAS Ribbon Sans Bold</vt:lpstr>
      <vt:lpstr>Courier New</vt:lpstr>
      <vt:lpstr>AIDS2022</vt:lpstr>
      <vt:lpstr>International AIDS Society—Lancet Commission on Health and Human Rights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AIDS Society—Lancet Commission on Health and Human Rights</dc:title>
  <dc:creator>Admin</dc:creator>
  <cp:lastModifiedBy>Admin</cp:lastModifiedBy>
  <cp:revision>1</cp:revision>
  <dcterms:created xsi:type="dcterms:W3CDTF">2022-07-29T18:35:00Z</dcterms:created>
  <dcterms:modified xsi:type="dcterms:W3CDTF">2022-07-29T18:45:41Z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