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1174" r:id="rId5"/>
    <p:sldId id="1175" r:id="rId6"/>
    <p:sldId id="1147" r:id="rId7"/>
    <p:sldId id="1152" r:id="rId8"/>
    <p:sldId id="1181" r:id="rId9"/>
    <p:sldId id="1182" r:id="rId10"/>
    <p:sldId id="1170" r:id="rId11"/>
    <p:sldId id="1149" r:id="rId12"/>
    <p:sldId id="690" r:id="rId13"/>
    <p:sldId id="1183" r:id="rId14"/>
    <p:sldId id="1154" r:id="rId15"/>
    <p:sldId id="1164" r:id="rId16"/>
    <p:sldId id="275" r:id="rId17"/>
  </p:sldIdLst>
  <p:sldSz cx="12192000" cy="6858000"/>
  <p:notesSz cx="9144000" cy="6858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8ED046-3824-2236-DBBE-78BCFC16FF8B}" name="MAHY, Mary" initials="MM" userId="S::mahym@unaids.org::0afd4db8-d624-4195-ad74-d950010a3c7a" providerId="AD"/>
  <p188:author id="{79868FE5-48BF-1C37-9874-CB5FB2287652}" name="MORO, Liana" initials="ML" userId="S::MoroL@unaids.org::bd07ab22-bd8b-4616-ac20-0c22028c9a9c" providerId="AD"/>
  <p188:author id="{5DE2DCF7-F1BA-21EC-219F-D9AB3B2EAA72}" name="MORO, Liana" initials="ML" userId="S::morol@unaids.org::bd07ab22-bd8b-4616-ac20-0c22028c9a9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8C0BC"/>
    <a:srgbClr val="0078D4"/>
    <a:srgbClr val="F17076"/>
    <a:srgbClr val="65C8F1"/>
    <a:srgbClr val="CDC984"/>
    <a:srgbClr val="EF7D56"/>
    <a:srgbClr val="311912"/>
    <a:srgbClr val="FAE3D4"/>
    <a:srgbClr val="B7DEDC"/>
    <a:srgbClr val="4EBC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5C24D4-B873-4069-9381-14B5D83613A7}" v="60" dt="2022-07-27T08:52:34.424"/>
    <p1510:client id="{FDF84155-9C64-4E0C-9425-28902E90DB8B}" v="2" dt="2022-07-27T12:36:01.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8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HY, Mary" userId="0afd4db8-d624-4195-ad74-d950010a3c7a" providerId="ADAL" clId="{9E5C24D4-B873-4069-9381-14B5D83613A7}"/>
    <pc:docChg chg="undo custSel addSld delSld modSld sldOrd modMainMaster">
      <pc:chgData name="MAHY, Mary" userId="0afd4db8-d624-4195-ad74-d950010a3c7a" providerId="ADAL" clId="{9E5C24D4-B873-4069-9381-14B5D83613A7}" dt="2022-07-27T08:52:34.424" v="2446"/>
      <pc:docMkLst>
        <pc:docMk/>
      </pc:docMkLst>
      <pc:sldChg chg="del">
        <pc:chgData name="MAHY, Mary" userId="0afd4db8-d624-4195-ad74-d950010a3c7a" providerId="ADAL" clId="{9E5C24D4-B873-4069-9381-14B5D83613A7}" dt="2022-07-21T16:18:56.131" v="1" actId="47"/>
        <pc:sldMkLst>
          <pc:docMk/>
          <pc:sldMk cId="2924292672" sldId="256"/>
        </pc:sldMkLst>
      </pc:sldChg>
      <pc:sldChg chg="del">
        <pc:chgData name="MAHY, Mary" userId="0afd4db8-d624-4195-ad74-d950010a3c7a" providerId="ADAL" clId="{9E5C24D4-B873-4069-9381-14B5D83613A7}" dt="2022-07-21T16:18:53.699" v="0" actId="47"/>
        <pc:sldMkLst>
          <pc:docMk/>
          <pc:sldMk cId="767544034" sldId="267"/>
        </pc:sldMkLst>
      </pc:sldChg>
      <pc:sldChg chg="modSp add mod">
        <pc:chgData name="MAHY, Mary" userId="0afd4db8-d624-4195-ad74-d950010a3c7a" providerId="ADAL" clId="{9E5C24D4-B873-4069-9381-14B5D83613A7}" dt="2022-07-25T17:55:45.332" v="2119" actId="20577"/>
        <pc:sldMkLst>
          <pc:docMk/>
          <pc:sldMk cId="2149760773" sldId="275"/>
        </pc:sldMkLst>
        <pc:spChg chg="mod">
          <ac:chgData name="MAHY, Mary" userId="0afd4db8-d624-4195-ad74-d950010a3c7a" providerId="ADAL" clId="{9E5C24D4-B873-4069-9381-14B5D83613A7}" dt="2022-07-25T17:55:45.332" v="2119" actId="20577"/>
          <ac:spMkLst>
            <pc:docMk/>
            <pc:sldMk cId="2149760773" sldId="275"/>
            <ac:spMk id="2" creationId="{DB12D963-9165-CF04-A7C6-309A0A6D4DA2}"/>
          </ac:spMkLst>
        </pc:spChg>
      </pc:sldChg>
      <pc:sldChg chg="delSp modSp add del mod ord">
        <pc:chgData name="MAHY, Mary" userId="0afd4db8-d624-4195-ad74-d950010a3c7a" providerId="ADAL" clId="{9E5C24D4-B873-4069-9381-14B5D83613A7}" dt="2022-07-25T17:53:37.657" v="1995" actId="47"/>
        <pc:sldMkLst>
          <pc:docMk/>
          <pc:sldMk cId="1968935597" sldId="279"/>
        </pc:sldMkLst>
        <pc:spChg chg="mod">
          <ac:chgData name="MAHY, Mary" userId="0afd4db8-d624-4195-ad74-d950010a3c7a" providerId="ADAL" clId="{9E5C24D4-B873-4069-9381-14B5D83613A7}" dt="2022-07-25T10:39:46.135" v="1402" actId="6549"/>
          <ac:spMkLst>
            <pc:docMk/>
            <pc:sldMk cId="1968935597" sldId="279"/>
            <ac:spMk id="11" creationId="{A0D229D6-E263-2BBC-7F7E-D1659B261021}"/>
          </ac:spMkLst>
        </pc:spChg>
        <pc:picChg chg="del">
          <ac:chgData name="MAHY, Mary" userId="0afd4db8-d624-4195-ad74-d950010a3c7a" providerId="ADAL" clId="{9E5C24D4-B873-4069-9381-14B5D83613A7}" dt="2022-07-25T10:39:40.870" v="1399" actId="478"/>
          <ac:picMkLst>
            <pc:docMk/>
            <pc:sldMk cId="1968935597" sldId="279"/>
            <ac:picMk id="8" creationId="{41EF46BB-57E5-91ED-6F6D-1D2B97FA0F2D}"/>
          </ac:picMkLst>
        </pc:picChg>
      </pc:sldChg>
      <pc:sldChg chg="add del setBg">
        <pc:chgData name="MAHY, Mary" userId="0afd4db8-d624-4195-ad74-d950010a3c7a" providerId="ADAL" clId="{9E5C24D4-B873-4069-9381-14B5D83613A7}" dt="2022-07-25T10:50:13.042" v="1418" actId="47"/>
        <pc:sldMkLst>
          <pc:docMk/>
          <pc:sldMk cId="4191359797" sldId="287"/>
        </pc:sldMkLst>
      </pc:sldChg>
      <pc:sldChg chg="del">
        <pc:chgData name="MAHY, Mary" userId="0afd4db8-d624-4195-ad74-d950010a3c7a" providerId="ADAL" clId="{9E5C24D4-B873-4069-9381-14B5D83613A7}" dt="2022-07-25T10:12:57.715" v="1089" actId="47"/>
        <pc:sldMkLst>
          <pc:docMk/>
          <pc:sldMk cId="2349910325" sldId="337"/>
        </pc:sldMkLst>
      </pc:sldChg>
      <pc:sldChg chg="add">
        <pc:chgData name="MAHY, Mary" userId="0afd4db8-d624-4195-ad74-d950010a3c7a" providerId="ADAL" clId="{9E5C24D4-B873-4069-9381-14B5D83613A7}" dt="2022-07-27T08:52:34.424" v="2446"/>
        <pc:sldMkLst>
          <pc:docMk/>
          <pc:sldMk cId="2057942324" sldId="690"/>
        </pc:sldMkLst>
      </pc:sldChg>
      <pc:sldChg chg="del">
        <pc:chgData name="MAHY, Mary" userId="0afd4db8-d624-4195-ad74-d950010a3c7a" providerId="ADAL" clId="{9E5C24D4-B873-4069-9381-14B5D83613A7}" dt="2022-07-21T16:20:58.388" v="17" actId="47"/>
        <pc:sldMkLst>
          <pc:docMk/>
          <pc:sldMk cId="2327120072" sldId="1146"/>
        </pc:sldMkLst>
      </pc:sldChg>
      <pc:sldChg chg="add del ord">
        <pc:chgData name="MAHY, Mary" userId="0afd4db8-d624-4195-ad74-d950010a3c7a" providerId="ADAL" clId="{9E5C24D4-B873-4069-9381-14B5D83613A7}" dt="2022-07-25T10:52:04.527" v="1420" actId="47"/>
        <pc:sldMkLst>
          <pc:docMk/>
          <pc:sldMk cId="1904163691" sldId="1147"/>
        </pc:sldMkLst>
      </pc:sldChg>
      <pc:sldChg chg="del">
        <pc:chgData name="MAHY, Mary" userId="0afd4db8-d624-4195-ad74-d950010a3c7a" providerId="ADAL" clId="{9E5C24D4-B873-4069-9381-14B5D83613A7}" dt="2022-07-21T16:20:49.022" v="15" actId="47"/>
        <pc:sldMkLst>
          <pc:docMk/>
          <pc:sldMk cId="819138394" sldId="1148"/>
        </pc:sldMkLst>
      </pc:sldChg>
      <pc:sldChg chg="addSp delSp modSp mod ord">
        <pc:chgData name="MAHY, Mary" userId="0afd4db8-d624-4195-ad74-d950010a3c7a" providerId="ADAL" clId="{9E5C24D4-B873-4069-9381-14B5D83613A7}" dt="2022-07-27T08:49:15.139" v="2382" actId="478"/>
        <pc:sldMkLst>
          <pc:docMk/>
          <pc:sldMk cId="1335879116" sldId="1149"/>
        </pc:sldMkLst>
        <pc:spChg chg="mod">
          <ac:chgData name="MAHY, Mary" userId="0afd4db8-d624-4195-ad74-d950010a3c7a" providerId="ADAL" clId="{9E5C24D4-B873-4069-9381-14B5D83613A7}" dt="2022-07-27T08:49:12.080" v="2379" actId="6549"/>
          <ac:spMkLst>
            <pc:docMk/>
            <pc:sldMk cId="1335879116" sldId="1149"/>
            <ac:spMk id="3" creationId="{D077DB27-C2B4-41F3-B6BB-8439F260C811}"/>
          </ac:spMkLst>
        </pc:spChg>
        <pc:picChg chg="add del mod">
          <ac:chgData name="MAHY, Mary" userId="0afd4db8-d624-4195-ad74-d950010a3c7a" providerId="ADAL" clId="{9E5C24D4-B873-4069-9381-14B5D83613A7}" dt="2022-07-27T08:49:15.139" v="2382" actId="478"/>
          <ac:picMkLst>
            <pc:docMk/>
            <pc:sldMk cId="1335879116" sldId="1149"/>
            <ac:picMk id="2" creationId="{94BBC3DA-C53E-4DD9-54F3-AA0ED2B40C06}"/>
          </ac:picMkLst>
        </pc:picChg>
        <pc:picChg chg="add del mod">
          <ac:chgData name="MAHY, Mary" userId="0afd4db8-d624-4195-ad74-d950010a3c7a" providerId="ADAL" clId="{9E5C24D4-B873-4069-9381-14B5D83613A7}" dt="2022-07-27T08:47:11.390" v="2372" actId="478"/>
          <ac:picMkLst>
            <pc:docMk/>
            <pc:sldMk cId="1335879116" sldId="1149"/>
            <ac:picMk id="4" creationId="{34228C67-EC7A-9FC7-3E2C-F9D72EC98501}"/>
          </ac:picMkLst>
        </pc:picChg>
        <pc:picChg chg="add del mod">
          <ac:chgData name="MAHY, Mary" userId="0afd4db8-d624-4195-ad74-d950010a3c7a" providerId="ADAL" clId="{9E5C24D4-B873-4069-9381-14B5D83613A7}" dt="2022-07-27T08:49:14.577" v="2381" actId="22"/>
          <ac:picMkLst>
            <pc:docMk/>
            <pc:sldMk cId="1335879116" sldId="1149"/>
            <ac:picMk id="6" creationId="{10B3CABB-69E7-C122-A3B6-3BA0203C5F50}"/>
          </ac:picMkLst>
        </pc:picChg>
      </pc:sldChg>
      <pc:sldChg chg="del">
        <pc:chgData name="MAHY, Mary" userId="0afd4db8-d624-4195-ad74-d950010a3c7a" providerId="ADAL" clId="{9E5C24D4-B873-4069-9381-14B5D83613A7}" dt="2022-07-21T16:20:49.022" v="15" actId="47"/>
        <pc:sldMkLst>
          <pc:docMk/>
          <pc:sldMk cId="2299259615" sldId="1150"/>
        </pc:sldMkLst>
      </pc:sldChg>
      <pc:sldChg chg="del">
        <pc:chgData name="MAHY, Mary" userId="0afd4db8-d624-4195-ad74-d950010a3c7a" providerId="ADAL" clId="{9E5C24D4-B873-4069-9381-14B5D83613A7}" dt="2022-07-25T09:02:22.762" v="277" actId="47"/>
        <pc:sldMkLst>
          <pc:docMk/>
          <pc:sldMk cId="500142388" sldId="1151"/>
        </pc:sldMkLst>
      </pc:sldChg>
      <pc:sldChg chg="ord">
        <pc:chgData name="MAHY, Mary" userId="0afd4db8-d624-4195-ad74-d950010a3c7a" providerId="ADAL" clId="{9E5C24D4-B873-4069-9381-14B5D83613A7}" dt="2022-07-25T09:58:30.253" v="476"/>
        <pc:sldMkLst>
          <pc:docMk/>
          <pc:sldMk cId="3974947868" sldId="1152"/>
        </pc:sldMkLst>
      </pc:sldChg>
      <pc:sldChg chg="modSp del mod ord">
        <pc:chgData name="MAHY, Mary" userId="0afd4db8-d624-4195-ad74-d950010a3c7a" providerId="ADAL" clId="{9E5C24D4-B873-4069-9381-14B5D83613A7}" dt="2022-07-25T10:12:37.031" v="1086" actId="47"/>
        <pc:sldMkLst>
          <pc:docMk/>
          <pc:sldMk cId="957582930" sldId="1153"/>
        </pc:sldMkLst>
        <pc:spChg chg="mod">
          <ac:chgData name="MAHY, Mary" userId="0afd4db8-d624-4195-ad74-d950010a3c7a" providerId="ADAL" clId="{9E5C24D4-B873-4069-9381-14B5D83613A7}" dt="2022-07-25T10:08:20.455" v="1032" actId="20577"/>
          <ac:spMkLst>
            <pc:docMk/>
            <pc:sldMk cId="957582930" sldId="1153"/>
            <ac:spMk id="2" creationId="{DB12D963-9165-CF04-A7C6-309A0A6D4DA2}"/>
          </ac:spMkLst>
        </pc:spChg>
      </pc:sldChg>
      <pc:sldChg chg="modSp mod ord">
        <pc:chgData name="MAHY, Mary" userId="0afd4db8-d624-4195-ad74-d950010a3c7a" providerId="ADAL" clId="{9E5C24D4-B873-4069-9381-14B5D83613A7}" dt="2022-07-25T18:04:08.064" v="2329" actId="14100"/>
        <pc:sldMkLst>
          <pc:docMk/>
          <pc:sldMk cId="2002100449" sldId="1154"/>
        </pc:sldMkLst>
        <pc:spChg chg="mod">
          <ac:chgData name="MAHY, Mary" userId="0afd4db8-d624-4195-ad74-d950010a3c7a" providerId="ADAL" clId="{9E5C24D4-B873-4069-9381-14B5D83613A7}" dt="2022-07-25T18:04:08.064" v="2329" actId="14100"/>
          <ac:spMkLst>
            <pc:docMk/>
            <pc:sldMk cId="2002100449" sldId="1154"/>
            <ac:spMk id="6" creationId="{9796720B-D9A7-7147-33D0-F4D38A63D993}"/>
          </ac:spMkLst>
        </pc:spChg>
        <pc:picChg chg="mod">
          <ac:chgData name="MAHY, Mary" userId="0afd4db8-d624-4195-ad74-d950010a3c7a" providerId="ADAL" clId="{9E5C24D4-B873-4069-9381-14B5D83613A7}" dt="2022-07-25T18:04:02.957" v="2328" actId="14100"/>
          <ac:picMkLst>
            <pc:docMk/>
            <pc:sldMk cId="2002100449" sldId="1154"/>
            <ac:picMk id="7" creationId="{2D35F0AE-9674-E738-6639-B46BBC097D1C}"/>
          </ac:picMkLst>
        </pc:picChg>
      </pc:sldChg>
      <pc:sldChg chg="del">
        <pc:chgData name="MAHY, Mary" userId="0afd4db8-d624-4195-ad74-d950010a3c7a" providerId="ADAL" clId="{9E5C24D4-B873-4069-9381-14B5D83613A7}" dt="2022-07-21T16:20:49.022" v="15" actId="47"/>
        <pc:sldMkLst>
          <pc:docMk/>
          <pc:sldMk cId="4019438606" sldId="1155"/>
        </pc:sldMkLst>
      </pc:sldChg>
      <pc:sldChg chg="addSp modSp del mod ord">
        <pc:chgData name="MAHY, Mary" userId="0afd4db8-d624-4195-ad74-d950010a3c7a" providerId="ADAL" clId="{9E5C24D4-B873-4069-9381-14B5D83613A7}" dt="2022-07-25T10:12:59.785" v="1090" actId="47"/>
        <pc:sldMkLst>
          <pc:docMk/>
          <pc:sldMk cId="1281850447" sldId="1157"/>
        </pc:sldMkLst>
        <pc:spChg chg="mod">
          <ac:chgData name="MAHY, Mary" userId="0afd4db8-d624-4195-ad74-d950010a3c7a" providerId="ADAL" clId="{9E5C24D4-B873-4069-9381-14B5D83613A7}" dt="2022-07-21T16:23:18.432" v="100" actId="20577"/>
          <ac:spMkLst>
            <pc:docMk/>
            <pc:sldMk cId="1281850447" sldId="1157"/>
            <ac:spMk id="3" creationId="{D077DB27-C2B4-41F3-B6BB-8439F260C811}"/>
          </ac:spMkLst>
        </pc:spChg>
        <pc:picChg chg="add mod">
          <ac:chgData name="MAHY, Mary" userId="0afd4db8-d624-4195-ad74-d950010a3c7a" providerId="ADAL" clId="{9E5C24D4-B873-4069-9381-14B5D83613A7}" dt="2022-07-21T16:23:21.525" v="101" actId="1076"/>
          <ac:picMkLst>
            <pc:docMk/>
            <pc:sldMk cId="1281850447" sldId="1157"/>
            <ac:picMk id="4" creationId="{160E7BCC-77D4-7305-B026-E53CE764DE7D}"/>
          </ac:picMkLst>
        </pc:picChg>
      </pc:sldChg>
      <pc:sldChg chg="del">
        <pc:chgData name="MAHY, Mary" userId="0afd4db8-d624-4195-ad74-d950010a3c7a" providerId="ADAL" clId="{9E5C24D4-B873-4069-9381-14B5D83613A7}" dt="2022-07-21T16:20:57.402" v="16" actId="47"/>
        <pc:sldMkLst>
          <pc:docMk/>
          <pc:sldMk cId="1298118038" sldId="1158"/>
        </pc:sldMkLst>
      </pc:sldChg>
      <pc:sldChg chg="del">
        <pc:chgData name="MAHY, Mary" userId="0afd4db8-d624-4195-ad74-d950010a3c7a" providerId="ADAL" clId="{9E5C24D4-B873-4069-9381-14B5D83613A7}" dt="2022-07-21T16:18:56.963" v="2" actId="47"/>
        <pc:sldMkLst>
          <pc:docMk/>
          <pc:sldMk cId="1235684860" sldId="1159"/>
        </pc:sldMkLst>
      </pc:sldChg>
      <pc:sldChg chg="del">
        <pc:chgData name="MAHY, Mary" userId="0afd4db8-d624-4195-ad74-d950010a3c7a" providerId="ADAL" clId="{9E5C24D4-B873-4069-9381-14B5D83613A7}" dt="2022-07-21T16:20:49.022" v="15" actId="47"/>
        <pc:sldMkLst>
          <pc:docMk/>
          <pc:sldMk cId="4190278226" sldId="1160"/>
        </pc:sldMkLst>
      </pc:sldChg>
      <pc:sldChg chg="del">
        <pc:chgData name="MAHY, Mary" userId="0afd4db8-d624-4195-ad74-d950010a3c7a" providerId="ADAL" clId="{9E5C24D4-B873-4069-9381-14B5D83613A7}" dt="2022-07-21T16:20:49.022" v="15" actId="47"/>
        <pc:sldMkLst>
          <pc:docMk/>
          <pc:sldMk cId="1789034178" sldId="1161"/>
        </pc:sldMkLst>
      </pc:sldChg>
      <pc:sldChg chg="del ord">
        <pc:chgData name="MAHY, Mary" userId="0afd4db8-d624-4195-ad74-d950010a3c7a" providerId="ADAL" clId="{9E5C24D4-B873-4069-9381-14B5D83613A7}" dt="2022-07-25T10:12:54.460" v="1088" actId="47"/>
        <pc:sldMkLst>
          <pc:docMk/>
          <pc:sldMk cId="1905536692" sldId="1162"/>
        </pc:sldMkLst>
      </pc:sldChg>
      <pc:sldChg chg="del">
        <pc:chgData name="MAHY, Mary" userId="0afd4db8-d624-4195-ad74-d950010a3c7a" providerId="ADAL" clId="{9E5C24D4-B873-4069-9381-14B5D83613A7}" dt="2022-07-21T16:20:49.022" v="15" actId="47"/>
        <pc:sldMkLst>
          <pc:docMk/>
          <pc:sldMk cId="935275616" sldId="1163"/>
        </pc:sldMkLst>
      </pc:sldChg>
      <pc:sldChg chg="modSp mod ord">
        <pc:chgData name="MAHY, Mary" userId="0afd4db8-d624-4195-ad74-d950010a3c7a" providerId="ADAL" clId="{9E5C24D4-B873-4069-9381-14B5D83613A7}" dt="2022-07-25T18:04:25.766" v="2330" actId="13926"/>
        <pc:sldMkLst>
          <pc:docMk/>
          <pc:sldMk cId="3653246053" sldId="1164"/>
        </pc:sldMkLst>
        <pc:spChg chg="mod">
          <ac:chgData name="MAHY, Mary" userId="0afd4db8-d624-4195-ad74-d950010a3c7a" providerId="ADAL" clId="{9E5C24D4-B873-4069-9381-14B5D83613A7}" dt="2022-07-25T18:04:25.766" v="2330" actId="13926"/>
          <ac:spMkLst>
            <pc:docMk/>
            <pc:sldMk cId="3653246053" sldId="1164"/>
            <ac:spMk id="2" creationId="{DB12D963-9165-CF04-A7C6-309A0A6D4DA2}"/>
          </ac:spMkLst>
        </pc:spChg>
      </pc:sldChg>
      <pc:sldChg chg="del">
        <pc:chgData name="MAHY, Mary" userId="0afd4db8-d624-4195-ad74-d950010a3c7a" providerId="ADAL" clId="{9E5C24D4-B873-4069-9381-14B5D83613A7}" dt="2022-07-21T16:20:49.022" v="15" actId="47"/>
        <pc:sldMkLst>
          <pc:docMk/>
          <pc:sldMk cId="4023999572" sldId="1165"/>
        </pc:sldMkLst>
      </pc:sldChg>
      <pc:sldChg chg="del">
        <pc:chgData name="MAHY, Mary" userId="0afd4db8-d624-4195-ad74-d950010a3c7a" providerId="ADAL" clId="{9E5C24D4-B873-4069-9381-14B5D83613A7}" dt="2022-07-21T16:20:49.022" v="15" actId="47"/>
        <pc:sldMkLst>
          <pc:docMk/>
          <pc:sldMk cId="1455630869" sldId="1166"/>
        </pc:sldMkLst>
      </pc:sldChg>
      <pc:sldChg chg="del">
        <pc:chgData name="MAHY, Mary" userId="0afd4db8-d624-4195-ad74-d950010a3c7a" providerId="ADAL" clId="{9E5C24D4-B873-4069-9381-14B5D83613A7}" dt="2022-07-21T16:20:49.022" v="15" actId="47"/>
        <pc:sldMkLst>
          <pc:docMk/>
          <pc:sldMk cId="83073025" sldId="1167"/>
        </pc:sldMkLst>
      </pc:sldChg>
      <pc:sldChg chg="addSp delSp modSp del mod ord">
        <pc:chgData name="MAHY, Mary" userId="0afd4db8-d624-4195-ad74-d950010a3c7a" providerId="ADAL" clId="{9E5C24D4-B873-4069-9381-14B5D83613A7}" dt="2022-07-25T10:39:37.963" v="1398" actId="47"/>
        <pc:sldMkLst>
          <pc:docMk/>
          <pc:sldMk cId="421204914" sldId="1168"/>
        </pc:sldMkLst>
        <pc:spChg chg="mod">
          <ac:chgData name="MAHY, Mary" userId="0afd4db8-d624-4195-ad74-d950010a3c7a" providerId="ADAL" clId="{9E5C24D4-B873-4069-9381-14B5D83613A7}" dt="2022-07-25T10:10:33.776" v="1082" actId="6549"/>
          <ac:spMkLst>
            <pc:docMk/>
            <pc:sldMk cId="421204914" sldId="1168"/>
            <ac:spMk id="6" creationId="{ECF8B441-18FE-8D1B-3ACB-0850A5A0E989}"/>
          </ac:spMkLst>
        </pc:spChg>
        <pc:spChg chg="del">
          <ac:chgData name="MAHY, Mary" userId="0afd4db8-d624-4195-ad74-d950010a3c7a" providerId="ADAL" clId="{9E5C24D4-B873-4069-9381-14B5D83613A7}" dt="2022-07-25T10:10:22.140" v="1081" actId="478"/>
          <ac:spMkLst>
            <pc:docMk/>
            <pc:sldMk cId="421204914" sldId="1168"/>
            <ac:spMk id="7" creationId="{2EE6345A-E036-7D14-0950-92BC88DEDA3C}"/>
          </ac:spMkLst>
        </pc:spChg>
        <pc:picChg chg="add mod">
          <ac:chgData name="MAHY, Mary" userId="0afd4db8-d624-4195-ad74-d950010a3c7a" providerId="ADAL" clId="{9E5C24D4-B873-4069-9381-14B5D83613A7}" dt="2022-07-25T10:10:10.373" v="1079" actId="1036"/>
          <ac:picMkLst>
            <pc:docMk/>
            <pc:sldMk cId="421204914" sldId="1168"/>
            <ac:picMk id="3" creationId="{EEDB12AD-B0EB-623C-1165-25B9BE6FDDE4}"/>
          </ac:picMkLst>
        </pc:picChg>
        <pc:picChg chg="mod">
          <ac:chgData name="MAHY, Mary" userId="0afd4db8-d624-4195-ad74-d950010a3c7a" providerId="ADAL" clId="{9E5C24D4-B873-4069-9381-14B5D83613A7}" dt="2022-07-25T10:10:14.466" v="1080" actId="1076"/>
          <ac:picMkLst>
            <pc:docMk/>
            <pc:sldMk cId="421204914" sldId="1168"/>
            <ac:picMk id="8" creationId="{88DE5FA9-CF3A-518E-4677-16DDE70B1D17}"/>
          </ac:picMkLst>
        </pc:picChg>
        <pc:picChg chg="del">
          <ac:chgData name="MAHY, Mary" userId="0afd4db8-d624-4195-ad74-d950010a3c7a" providerId="ADAL" clId="{9E5C24D4-B873-4069-9381-14B5D83613A7}" dt="2022-07-25T10:09:56.011" v="1066" actId="478"/>
          <ac:picMkLst>
            <pc:docMk/>
            <pc:sldMk cId="421204914" sldId="1168"/>
            <ac:picMk id="10" creationId="{0235C0BE-A5B4-5F5E-485D-AE0F534E8636}"/>
          </ac:picMkLst>
        </pc:picChg>
      </pc:sldChg>
      <pc:sldChg chg="add del">
        <pc:chgData name="MAHY, Mary" userId="0afd4db8-d624-4195-ad74-d950010a3c7a" providerId="ADAL" clId="{9E5C24D4-B873-4069-9381-14B5D83613A7}" dt="2022-07-22T16:21:32.367" v="270" actId="47"/>
        <pc:sldMkLst>
          <pc:docMk/>
          <pc:sldMk cId="741812715" sldId="1169"/>
        </pc:sldMkLst>
      </pc:sldChg>
      <pc:sldChg chg="addSp modSp mod ord">
        <pc:chgData name="MAHY, Mary" userId="0afd4db8-d624-4195-ad74-d950010a3c7a" providerId="ADAL" clId="{9E5C24D4-B873-4069-9381-14B5D83613A7}" dt="2022-07-25T17:20:43.388" v="1740" actId="1076"/>
        <pc:sldMkLst>
          <pc:docMk/>
          <pc:sldMk cId="506785530" sldId="1170"/>
        </pc:sldMkLst>
        <pc:spChg chg="mod">
          <ac:chgData name="MAHY, Mary" userId="0afd4db8-d624-4195-ad74-d950010a3c7a" providerId="ADAL" clId="{9E5C24D4-B873-4069-9381-14B5D83613A7}" dt="2022-07-25T17:19:43.366" v="1488" actId="121"/>
          <ac:spMkLst>
            <pc:docMk/>
            <pc:sldMk cId="506785530" sldId="1170"/>
            <ac:spMk id="2" creationId="{514AB43C-678E-4B7A-9BD8-EE3BD98DD858}"/>
          </ac:spMkLst>
        </pc:spChg>
        <pc:spChg chg="mod">
          <ac:chgData name="MAHY, Mary" userId="0afd4db8-d624-4195-ad74-d950010a3c7a" providerId="ADAL" clId="{9E5C24D4-B873-4069-9381-14B5D83613A7}" dt="2022-07-25T17:17:52.080" v="1471" actId="6549"/>
          <ac:spMkLst>
            <pc:docMk/>
            <pc:sldMk cId="506785530" sldId="1170"/>
            <ac:spMk id="6" creationId="{17E582BC-3CFC-C9E7-7E65-D54DC47CBBBF}"/>
          </ac:spMkLst>
        </pc:spChg>
        <pc:spChg chg="add mod">
          <ac:chgData name="MAHY, Mary" userId="0afd4db8-d624-4195-ad74-d950010a3c7a" providerId="ADAL" clId="{9E5C24D4-B873-4069-9381-14B5D83613A7}" dt="2022-07-25T17:20:43.388" v="1740" actId="1076"/>
          <ac:spMkLst>
            <pc:docMk/>
            <pc:sldMk cId="506785530" sldId="1170"/>
            <ac:spMk id="7" creationId="{7D05F7D4-4048-5CD5-861F-E451EB160D3A}"/>
          </ac:spMkLst>
        </pc:spChg>
        <pc:picChg chg="mod">
          <ac:chgData name="MAHY, Mary" userId="0afd4db8-d624-4195-ad74-d950010a3c7a" providerId="ADAL" clId="{9E5C24D4-B873-4069-9381-14B5D83613A7}" dt="2022-07-25T17:18:16.380" v="1482" actId="14100"/>
          <ac:picMkLst>
            <pc:docMk/>
            <pc:sldMk cId="506785530" sldId="1170"/>
            <ac:picMk id="4" creationId="{96EF9286-E066-21A8-1159-A00BE047094E}"/>
          </ac:picMkLst>
        </pc:picChg>
        <pc:picChg chg="add mod">
          <ac:chgData name="MAHY, Mary" userId="0afd4db8-d624-4195-ad74-d950010a3c7a" providerId="ADAL" clId="{9E5C24D4-B873-4069-9381-14B5D83613A7}" dt="2022-07-25T17:18:39.523" v="1484" actId="208"/>
          <ac:picMkLst>
            <pc:docMk/>
            <pc:sldMk cId="506785530" sldId="1170"/>
            <ac:picMk id="5" creationId="{C4469BAF-2D78-2D3E-1379-2C848EF08425}"/>
          </ac:picMkLst>
        </pc:picChg>
      </pc:sldChg>
      <pc:sldChg chg="del">
        <pc:chgData name="MAHY, Mary" userId="0afd4db8-d624-4195-ad74-d950010a3c7a" providerId="ADAL" clId="{9E5C24D4-B873-4069-9381-14B5D83613A7}" dt="2022-07-25T10:12:48" v="1087" actId="47"/>
        <pc:sldMkLst>
          <pc:docMk/>
          <pc:sldMk cId="3317461406" sldId="1171"/>
        </pc:sldMkLst>
      </pc:sldChg>
      <pc:sldChg chg="del">
        <pc:chgData name="MAHY, Mary" userId="0afd4db8-d624-4195-ad74-d950010a3c7a" providerId="ADAL" clId="{9E5C24D4-B873-4069-9381-14B5D83613A7}" dt="2022-07-21T16:20:49.022" v="15" actId="47"/>
        <pc:sldMkLst>
          <pc:docMk/>
          <pc:sldMk cId="1758865441" sldId="1172"/>
        </pc:sldMkLst>
      </pc:sldChg>
      <pc:sldChg chg="del ord">
        <pc:chgData name="MAHY, Mary" userId="0afd4db8-d624-4195-ad74-d950010a3c7a" providerId="ADAL" clId="{9E5C24D4-B873-4069-9381-14B5D83613A7}" dt="2022-07-21T16:23:26.701" v="102" actId="47"/>
        <pc:sldMkLst>
          <pc:docMk/>
          <pc:sldMk cId="2396757753" sldId="1173"/>
        </pc:sldMkLst>
      </pc:sldChg>
      <pc:sldChg chg="addSp delSp modSp new mod ord modClrScheme chgLayout">
        <pc:chgData name="MAHY, Mary" userId="0afd4db8-d624-4195-ad74-d950010a3c7a" providerId="ADAL" clId="{9E5C24D4-B873-4069-9381-14B5D83613A7}" dt="2022-07-21T16:31:25.209" v="104" actId="21"/>
        <pc:sldMkLst>
          <pc:docMk/>
          <pc:sldMk cId="1422131562" sldId="1174"/>
        </pc:sldMkLst>
        <pc:spChg chg="del">
          <ac:chgData name="MAHY, Mary" userId="0afd4db8-d624-4195-ad74-d950010a3c7a" providerId="ADAL" clId="{9E5C24D4-B873-4069-9381-14B5D83613A7}" dt="2022-07-21T16:21:30.240" v="23" actId="700"/>
          <ac:spMkLst>
            <pc:docMk/>
            <pc:sldMk cId="1422131562" sldId="1174"/>
            <ac:spMk id="2" creationId="{E15B049E-510A-19B8-52A9-EED182B6706D}"/>
          </ac:spMkLst>
        </pc:spChg>
        <pc:spChg chg="del mod ord">
          <ac:chgData name="MAHY, Mary" userId="0afd4db8-d624-4195-ad74-d950010a3c7a" providerId="ADAL" clId="{9E5C24D4-B873-4069-9381-14B5D83613A7}" dt="2022-07-21T16:21:30.240" v="23" actId="700"/>
          <ac:spMkLst>
            <pc:docMk/>
            <pc:sldMk cId="1422131562" sldId="1174"/>
            <ac:spMk id="3" creationId="{AFEE05A6-A46B-A76B-86A5-C3272FEDE5EE}"/>
          </ac:spMkLst>
        </pc:spChg>
        <pc:spChg chg="add mod ord">
          <ac:chgData name="MAHY, Mary" userId="0afd4db8-d624-4195-ad74-d950010a3c7a" providerId="ADAL" clId="{9E5C24D4-B873-4069-9381-14B5D83613A7}" dt="2022-07-21T16:22:30.046" v="27" actId="404"/>
          <ac:spMkLst>
            <pc:docMk/>
            <pc:sldMk cId="1422131562" sldId="1174"/>
            <ac:spMk id="4" creationId="{E23A40AD-F067-9F51-9520-D67FA2010EDB}"/>
          </ac:spMkLst>
        </pc:spChg>
        <pc:spChg chg="add mod ord">
          <ac:chgData name="MAHY, Mary" userId="0afd4db8-d624-4195-ad74-d950010a3c7a" providerId="ADAL" clId="{9E5C24D4-B873-4069-9381-14B5D83613A7}" dt="2022-07-21T16:22:51.304" v="90" actId="1076"/>
          <ac:spMkLst>
            <pc:docMk/>
            <pc:sldMk cId="1422131562" sldId="1174"/>
            <ac:spMk id="5" creationId="{FD4913A2-9A71-D2ED-7E37-CFCBB22F6FEB}"/>
          </ac:spMkLst>
        </pc:spChg>
        <pc:picChg chg="add del mod">
          <ac:chgData name="MAHY, Mary" userId="0afd4db8-d624-4195-ad74-d950010a3c7a" providerId="ADAL" clId="{9E5C24D4-B873-4069-9381-14B5D83613A7}" dt="2022-07-21T16:31:25.209" v="104" actId="21"/>
          <ac:picMkLst>
            <pc:docMk/>
            <pc:sldMk cId="1422131562" sldId="1174"/>
            <ac:picMk id="6" creationId="{54C82EC3-00AA-9469-071B-947C5EC2708A}"/>
          </ac:picMkLst>
        </pc:picChg>
      </pc:sldChg>
      <pc:sldChg chg="del">
        <pc:chgData name="MAHY, Mary" userId="0afd4db8-d624-4195-ad74-d950010a3c7a" providerId="ADAL" clId="{9E5C24D4-B873-4069-9381-14B5D83613A7}" dt="2022-07-21T16:20:49.022" v="15" actId="47"/>
        <pc:sldMkLst>
          <pc:docMk/>
          <pc:sldMk cId="4266955146" sldId="1174"/>
        </pc:sldMkLst>
      </pc:sldChg>
      <pc:sldChg chg="delSp modSp new mod ord">
        <pc:chgData name="MAHY, Mary" userId="0afd4db8-d624-4195-ad74-d950010a3c7a" providerId="ADAL" clId="{9E5C24D4-B873-4069-9381-14B5D83613A7}" dt="2022-07-25T17:56:40.108" v="2120" actId="478"/>
        <pc:sldMkLst>
          <pc:docMk/>
          <pc:sldMk cId="912350087" sldId="1175"/>
        </pc:sldMkLst>
        <pc:spChg chg="mod">
          <ac:chgData name="MAHY, Mary" userId="0afd4db8-d624-4195-ad74-d950010a3c7a" providerId="ADAL" clId="{9E5C24D4-B873-4069-9381-14B5D83613A7}" dt="2022-07-25T09:58:06.349" v="472" actId="20577"/>
          <ac:spMkLst>
            <pc:docMk/>
            <pc:sldMk cId="912350087" sldId="1175"/>
            <ac:spMk id="2" creationId="{E2322F94-A5B8-6D6E-3F11-2BF5D370BB3B}"/>
          </ac:spMkLst>
        </pc:spChg>
        <pc:spChg chg="del">
          <ac:chgData name="MAHY, Mary" userId="0afd4db8-d624-4195-ad74-d950010a3c7a" providerId="ADAL" clId="{9E5C24D4-B873-4069-9381-14B5D83613A7}" dt="2022-07-25T17:56:40.108" v="2120" actId="478"/>
          <ac:spMkLst>
            <pc:docMk/>
            <pc:sldMk cId="912350087" sldId="1175"/>
            <ac:spMk id="3" creationId="{C3F247E9-9C36-AF98-CA12-27E8D5CAA945}"/>
          </ac:spMkLst>
        </pc:spChg>
      </pc:sldChg>
      <pc:sldChg chg="del">
        <pc:chgData name="MAHY, Mary" userId="0afd4db8-d624-4195-ad74-d950010a3c7a" providerId="ADAL" clId="{9E5C24D4-B873-4069-9381-14B5D83613A7}" dt="2022-07-21T16:20:49.022" v="15" actId="47"/>
        <pc:sldMkLst>
          <pc:docMk/>
          <pc:sldMk cId="3938906858" sldId="1175"/>
        </pc:sldMkLst>
      </pc:sldChg>
      <pc:sldChg chg="addSp modSp new del mod">
        <pc:chgData name="MAHY, Mary" userId="0afd4db8-d624-4195-ad74-d950010a3c7a" providerId="ADAL" clId="{9E5C24D4-B873-4069-9381-14B5D83613A7}" dt="2022-07-25T10:12:21.342" v="1083" actId="47"/>
        <pc:sldMkLst>
          <pc:docMk/>
          <pc:sldMk cId="1521271994" sldId="1176"/>
        </pc:sldMkLst>
        <pc:spChg chg="mod">
          <ac:chgData name="MAHY, Mary" userId="0afd4db8-d624-4195-ad74-d950010a3c7a" providerId="ADAL" clId="{9E5C24D4-B873-4069-9381-14B5D83613A7}" dt="2022-07-25T10:08:47.429" v="1063" actId="20577"/>
          <ac:spMkLst>
            <pc:docMk/>
            <pc:sldMk cId="1521271994" sldId="1176"/>
            <ac:spMk id="2" creationId="{32DC1458-98E0-7280-F2EB-225557925111}"/>
          </ac:spMkLst>
        </pc:spChg>
        <pc:picChg chg="add mod">
          <ac:chgData name="MAHY, Mary" userId="0afd4db8-d624-4195-ad74-d950010a3c7a" providerId="ADAL" clId="{9E5C24D4-B873-4069-9381-14B5D83613A7}" dt="2022-07-25T09:55:17.805" v="283" actId="1076"/>
          <ac:picMkLst>
            <pc:docMk/>
            <pc:sldMk cId="1521271994" sldId="1176"/>
            <ac:picMk id="4" creationId="{5DECC929-CF7E-988A-F851-58EFBF2F8F07}"/>
          </ac:picMkLst>
        </pc:picChg>
      </pc:sldChg>
      <pc:sldChg chg="del">
        <pc:chgData name="MAHY, Mary" userId="0afd4db8-d624-4195-ad74-d950010a3c7a" providerId="ADAL" clId="{9E5C24D4-B873-4069-9381-14B5D83613A7}" dt="2022-07-21T16:20:49.022" v="15" actId="47"/>
        <pc:sldMkLst>
          <pc:docMk/>
          <pc:sldMk cId="4017280604" sldId="1176"/>
        </pc:sldMkLst>
      </pc:sldChg>
      <pc:sldChg chg="addSp delSp modSp new del mod ord modClrScheme chgLayout">
        <pc:chgData name="MAHY, Mary" userId="0afd4db8-d624-4195-ad74-d950010a3c7a" providerId="ADAL" clId="{9E5C24D4-B873-4069-9381-14B5D83613A7}" dt="2022-07-25T10:46:37.080" v="1414" actId="47"/>
        <pc:sldMkLst>
          <pc:docMk/>
          <pc:sldMk cId="142785274" sldId="1177"/>
        </pc:sldMkLst>
        <pc:spChg chg="mod ord">
          <ac:chgData name="MAHY, Mary" userId="0afd4db8-d624-4195-ad74-d950010a3c7a" providerId="ADAL" clId="{9E5C24D4-B873-4069-9381-14B5D83613A7}" dt="2022-07-25T10:04:50.259" v="804" actId="14100"/>
          <ac:spMkLst>
            <pc:docMk/>
            <pc:sldMk cId="142785274" sldId="1177"/>
            <ac:spMk id="2" creationId="{1F07D065-E138-DC4C-C705-9B2A137809CF}"/>
          </ac:spMkLst>
        </pc:spChg>
        <pc:spChg chg="add del mod">
          <ac:chgData name="MAHY, Mary" userId="0afd4db8-d624-4195-ad74-d950010a3c7a" providerId="ADAL" clId="{9E5C24D4-B873-4069-9381-14B5D83613A7}" dt="2022-07-25T10:01:00.101" v="552"/>
          <ac:spMkLst>
            <pc:docMk/>
            <pc:sldMk cId="142785274" sldId="1177"/>
            <ac:spMk id="7" creationId="{6EDE90B5-297C-5061-7D8A-AAF1A711690A}"/>
          </ac:spMkLst>
        </pc:spChg>
        <pc:spChg chg="add mod ord">
          <ac:chgData name="MAHY, Mary" userId="0afd4db8-d624-4195-ad74-d950010a3c7a" providerId="ADAL" clId="{9E5C24D4-B873-4069-9381-14B5D83613A7}" dt="2022-07-25T10:05:43.202" v="988" actId="20577"/>
          <ac:spMkLst>
            <pc:docMk/>
            <pc:sldMk cId="142785274" sldId="1177"/>
            <ac:spMk id="8" creationId="{33C1F251-29DB-C22B-574C-35D61A679F42}"/>
          </ac:spMkLst>
        </pc:spChg>
        <pc:picChg chg="add mod">
          <ac:chgData name="MAHY, Mary" userId="0afd4db8-d624-4195-ad74-d950010a3c7a" providerId="ADAL" clId="{9E5C24D4-B873-4069-9381-14B5D83613A7}" dt="2022-07-25T09:56:43.860" v="344" actId="1076"/>
          <ac:picMkLst>
            <pc:docMk/>
            <pc:sldMk cId="142785274" sldId="1177"/>
            <ac:picMk id="4" creationId="{8BE56696-6931-5CF8-7A51-294CB1A4C378}"/>
          </ac:picMkLst>
        </pc:picChg>
        <pc:picChg chg="add mod">
          <ac:chgData name="MAHY, Mary" userId="0afd4db8-d624-4195-ad74-d950010a3c7a" providerId="ADAL" clId="{9E5C24D4-B873-4069-9381-14B5D83613A7}" dt="2022-07-25T09:56:45.165" v="345" actId="1076"/>
          <ac:picMkLst>
            <pc:docMk/>
            <pc:sldMk cId="142785274" sldId="1177"/>
            <ac:picMk id="6" creationId="{AFB3FEBE-494A-2808-D64E-F3E49D41E238}"/>
          </ac:picMkLst>
        </pc:picChg>
      </pc:sldChg>
      <pc:sldChg chg="del">
        <pc:chgData name="MAHY, Mary" userId="0afd4db8-d624-4195-ad74-d950010a3c7a" providerId="ADAL" clId="{9E5C24D4-B873-4069-9381-14B5D83613A7}" dt="2022-07-21T16:20:57.402" v="16" actId="47"/>
        <pc:sldMkLst>
          <pc:docMk/>
          <pc:sldMk cId="1120810502" sldId="1177"/>
        </pc:sldMkLst>
      </pc:sldChg>
      <pc:sldChg chg="del">
        <pc:chgData name="MAHY, Mary" userId="0afd4db8-d624-4195-ad74-d950010a3c7a" providerId="ADAL" clId="{9E5C24D4-B873-4069-9381-14B5D83613A7}" dt="2022-07-21T16:20:57.402" v="16" actId="47"/>
        <pc:sldMkLst>
          <pc:docMk/>
          <pc:sldMk cId="1001061851" sldId="1178"/>
        </pc:sldMkLst>
      </pc:sldChg>
      <pc:sldChg chg="addSp modSp new del mod">
        <pc:chgData name="MAHY, Mary" userId="0afd4db8-d624-4195-ad74-d950010a3c7a" providerId="ADAL" clId="{9E5C24D4-B873-4069-9381-14B5D83613A7}" dt="2022-07-25T10:14:39.429" v="1103" actId="47"/>
        <pc:sldMkLst>
          <pc:docMk/>
          <pc:sldMk cId="3901466171" sldId="1178"/>
        </pc:sldMkLst>
        <pc:graphicFrameChg chg="add mod">
          <ac:chgData name="MAHY, Mary" userId="0afd4db8-d624-4195-ad74-d950010a3c7a" providerId="ADAL" clId="{9E5C24D4-B873-4069-9381-14B5D83613A7}" dt="2022-07-25T10:00:20.751" v="481"/>
          <ac:graphicFrameMkLst>
            <pc:docMk/>
            <pc:sldMk cId="3901466171" sldId="1178"/>
            <ac:graphicFrameMk id="3" creationId="{4347B94F-1EC7-D74F-DCEE-D11C371CB27B}"/>
          </ac:graphicFrameMkLst>
        </pc:graphicFrameChg>
      </pc:sldChg>
      <pc:sldChg chg="del">
        <pc:chgData name="MAHY, Mary" userId="0afd4db8-d624-4195-ad74-d950010a3c7a" providerId="ADAL" clId="{9E5C24D4-B873-4069-9381-14B5D83613A7}" dt="2022-07-21T16:20:57.402" v="16" actId="47"/>
        <pc:sldMkLst>
          <pc:docMk/>
          <pc:sldMk cId="1950414" sldId="1179"/>
        </pc:sldMkLst>
      </pc:sldChg>
      <pc:sldChg chg="modSp new del mod">
        <pc:chgData name="MAHY, Mary" userId="0afd4db8-d624-4195-ad74-d950010a3c7a" providerId="ADAL" clId="{9E5C24D4-B873-4069-9381-14B5D83613A7}" dt="2022-07-25T10:47:24.510" v="1417" actId="47"/>
        <pc:sldMkLst>
          <pc:docMk/>
          <pc:sldMk cId="1296496011" sldId="1179"/>
        </pc:sldMkLst>
        <pc:spChg chg="mod">
          <ac:chgData name="MAHY, Mary" userId="0afd4db8-d624-4195-ad74-d950010a3c7a" providerId="ADAL" clId="{9E5C24D4-B873-4069-9381-14B5D83613A7}" dt="2022-07-25T10:13:16.804" v="1102" actId="13926"/>
          <ac:spMkLst>
            <pc:docMk/>
            <pc:sldMk cId="1296496011" sldId="1179"/>
            <ac:spMk id="2" creationId="{D1AD6475-2E8C-8FBC-CE31-A195EC01A6FF}"/>
          </ac:spMkLst>
        </pc:spChg>
      </pc:sldChg>
      <pc:sldChg chg="del">
        <pc:chgData name="MAHY, Mary" userId="0afd4db8-d624-4195-ad74-d950010a3c7a" providerId="ADAL" clId="{9E5C24D4-B873-4069-9381-14B5D83613A7}" dt="2022-07-21T16:20:57.402" v="16" actId="47"/>
        <pc:sldMkLst>
          <pc:docMk/>
          <pc:sldMk cId="1733333878" sldId="1180"/>
        </pc:sldMkLst>
      </pc:sldChg>
      <pc:sldChg chg="addSp modSp new del mod ord modClrScheme chgLayout">
        <pc:chgData name="MAHY, Mary" userId="0afd4db8-d624-4195-ad74-d950010a3c7a" providerId="ADAL" clId="{9E5C24D4-B873-4069-9381-14B5D83613A7}" dt="2022-07-25T10:43:34.136" v="1403" actId="47"/>
        <pc:sldMkLst>
          <pc:docMk/>
          <pc:sldMk cId="2263126025" sldId="1180"/>
        </pc:sldMkLst>
        <pc:spChg chg="mod ord">
          <ac:chgData name="MAHY, Mary" userId="0afd4db8-d624-4195-ad74-d950010a3c7a" providerId="ADAL" clId="{9E5C24D4-B873-4069-9381-14B5D83613A7}" dt="2022-07-25T10:23:32.848" v="1215" actId="700"/>
          <ac:spMkLst>
            <pc:docMk/>
            <pc:sldMk cId="2263126025" sldId="1180"/>
            <ac:spMk id="2" creationId="{B8AC5156-D6E0-019F-26F3-FC2F1EF91BF6}"/>
          </ac:spMkLst>
        </pc:spChg>
        <pc:spChg chg="add mod ord">
          <ac:chgData name="MAHY, Mary" userId="0afd4db8-d624-4195-ad74-d950010a3c7a" providerId="ADAL" clId="{9E5C24D4-B873-4069-9381-14B5D83613A7}" dt="2022-07-25T10:23:54.949" v="1328" actId="20577"/>
          <ac:spMkLst>
            <pc:docMk/>
            <pc:sldMk cId="2263126025" sldId="1180"/>
            <ac:spMk id="5" creationId="{8F62D817-5738-D9D7-6F24-6FBEDE0F2199}"/>
          </ac:spMkLst>
        </pc:spChg>
        <pc:graphicFrameChg chg="add mod">
          <ac:chgData name="MAHY, Mary" userId="0afd4db8-d624-4195-ad74-d950010a3c7a" providerId="ADAL" clId="{9E5C24D4-B873-4069-9381-14B5D83613A7}" dt="2022-07-25T10:23:28.340" v="1213" actId="1076"/>
          <ac:graphicFrameMkLst>
            <pc:docMk/>
            <pc:sldMk cId="2263126025" sldId="1180"/>
            <ac:graphicFrameMk id="3" creationId="{7A134187-B918-D345-DF4B-9EC1CEE1F525}"/>
          </ac:graphicFrameMkLst>
        </pc:graphicFrameChg>
        <pc:graphicFrameChg chg="add mod">
          <ac:chgData name="MAHY, Mary" userId="0afd4db8-d624-4195-ad74-d950010a3c7a" providerId="ADAL" clId="{9E5C24D4-B873-4069-9381-14B5D83613A7}" dt="2022-07-25T10:23:30.153" v="1214" actId="1076"/>
          <ac:graphicFrameMkLst>
            <pc:docMk/>
            <pc:sldMk cId="2263126025" sldId="1180"/>
            <ac:graphicFrameMk id="4" creationId="{D9BCEBDD-5102-4275-81C5-100CE6DEACE4}"/>
          </ac:graphicFrameMkLst>
        </pc:graphicFrameChg>
      </pc:sldChg>
      <pc:sldChg chg="new del">
        <pc:chgData name="MAHY, Mary" userId="0afd4db8-d624-4195-ad74-d950010a3c7a" providerId="ADAL" clId="{9E5C24D4-B873-4069-9381-14B5D83613A7}" dt="2022-07-25T10:27:18.308" v="1332" actId="47"/>
        <pc:sldMkLst>
          <pc:docMk/>
          <pc:sldMk cId="3654694430" sldId="1181"/>
        </pc:sldMkLst>
      </pc:sldChg>
      <pc:sldChg chg="addSp delSp modSp add mod ord">
        <pc:chgData name="MAHY, Mary" userId="0afd4db8-d624-4195-ad74-d950010a3c7a" providerId="ADAL" clId="{9E5C24D4-B873-4069-9381-14B5D83613A7}" dt="2022-07-25T17:54:35.790" v="2085" actId="403"/>
        <pc:sldMkLst>
          <pc:docMk/>
          <pc:sldMk cId="4056690218" sldId="1181"/>
        </pc:sldMkLst>
        <pc:spChg chg="mod">
          <ac:chgData name="MAHY, Mary" userId="0afd4db8-d624-4195-ad74-d950010a3c7a" providerId="ADAL" clId="{9E5C24D4-B873-4069-9381-14B5D83613A7}" dt="2022-07-25T17:54:35.790" v="2085" actId="403"/>
          <ac:spMkLst>
            <pc:docMk/>
            <pc:sldMk cId="4056690218" sldId="1181"/>
            <ac:spMk id="2" creationId="{8C212445-E62B-B58E-837F-D8E64939AC69}"/>
          </ac:spMkLst>
        </pc:spChg>
        <pc:spChg chg="del">
          <ac:chgData name="MAHY, Mary" userId="0afd4db8-d624-4195-ad74-d950010a3c7a" providerId="ADAL" clId="{9E5C24D4-B873-4069-9381-14B5D83613A7}" dt="2022-07-25T17:43:26.357" v="1857" actId="478"/>
          <ac:spMkLst>
            <pc:docMk/>
            <pc:sldMk cId="4056690218" sldId="1181"/>
            <ac:spMk id="3" creationId="{98F45B69-0616-24E0-78C1-4F7B98A96965}"/>
          </ac:spMkLst>
        </pc:spChg>
        <pc:spChg chg="add del mod">
          <ac:chgData name="MAHY, Mary" userId="0afd4db8-d624-4195-ad74-d950010a3c7a" providerId="ADAL" clId="{9E5C24D4-B873-4069-9381-14B5D83613A7}" dt="2022-07-25T17:43:28.928" v="1858" actId="478"/>
          <ac:spMkLst>
            <pc:docMk/>
            <pc:sldMk cId="4056690218" sldId="1181"/>
            <ac:spMk id="7" creationId="{BE5FDACF-DB2C-011A-1537-00318B1F1837}"/>
          </ac:spMkLst>
        </pc:spChg>
        <pc:spChg chg="add mod">
          <ac:chgData name="MAHY, Mary" userId="0afd4db8-d624-4195-ad74-d950010a3c7a" providerId="ADAL" clId="{9E5C24D4-B873-4069-9381-14B5D83613A7}" dt="2022-07-25T17:52:58.417" v="1993" actId="20577"/>
          <ac:spMkLst>
            <pc:docMk/>
            <pc:sldMk cId="4056690218" sldId="1181"/>
            <ac:spMk id="8" creationId="{32390B12-39F6-DA62-D6C3-75617A1A1870}"/>
          </ac:spMkLst>
        </pc:spChg>
        <pc:spChg chg="mod">
          <ac:chgData name="MAHY, Mary" userId="0afd4db8-d624-4195-ad74-d950010a3c7a" providerId="ADAL" clId="{9E5C24D4-B873-4069-9381-14B5D83613A7}" dt="2022-07-25T17:42:45.662" v="1848" actId="403"/>
          <ac:spMkLst>
            <pc:docMk/>
            <pc:sldMk cId="4056690218" sldId="1181"/>
            <ac:spMk id="11" creationId="{8313CE80-CE41-8791-9DF9-01905F4BF644}"/>
          </ac:spMkLst>
        </pc:spChg>
        <pc:graphicFrameChg chg="add mod modGraphic">
          <ac:chgData name="MAHY, Mary" userId="0afd4db8-d624-4195-ad74-d950010a3c7a" providerId="ADAL" clId="{9E5C24D4-B873-4069-9381-14B5D83613A7}" dt="2022-07-25T17:43:07.446" v="1856" actId="14100"/>
          <ac:graphicFrameMkLst>
            <pc:docMk/>
            <pc:sldMk cId="4056690218" sldId="1181"/>
            <ac:graphicFrameMk id="4" creationId="{7A0E4418-2387-E800-18D1-AE16382D1B12}"/>
          </ac:graphicFrameMkLst>
        </pc:graphicFrameChg>
        <pc:picChg chg="del">
          <ac:chgData name="MAHY, Mary" userId="0afd4db8-d624-4195-ad74-d950010a3c7a" providerId="ADAL" clId="{9E5C24D4-B873-4069-9381-14B5D83613A7}" dt="2022-07-25T17:12:05.098" v="1421" actId="478"/>
          <ac:picMkLst>
            <pc:docMk/>
            <pc:sldMk cId="4056690218" sldId="1181"/>
            <ac:picMk id="6" creationId="{D5E3ACA8-00AA-3755-A3E3-CA1064FF6E3B}"/>
          </ac:picMkLst>
        </pc:picChg>
      </pc:sldChg>
      <pc:sldChg chg="modSp add mod">
        <pc:chgData name="MAHY, Mary" userId="0afd4db8-d624-4195-ad74-d950010a3c7a" providerId="ADAL" clId="{9E5C24D4-B873-4069-9381-14B5D83613A7}" dt="2022-07-25T18:05:53.685" v="2371" actId="1076"/>
        <pc:sldMkLst>
          <pc:docMk/>
          <pc:sldMk cId="3983938329" sldId="1182"/>
        </pc:sldMkLst>
        <pc:spChg chg="mod">
          <ac:chgData name="MAHY, Mary" userId="0afd4db8-d624-4195-ad74-d950010a3c7a" providerId="ADAL" clId="{9E5C24D4-B873-4069-9381-14B5D83613A7}" dt="2022-07-25T18:05:40.126" v="2353" actId="1076"/>
          <ac:spMkLst>
            <pc:docMk/>
            <pc:sldMk cId="3983938329" sldId="1182"/>
            <ac:spMk id="2" creationId="{02CA2445-B012-A02D-80EB-9BAE45FE6FB1}"/>
          </ac:spMkLst>
        </pc:spChg>
        <pc:spChg chg="mod">
          <ac:chgData name="MAHY, Mary" userId="0afd4db8-d624-4195-ad74-d950010a3c7a" providerId="ADAL" clId="{9E5C24D4-B873-4069-9381-14B5D83613A7}" dt="2022-07-25T18:05:53.685" v="2371" actId="1076"/>
          <ac:spMkLst>
            <pc:docMk/>
            <pc:sldMk cId="3983938329" sldId="1182"/>
            <ac:spMk id="11" creationId="{A0D229D6-E263-2BBC-7F7E-D1659B261021}"/>
          </ac:spMkLst>
        </pc:spChg>
        <pc:picChg chg="mod">
          <ac:chgData name="MAHY, Mary" userId="0afd4db8-d624-4195-ad74-d950010a3c7a" providerId="ADAL" clId="{9E5C24D4-B873-4069-9381-14B5D83613A7}" dt="2022-07-25T18:05:34.269" v="2351" actId="1076"/>
          <ac:picMkLst>
            <pc:docMk/>
            <pc:sldMk cId="3983938329" sldId="1182"/>
            <ac:picMk id="12" creationId="{2904132F-820C-C557-1E07-4C51657ACEE3}"/>
          </ac:picMkLst>
        </pc:picChg>
      </pc:sldChg>
      <pc:sldChg chg="modSp new mod">
        <pc:chgData name="MAHY, Mary" userId="0afd4db8-d624-4195-ad74-d950010a3c7a" providerId="ADAL" clId="{9E5C24D4-B873-4069-9381-14B5D83613A7}" dt="2022-07-27T08:52:04.007" v="2445" actId="20577"/>
        <pc:sldMkLst>
          <pc:docMk/>
          <pc:sldMk cId="4003857167" sldId="1183"/>
        </pc:sldMkLst>
        <pc:spChg chg="mod">
          <ac:chgData name="MAHY, Mary" userId="0afd4db8-d624-4195-ad74-d950010a3c7a" providerId="ADAL" clId="{9E5C24D4-B873-4069-9381-14B5D83613A7}" dt="2022-07-27T08:51:02.872" v="2384"/>
          <ac:spMkLst>
            <pc:docMk/>
            <pc:sldMk cId="4003857167" sldId="1183"/>
            <ac:spMk id="2" creationId="{31C6D3D0-C8DB-B96C-CE2D-3141472BB02E}"/>
          </ac:spMkLst>
        </pc:spChg>
        <pc:spChg chg="mod">
          <ac:chgData name="MAHY, Mary" userId="0afd4db8-d624-4195-ad74-d950010a3c7a" providerId="ADAL" clId="{9E5C24D4-B873-4069-9381-14B5D83613A7}" dt="2022-07-27T08:52:04.007" v="2445" actId="20577"/>
          <ac:spMkLst>
            <pc:docMk/>
            <pc:sldMk cId="4003857167" sldId="1183"/>
            <ac:spMk id="3" creationId="{05DE143C-B594-5B57-2E17-CA598FCCAFC7}"/>
          </ac:spMkLst>
        </pc:spChg>
      </pc:sldChg>
      <pc:sldMasterChg chg="modSldLayout">
        <pc:chgData name="MAHY, Mary" userId="0afd4db8-d624-4195-ad74-d950010a3c7a" providerId="ADAL" clId="{9E5C24D4-B873-4069-9381-14B5D83613A7}" dt="2022-07-21T16:31:39.548" v="106"/>
        <pc:sldMasterMkLst>
          <pc:docMk/>
          <pc:sldMasterMk cId="3224473005" sldId="2147483648"/>
        </pc:sldMasterMkLst>
        <pc:sldLayoutChg chg="addSp modSp">
          <pc:chgData name="MAHY, Mary" userId="0afd4db8-d624-4195-ad74-d950010a3c7a" providerId="ADAL" clId="{9E5C24D4-B873-4069-9381-14B5D83613A7}" dt="2022-07-21T16:31:37.027" v="105"/>
          <pc:sldLayoutMkLst>
            <pc:docMk/>
            <pc:sldMasterMk cId="3224473005" sldId="2147483648"/>
            <pc:sldLayoutMk cId="3223878611" sldId="2147483649"/>
          </pc:sldLayoutMkLst>
          <pc:picChg chg="add mod">
            <ac:chgData name="MAHY, Mary" userId="0afd4db8-d624-4195-ad74-d950010a3c7a" providerId="ADAL" clId="{9E5C24D4-B873-4069-9381-14B5D83613A7}" dt="2022-07-21T16:31:37.027" v="105"/>
            <ac:picMkLst>
              <pc:docMk/>
              <pc:sldMasterMk cId="3224473005" sldId="2147483648"/>
              <pc:sldLayoutMk cId="3223878611" sldId="2147483649"/>
              <ac:picMk id="7" creationId="{2E9EA542-A666-4C06-F2CA-CE1193532C5B}"/>
            </ac:picMkLst>
          </pc:picChg>
        </pc:sldLayoutChg>
        <pc:sldLayoutChg chg="addSp modSp">
          <pc:chgData name="MAHY, Mary" userId="0afd4db8-d624-4195-ad74-d950010a3c7a" providerId="ADAL" clId="{9E5C24D4-B873-4069-9381-14B5D83613A7}" dt="2022-07-21T16:31:39.548" v="106"/>
          <pc:sldLayoutMkLst>
            <pc:docMk/>
            <pc:sldMasterMk cId="3224473005" sldId="2147483648"/>
            <pc:sldLayoutMk cId="14953218" sldId="2147483650"/>
          </pc:sldLayoutMkLst>
          <pc:picChg chg="add mod">
            <ac:chgData name="MAHY, Mary" userId="0afd4db8-d624-4195-ad74-d950010a3c7a" providerId="ADAL" clId="{9E5C24D4-B873-4069-9381-14B5D83613A7}" dt="2022-07-21T16:31:39.548" v="106"/>
            <ac:picMkLst>
              <pc:docMk/>
              <pc:sldMasterMk cId="3224473005" sldId="2147483648"/>
              <pc:sldLayoutMk cId="14953218" sldId="2147483650"/>
              <ac:picMk id="7" creationId="{03BE92A1-F53C-EC12-A3CE-7DA06EB9BD45}"/>
            </ac:picMkLst>
          </pc:picChg>
        </pc:sldLayoutChg>
      </pc:sldMasterChg>
    </pc:docChg>
  </pc:docChgLst>
  <pc:docChgLst>
    <pc:chgData name="ZEMBE, Lycias" userId="819fe179-392a-4df0-97f5-77f0d5008f0d" providerId="ADAL" clId="{FDF84155-9C64-4E0C-9425-28902E90DB8B}"/>
    <pc:docChg chg="modSld">
      <pc:chgData name="ZEMBE, Lycias" userId="819fe179-392a-4df0-97f5-77f0d5008f0d" providerId="ADAL" clId="{FDF84155-9C64-4E0C-9425-28902E90DB8B}" dt="2022-07-27T16:00:47.906" v="15" actId="20577"/>
      <pc:docMkLst>
        <pc:docMk/>
      </pc:docMkLst>
      <pc:sldChg chg="modSp mod">
        <pc:chgData name="ZEMBE, Lycias" userId="819fe179-392a-4df0-97f5-77f0d5008f0d" providerId="ADAL" clId="{FDF84155-9C64-4E0C-9425-28902E90DB8B}" dt="2022-07-27T12:36:01.048" v="1" actId="20577"/>
        <pc:sldMkLst>
          <pc:docMk/>
          <pc:sldMk cId="506785530" sldId="1170"/>
        </pc:sldMkLst>
        <pc:spChg chg="mod">
          <ac:chgData name="ZEMBE, Lycias" userId="819fe179-392a-4df0-97f5-77f0d5008f0d" providerId="ADAL" clId="{FDF84155-9C64-4E0C-9425-28902E90DB8B}" dt="2022-07-27T12:36:01.048" v="1" actId="20577"/>
          <ac:spMkLst>
            <pc:docMk/>
            <pc:sldMk cId="506785530" sldId="1170"/>
            <ac:spMk id="7" creationId="{7D05F7D4-4048-5CD5-861F-E451EB160D3A}"/>
          </ac:spMkLst>
        </pc:spChg>
      </pc:sldChg>
      <pc:sldChg chg="modSp mod">
        <pc:chgData name="ZEMBE, Lycias" userId="819fe179-392a-4df0-97f5-77f0d5008f0d" providerId="ADAL" clId="{FDF84155-9C64-4E0C-9425-28902E90DB8B}" dt="2022-07-27T16:00:47.906" v="15" actId="20577"/>
        <pc:sldMkLst>
          <pc:docMk/>
          <pc:sldMk cId="1422131562" sldId="1174"/>
        </pc:sldMkLst>
        <pc:spChg chg="mod">
          <ac:chgData name="ZEMBE, Lycias" userId="819fe179-392a-4df0-97f5-77f0d5008f0d" providerId="ADAL" clId="{FDF84155-9C64-4E0C-9425-28902E90DB8B}" dt="2022-07-27T16:00:47.906" v="15" actId="20577"/>
          <ac:spMkLst>
            <pc:docMk/>
            <pc:sldMk cId="1422131562" sldId="1174"/>
            <ac:spMk id="5" creationId="{FD4913A2-9A71-D2ED-7E37-CFCBB22F6FEB}"/>
          </ac:spMkLst>
        </pc:spChg>
      </pc:sldChg>
      <pc:sldChg chg="modSp mod">
        <pc:chgData name="ZEMBE, Lycias" userId="819fe179-392a-4df0-97f5-77f0d5008f0d" providerId="ADAL" clId="{FDF84155-9C64-4E0C-9425-28902E90DB8B}" dt="2022-07-27T15:22:23.484" v="8" actId="20577"/>
        <pc:sldMkLst>
          <pc:docMk/>
          <pc:sldMk cId="3983938329" sldId="1182"/>
        </pc:sldMkLst>
        <pc:spChg chg="mod">
          <ac:chgData name="ZEMBE, Lycias" userId="819fe179-392a-4df0-97f5-77f0d5008f0d" providerId="ADAL" clId="{FDF84155-9C64-4E0C-9425-28902E90DB8B}" dt="2022-07-27T15:22:23.484" v="8" actId="20577"/>
          <ac:spMkLst>
            <pc:docMk/>
            <pc:sldMk cId="3983938329" sldId="1182"/>
            <ac:spMk id="11" creationId="{A0D229D6-E263-2BBC-7F7E-D1659B26102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92E7ADA-FBD0-4673-B4A6-644C014ADDC2}" type="datetimeFigureOut">
              <a:rPr lang="en-CH" smtClean="0"/>
              <a:t>07/27/2022</a:t>
            </a:fld>
            <a:endParaRPr lang="en-CH"/>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2AB91E84-4A15-4EE1-B672-BFA5E55B06FC}" type="slidenum">
              <a:rPr lang="en-CH" smtClean="0"/>
              <a:t>‹#›</a:t>
            </a:fld>
            <a:endParaRPr lang="en-CH"/>
          </a:p>
        </p:txBody>
      </p:sp>
    </p:spTree>
    <p:extLst>
      <p:ext uri="{BB962C8B-B14F-4D97-AF65-F5344CB8AC3E}">
        <p14:creationId xmlns:p14="http://schemas.microsoft.com/office/powerpoint/2010/main" val="2555441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2AB91E84-4A15-4EE1-B672-BFA5E55B06FC}" type="slidenum">
              <a:rPr lang="en-CH" smtClean="0"/>
              <a:t>2</a:t>
            </a:fld>
            <a:endParaRPr lang="en-CH"/>
          </a:p>
        </p:txBody>
      </p:sp>
    </p:spTree>
    <p:extLst>
      <p:ext uri="{BB962C8B-B14F-4D97-AF65-F5344CB8AC3E}">
        <p14:creationId xmlns:p14="http://schemas.microsoft.com/office/powerpoint/2010/main" val="3482281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are 26 targets reported in the targets chapter, some of which have </a:t>
            </a:r>
            <a:r>
              <a:rPr lang="en-US" err="1"/>
              <a:t>subtargets</a:t>
            </a:r>
            <a:r>
              <a:rPr lang="en-US"/>
              <a:t> reported.</a:t>
            </a:r>
            <a:endParaRPr lang="en-CH"/>
          </a:p>
        </p:txBody>
      </p:sp>
      <p:sp>
        <p:nvSpPr>
          <p:cNvPr id="4" name="Slide Number Placeholder 3"/>
          <p:cNvSpPr>
            <a:spLocks noGrp="1"/>
          </p:cNvSpPr>
          <p:nvPr>
            <p:ph type="sldNum" sz="quarter" idx="5"/>
          </p:nvPr>
        </p:nvSpPr>
        <p:spPr/>
        <p:txBody>
          <a:bodyPr/>
          <a:lstStyle/>
          <a:p>
            <a:fld id="{2AB91E84-4A15-4EE1-B672-BFA5E55B06FC}" type="slidenum">
              <a:rPr lang="en-CH" smtClean="0"/>
              <a:t>4</a:t>
            </a:fld>
            <a:endParaRPr lang="en-CH"/>
          </a:p>
        </p:txBody>
      </p:sp>
    </p:spTree>
    <p:extLst>
      <p:ext uri="{BB962C8B-B14F-4D97-AF65-F5344CB8AC3E}">
        <p14:creationId xmlns:p14="http://schemas.microsoft.com/office/powerpoint/2010/main" val="3475469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a:solidFill>
                  <a:srgbClr val="2E2D2D"/>
                </a:solidFill>
                <a:latin typeface="AvenirLTStd-Light"/>
              </a:rPr>
              <a:t>One analysis focused on available studies that have quantitatively measured the negative impact that stigma and discrimination and the criminalization of sex work, drug use and same-sex sexual relationships would have on HIV prevention, testing and treatment efforts.</a:t>
            </a:r>
          </a:p>
          <a:p>
            <a:pPr algn="l"/>
            <a:endParaRPr lang="en-US" sz="1800" b="0" i="0" u="none" strike="noStrike" baseline="0">
              <a:solidFill>
                <a:srgbClr val="2E2D2D"/>
              </a:solidFill>
              <a:latin typeface="AvenirLTStd-Light"/>
            </a:endParaRPr>
          </a:p>
          <a:p>
            <a:pPr algn="l"/>
            <a:r>
              <a:rPr lang="en-US" sz="1800" b="0" i="0" u="none" strike="noStrike" baseline="0">
                <a:solidFill>
                  <a:srgbClr val="2E2D2D"/>
                </a:solidFill>
                <a:latin typeface="AvenirLTStd-Light"/>
              </a:rPr>
              <a:t>The analysis suggests that failure to make any progress on HIV-related stigma and discrimination</a:t>
            </a:r>
          </a:p>
          <a:p>
            <a:pPr algn="l"/>
            <a:r>
              <a:rPr lang="en-US" sz="1800" b="0" i="0" u="none" strike="noStrike" baseline="0">
                <a:solidFill>
                  <a:srgbClr val="2E2D2D"/>
                </a:solidFill>
                <a:latin typeface="AvenirLTStd-Light"/>
              </a:rPr>
              <a:t>would undermine efforts to reach the HIV testing, treatment and viral suppression targets, resulting</a:t>
            </a:r>
          </a:p>
          <a:p>
            <a:pPr algn="l"/>
            <a:r>
              <a:rPr lang="en-US" sz="1800" b="0" i="0" u="none" strike="noStrike" baseline="0">
                <a:solidFill>
                  <a:srgbClr val="2E2D2D"/>
                </a:solidFill>
                <a:latin typeface="AvenirLTStd-Light"/>
              </a:rPr>
              <a:t>in an additional 440 000 AIDS-related deaths between 2020 and 2030, and that failure to make any progress across all societal enablers would undermine efforts to reach HIV prevention targets, resulting in 2.6 million additional new HIV infections over the same period.</a:t>
            </a:r>
            <a:endParaRPr lang="en-US"/>
          </a:p>
        </p:txBody>
      </p:sp>
      <p:sp>
        <p:nvSpPr>
          <p:cNvPr id="4" name="Slide Number Placeholder 3"/>
          <p:cNvSpPr>
            <a:spLocks noGrp="1"/>
          </p:cNvSpPr>
          <p:nvPr>
            <p:ph type="sldNum" sz="quarter" idx="5"/>
          </p:nvPr>
        </p:nvSpPr>
        <p:spPr/>
        <p:txBody>
          <a:bodyPr/>
          <a:lstStyle/>
          <a:p>
            <a:fld id="{3738F20E-4626-4E48-9681-53F6AEF60C24}" type="slidenum">
              <a:rPr lang="en-US" smtClean="0"/>
              <a:t>9</a:t>
            </a:fld>
            <a:endParaRPr lang="en-US"/>
          </a:p>
        </p:txBody>
      </p:sp>
    </p:spTree>
    <p:extLst>
      <p:ext uri="{BB962C8B-B14F-4D97-AF65-F5344CB8AC3E}">
        <p14:creationId xmlns:p14="http://schemas.microsoft.com/office/powerpoint/2010/main" val="4050359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Human rights generally but also the targets and progress around gender....women's rights as human rights</a:t>
            </a:r>
          </a:p>
          <a:p>
            <a:r>
              <a:rPr lang="en-CH">
                <a:cs typeface="Calibri"/>
              </a:rPr>
              <a:t>As part of our monitoring work we also take a deep dive into some of the law reform through case studies in the report.</a:t>
            </a:r>
          </a:p>
        </p:txBody>
      </p:sp>
      <p:sp>
        <p:nvSpPr>
          <p:cNvPr id="4" name="Slide Number Placeholder 3"/>
          <p:cNvSpPr>
            <a:spLocks noGrp="1"/>
          </p:cNvSpPr>
          <p:nvPr>
            <p:ph type="sldNum" sz="quarter" idx="5"/>
          </p:nvPr>
        </p:nvSpPr>
        <p:spPr/>
        <p:txBody>
          <a:bodyPr/>
          <a:lstStyle/>
          <a:p>
            <a:fld id="{2AB91E84-4A15-4EE1-B672-BFA5E55B06FC}" type="slidenum">
              <a:rPr lang="en-CH" smtClean="0"/>
              <a:t>11</a:t>
            </a:fld>
            <a:endParaRPr lang="en-CH"/>
          </a:p>
        </p:txBody>
      </p:sp>
    </p:spTree>
    <p:extLst>
      <p:ext uri="{BB962C8B-B14F-4D97-AF65-F5344CB8AC3E}">
        <p14:creationId xmlns:p14="http://schemas.microsoft.com/office/powerpoint/2010/main" val="3150381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H">
                <a:cs typeface="Calibri"/>
              </a:rPr>
              <a:t>We heard earlier about the high prevalence of discriminatory attitudes. </a:t>
            </a:r>
          </a:p>
          <a:p>
            <a:r>
              <a:rPr lang="en-CH">
                <a:cs typeface="Calibri"/>
              </a:rPr>
              <a:t>Target that 10% of people living with HIV report </a:t>
            </a:r>
            <a:r>
              <a:rPr lang="en-CH" err="1">
                <a:cs typeface="Calibri"/>
              </a:rPr>
              <a:t>internalised</a:t>
            </a:r>
            <a:r>
              <a:rPr lang="en-CH">
                <a:cs typeface="Calibri"/>
              </a:rPr>
              <a:t> stigma. The data we have from the past 4 years indicates we have a long way to go. Only one country is meeting the target. </a:t>
            </a:r>
          </a:p>
          <a:p>
            <a:r>
              <a:rPr lang="en-US"/>
              <a:t>For example, in the Central African Republic, the ministries of health and justice are working with parliamentarians to decriminalize HIV transmission, better protect the human rights of people living with HIV and key populations, and lower the age of consent for HIV testing. Similarly, the Islamic Republic of Iran promulgated its first-ever antidiscrimination regulation in health-care settings at the end of 2020, which requires that both public and private health-care facilities protect people living with HIV and key populations from stigma and discrimination.</a:t>
            </a:r>
            <a:endParaRPr lang="en-CH"/>
          </a:p>
        </p:txBody>
      </p:sp>
      <p:sp>
        <p:nvSpPr>
          <p:cNvPr id="4" name="Slide Number Placeholder 3"/>
          <p:cNvSpPr>
            <a:spLocks noGrp="1"/>
          </p:cNvSpPr>
          <p:nvPr>
            <p:ph type="sldNum" sz="quarter" idx="5"/>
          </p:nvPr>
        </p:nvSpPr>
        <p:spPr/>
        <p:txBody>
          <a:bodyPr/>
          <a:lstStyle/>
          <a:p>
            <a:fld id="{2AB91E84-4A15-4EE1-B672-BFA5E55B06FC}" type="slidenum">
              <a:rPr lang="en-CH" smtClean="0"/>
              <a:t>12</a:t>
            </a:fld>
            <a:endParaRPr lang="en-CH"/>
          </a:p>
        </p:txBody>
      </p:sp>
    </p:spTree>
    <p:extLst>
      <p:ext uri="{BB962C8B-B14F-4D97-AF65-F5344CB8AC3E}">
        <p14:creationId xmlns:p14="http://schemas.microsoft.com/office/powerpoint/2010/main" val="437338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mj-lt"/>
                <a:ea typeface="+mn-lt"/>
                <a:cs typeface="+mn-lt"/>
              </a:rPr>
              <a:t>To wrap up – the thematic chapters of the report will focus on the key actions: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atin typeface="+mj-lt"/>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mj-lt"/>
                <a:ea typeface="+mn-lt"/>
                <a:cs typeface="+mn-lt"/>
              </a:rPr>
              <a:t>Address inequalities in HIV prevention, testing and treatment access and outcomes and close the gaps that exist in specific groups and localities.</a:t>
            </a:r>
          </a:p>
          <a:p>
            <a:endParaRPr lang="en-CH"/>
          </a:p>
        </p:txBody>
      </p:sp>
      <p:sp>
        <p:nvSpPr>
          <p:cNvPr id="4" name="Slide Number Placeholder 3"/>
          <p:cNvSpPr>
            <a:spLocks noGrp="1"/>
          </p:cNvSpPr>
          <p:nvPr>
            <p:ph type="sldNum" sz="quarter" idx="5"/>
          </p:nvPr>
        </p:nvSpPr>
        <p:spPr/>
        <p:txBody>
          <a:bodyPr/>
          <a:lstStyle/>
          <a:p>
            <a:fld id="{2AB91E84-4A15-4EE1-B672-BFA5E55B06FC}" type="slidenum">
              <a:rPr lang="en-CH" smtClean="0"/>
              <a:t>13</a:t>
            </a:fld>
            <a:endParaRPr lang="en-CH"/>
          </a:p>
        </p:txBody>
      </p:sp>
    </p:spTree>
    <p:extLst>
      <p:ext uri="{BB962C8B-B14F-4D97-AF65-F5344CB8AC3E}">
        <p14:creationId xmlns:p14="http://schemas.microsoft.com/office/powerpoint/2010/main" val="42089695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03BB0-C407-3BDE-09DC-FABE670F75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H"/>
          </a:p>
        </p:txBody>
      </p:sp>
      <p:sp>
        <p:nvSpPr>
          <p:cNvPr id="3" name="Subtitle 2">
            <a:extLst>
              <a:ext uri="{FF2B5EF4-FFF2-40B4-BE49-F238E27FC236}">
                <a16:creationId xmlns:a16="http://schemas.microsoft.com/office/drawing/2014/main" id="{46ED68ED-D908-89A3-722A-556968AF37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H"/>
          </a:p>
        </p:txBody>
      </p:sp>
      <p:sp>
        <p:nvSpPr>
          <p:cNvPr id="4" name="Date Placeholder 3">
            <a:extLst>
              <a:ext uri="{FF2B5EF4-FFF2-40B4-BE49-F238E27FC236}">
                <a16:creationId xmlns:a16="http://schemas.microsoft.com/office/drawing/2014/main" id="{BEC46ACD-6204-57A1-9060-463B018C6A95}"/>
              </a:ext>
            </a:extLst>
          </p:cNvPr>
          <p:cNvSpPr>
            <a:spLocks noGrp="1"/>
          </p:cNvSpPr>
          <p:nvPr>
            <p:ph type="dt" sz="half" idx="10"/>
          </p:nvPr>
        </p:nvSpPr>
        <p:spPr/>
        <p:txBody>
          <a:bodyPr/>
          <a:lstStyle/>
          <a:p>
            <a:fld id="{30DEFCD9-6D4A-4BD3-A9D1-743F576E5FBA}" type="datetimeFigureOut">
              <a:rPr lang="en-CH" smtClean="0"/>
              <a:t>07/27/2022</a:t>
            </a:fld>
            <a:endParaRPr lang="en-CH"/>
          </a:p>
        </p:txBody>
      </p:sp>
      <p:sp>
        <p:nvSpPr>
          <p:cNvPr id="5" name="Footer Placeholder 4">
            <a:extLst>
              <a:ext uri="{FF2B5EF4-FFF2-40B4-BE49-F238E27FC236}">
                <a16:creationId xmlns:a16="http://schemas.microsoft.com/office/drawing/2014/main" id="{F781A60A-C080-12AD-CBB4-4500685912EF}"/>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F4C4C5D5-7C41-A573-F46B-C935CEECD24B}"/>
              </a:ext>
            </a:extLst>
          </p:cNvPr>
          <p:cNvSpPr>
            <a:spLocks noGrp="1"/>
          </p:cNvSpPr>
          <p:nvPr>
            <p:ph type="sldNum" sz="quarter" idx="12"/>
          </p:nvPr>
        </p:nvSpPr>
        <p:spPr/>
        <p:txBody>
          <a:bodyPr/>
          <a:lstStyle/>
          <a:p>
            <a:fld id="{8FCCAB8A-DE1A-4FB4-B55D-2CEAB1F35ABB}" type="slidenum">
              <a:rPr lang="en-CH" smtClean="0"/>
              <a:t>‹#›</a:t>
            </a:fld>
            <a:endParaRPr lang="en-CH"/>
          </a:p>
        </p:txBody>
      </p:sp>
      <p:pic>
        <p:nvPicPr>
          <p:cNvPr id="7" name="Picture 6">
            <a:extLst>
              <a:ext uri="{FF2B5EF4-FFF2-40B4-BE49-F238E27FC236}">
                <a16:creationId xmlns:a16="http://schemas.microsoft.com/office/drawing/2014/main" id="{2E9EA542-A666-4C06-F2CA-CE1193532C5B}"/>
              </a:ext>
            </a:extLst>
          </p:cNvPr>
          <p:cNvPicPr>
            <a:picLocks noChangeAspect="1"/>
          </p:cNvPicPr>
          <p:nvPr userDrawn="1"/>
        </p:nvPicPr>
        <p:blipFill>
          <a:blip r:embed="rId2"/>
          <a:stretch>
            <a:fillRect/>
          </a:stretch>
        </p:blipFill>
        <p:spPr>
          <a:xfrm>
            <a:off x="10678638" y="6413866"/>
            <a:ext cx="1441919" cy="307609"/>
          </a:xfrm>
          <a:prstGeom prst="rect">
            <a:avLst/>
          </a:prstGeom>
        </p:spPr>
      </p:pic>
    </p:spTree>
    <p:extLst>
      <p:ext uri="{BB962C8B-B14F-4D97-AF65-F5344CB8AC3E}">
        <p14:creationId xmlns:p14="http://schemas.microsoft.com/office/powerpoint/2010/main" val="3223878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0F0A9-3CAA-D986-EDA7-57120B0BD039}"/>
              </a:ext>
            </a:extLst>
          </p:cNvPr>
          <p:cNvSpPr>
            <a:spLocks noGrp="1"/>
          </p:cNvSpPr>
          <p:nvPr>
            <p:ph type="title"/>
          </p:nvPr>
        </p:nvSpPr>
        <p:spPr/>
        <p:txBody>
          <a:bodyPr/>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9E1C5AD2-43B5-7D11-4D3C-FDC605B162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72FFAC78-9E91-18B9-B726-D6962EEAE1C2}"/>
              </a:ext>
            </a:extLst>
          </p:cNvPr>
          <p:cNvSpPr>
            <a:spLocks noGrp="1"/>
          </p:cNvSpPr>
          <p:nvPr>
            <p:ph type="dt" sz="half" idx="10"/>
          </p:nvPr>
        </p:nvSpPr>
        <p:spPr/>
        <p:txBody>
          <a:bodyPr/>
          <a:lstStyle/>
          <a:p>
            <a:fld id="{30DEFCD9-6D4A-4BD3-A9D1-743F576E5FBA}" type="datetimeFigureOut">
              <a:rPr lang="en-CH" smtClean="0"/>
              <a:t>07/27/2022</a:t>
            </a:fld>
            <a:endParaRPr lang="en-CH"/>
          </a:p>
        </p:txBody>
      </p:sp>
      <p:sp>
        <p:nvSpPr>
          <p:cNvPr id="5" name="Footer Placeholder 4">
            <a:extLst>
              <a:ext uri="{FF2B5EF4-FFF2-40B4-BE49-F238E27FC236}">
                <a16:creationId xmlns:a16="http://schemas.microsoft.com/office/drawing/2014/main" id="{538D2570-FA1C-E86D-7FD8-43CDF8653DD7}"/>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BA7A276E-1B1A-94A4-8029-FE95098B8337}"/>
              </a:ext>
            </a:extLst>
          </p:cNvPr>
          <p:cNvSpPr>
            <a:spLocks noGrp="1"/>
          </p:cNvSpPr>
          <p:nvPr>
            <p:ph type="sldNum" sz="quarter" idx="12"/>
          </p:nvPr>
        </p:nvSpPr>
        <p:spPr/>
        <p:txBody>
          <a:bodyPr/>
          <a:lstStyle/>
          <a:p>
            <a:fld id="{8FCCAB8A-DE1A-4FB4-B55D-2CEAB1F35ABB}" type="slidenum">
              <a:rPr lang="en-CH" smtClean="0"/>
              <a:t>‹#›</a:t>
            </a:fld>
            <a:endParaRPr lang="en-CH"/>
          </a:p>
        </p:txBody>
      </p:sp>
    </p:spTree>
    <p:extLst>
      <p:ext uri="{BB962C8B-B14F-4D97-AF65-F5344CB8AC3E}">
        <p14:creationId xmlns:p14="http://schemas.microsoft.com/office/powerpoint/2010/main" val="54630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0910E8-F93D-6A98-171E-183400820D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C659EE8B-ABFA-65DB-D6A8-478716ED7A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73CF606B-8ABD-7FCB-5F96-B4A882D3B9F5}"/>
              </a:ext>
            </a:extLst>
          </p:cNvPr>
          <p:cNvSpPr>
            <a:spLocks noGrp="1"/>
          </p:cNvSpPr>
          <p:nvPr>
            <p:ph type="dt" sz="half" idx="10"/>
          </p:nvPr>
        </p:nvSpPr>
        <p:spPr/>
        <p:txBody>
          <a:bodyPr/>
          <a:lstStyle/>
          <a:p>
            <a:fld id="{30DEFCD9-6D4A-4BD3-A9D1-743F576E5FBA}" type="datetimeFigureOut">
              <a:rPr lang="en-CH" smtClean="0"/>
              <a:t>07/27/2022</a:t>
            </a:fld>
            <a:endParaRPr lang="en-CH"/>
          </a:p>
        </p:txBody>
      </p:sp>
      <p:sp>
        <p:nvSpPr>
          <p:cNvPr id="5" name="Footer Placeholder 4">
            <a:extLst>
              <a:ext uri="{FF2B5EF4-FFF2-40B4-BE49-F238E27FC236}">
                <a16:creationId xmlns:a16="http://schemas.microsoft.com/office/drawing/2014/main" id="{21AE3CDD-0FF4-3BF2-8CC8-81E8F9FAAD05}"/>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D664232D-FD8F-CA12-11AB-BB192A9F9D48}"/>
              </a:ext>
            </a:extLst>
          </p:cNvPr>
          <p:cNvSpPr>
            <a:spLocks noGrp="1"/>
          </p:cNvSpPr>
          <p:nvPr>
            <p:ph type="sldNum" sz="quarter" idx="12"/>
          </p:nvPr>
        </p:nvSpPr>
        <p:spPr/>
        <p:txBody>
          <a:bodyPr/>
          <a:lstStyle/>
          <a:p>
            <a:fld id="{8FCCAB8A-DE1A-4FB4-B55D-2CEAB1F35ABB}" type="slidenum">
              <a:rPr lang="en-CH" smtClean="0"/>
              <a:t>‹#›</a:t>
            </a:fld>
            <a:endParaRPr lang="en-CH"/>
          </a:p>
        </p:txBody>
      </p:sp>
    </p:spTree>
    <p:extLst>
      <p:ext uri="{BB962C8B-B14F-4D97-AF65-F5344CB8AC3E}">
        <p14:creationId xmlns:p14="http://schemas.microsoft.com/office/powerpoint/2010/main" val="2866944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6F477A-E39C-46AF-BBA5-3E343653EB42}"/>
              </a:ext>
            </a:extLst>
          </p:cNvPr>
          <p:cNvSpPr>
            <a:spLocks noGrp="1"/>
          </p:cNvSpPr>
          <p:nvPr>
            <p:ph sz="quarter" idx="12" hasCustomPrompt="1"/>
          </p:nvPr>
        </p:nvSpPr>
        <p:spPr>
          <a:xfrm>
            <a:off x="457200" y="1371600"/>
            <a:ext cx="11430000" cy="4389120"/>
          </a:xfrm>
        </p:spPr>
        <p:txBody>
          <a:bodyPr anchor="t" anchorCtr="1">
            <a:normAutofit/>
          </a:bodyPr>
          <a:lstStyle>
            <a:lvl1pPr marL="0" indent="0">
              <a:buNone/>
              <a:defRPr sz="2000" baseline="0"/>
            </a:lvl1pPr>
          </a:lstStyle>
          <a:p>
            <a:pPr lvl="0"/>
            <a:r>
              <a:rPr lang="fr-CH"/>
              <a:t>Click to </a:t>
            </a:r>
            <a:r>
              <a:rPr lang="fr-CH" err="1"/>
              <a:t>add</a:t>
            </a:r>
            <a:r>
              <a:rPr lang="fr-CH"/>
              <a:t> chart </a:t>
            </a:r>
            <a:r>
              <a:rPr lang="fr-CH" err="1"/>
              <a:t>title</a:t>
            </a:r>
            <a:endParaRPr lang="LID4096"/>
          </a:p>
        </p:txBody>
      </p:sp>
      <p:sp>
        <p:nvSpPr>
          <p:cNvPr id="11" name="Text Placeholder 10">
            <a:extLst>
              <a:ext uri="{FF2B5EF4-FFF2-40B4-BE49-F238E27FC236}">
                <a16:creationId xmlns:a16="http://schemas.microsoft.com/office/drawing/2014/main" id="{FF628AA1-34C1-48F7-AB8F-F525ED2C316A}"/>
              </a:ext>
            </a:extLst>
          </p:cNvPr>
          <p:cNvSpPr>
            <a:spLocks noGrp="1"/>
          </p:cNvSpPr>
          <p:nvPr>
            <p:ph type="body" sz="quarter" idx="10" hasCustomPrompt="1"/>
          </p:nvPr>
        </p:nvSpPr>
        <p:spPr>
          <a:xfrm>
            <a:off x="0" y="0"/>
            <a:ext cx="12192000" cy="914400"/>
          </a:xfrm>
          <a:solidFill>
            <a:schemeClr val="tx2"/>
          </a:solidFill>
        </p:spPr>
        <p:txBody>
          <a:bodyPr wrap="none" lIns="182880" tIns="91440" rIns="182880" anchor="ctr" anchorCtr="1">
            <a:normAutofit/>
          </a:bodyPr>
          <a:lstStyle>
            <a:lvl1pPr marL="0" indent="0">
              <a:buNone/>
              <a:defRPr sz="3600" b="1" i="0" baseline="0">
                <a:solidFill>
                  <a:schemeClr val="bg1"/>
                </a:solidFill>
              </a:defRPr>
            </a:lvl1pPr>
          </a:lstStyle>
          <a:p>
            <a:pPr lvl="0"/>
            <a:r>
              <a:rPr lang="fr-CH"/>
              <a:t>Click to </a:t>
            </a:r>
            <a:r>
              <a:rPr lang="fr-CH" err="1"/>
              <a:t>add</a:t>
            </a:r>
            <a:r>
              <a:rPr lang="fr-CH"/>
              <a:t> slide message</a:t>
            </a:r>
            <a:endParaRPr lang="LID4096"/>
          </a:p>
        </p:txBody>
      </p:sp>
    </p:spTree>
    <p:extLst>
      <p:ext uri="{BB962C8B-B14F-4D97-AF65-F5344CB8AC3E}">
        <p14:creationId xmlns:p14="http://schemas.microsoft.com/office/powerpoint/2010/main" val="80237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AA50C-CDDA-CB2C-2A04-A4E614A0F749}"/>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4AB7F2E7-0254-8537-19CA-754008EAB5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75BDF57A-F9E7-6834-AEB4-F62D877160D0}"/>
              </a:ext>
            </a:extLst>
          </p:cNvPr>
          <p:cNvSpPr>
            <a:spLocks noGrp="1"/>
          </p:cNvSpPr>
          <p:nvPr>
            <p:ph type="dt" sz="half" idx="10"/>
          </p:nvPr>
        </p:nvSpPr>
        <p:spPr/>
        <p:txBody>
          <a:bodyPr/>
          <a:lstStyle/>
          <a:p>
            <a:fld id="{30DEFCD9-6D4A-4BD3-A9D1-743F576E5FBA}" type="datetimeFigureOut">
              <a:rPr lang="en-CH" smtClean="0"/>
              <a:t>07/27/2022</a:t>
            </a:fld>
            <a:endParaRPr lang="en-CH"/>
          </a:p>
        </p:txBody>
      </p:sp>
      <p:sp>
        <p:nvSpPr>
          <p:cNvPr id="5" name="Footer Placeholder 4">
            <a:extLst>
              <a:ext uri="{FF2B5EF4-FFF2-40B4-BE49-F238E27FC236}">
                <a16:creationId xmlns:a16="http://schemas.microsoft.com/office/drawing/2014/main" id="{603CD459-D4B1-A1D2-A0B0-B0A78D51DE66}"/>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DA1F8A29-63B6-0329-24EC-327ABA8448AA}"/>
              </a:ext>
            </a:extLst>
          </p:cNvPr>
          <p:cNvSpPr>
            <a:spLocks noGrp="1"/>
          </p:cNvSpPr>
          <p:nvPr>
            <p:ph type="sldNum" sz="quarter" idx="12"/>
          </p:nvPr>
        </p:nvSpPr>
        <p:spPr/>
        <p:txBody>
          <a:bodyPr/>
          <a:lstStyle/>
          <a:p>
            <a:fld id="{8FCCAB8A-DE1A-4FB4-B55D-2CEAB1F35ABB}" type="slidenum">
              <a:rPr lang="en-CH" smtClean="0"/>
              <a:t>‹#›</a:t>
            </a:fld>
            <a:endParaRPr lang="en-CH"/>
          </a:p>
        </p:txBody>
      </p:sp>
      <p:pic>
        <p:nvPicPr>
          <p:cNvPr id="7" name="Picture 6">
            <a:extLst>
              <a:ext uri="{FF2B5EF4-FFF2-40B4-BE49-F238E27FC236}">
                <a16:creationId xmlns:a16="http://schemas.microsoft.com/office/drawing/2014/main" id="{03BE92A1-F53C-EC12-A3CE-7DA06EB9BD45}"/>
              </a:ext>
            </a:extLst>
          </p:cNvPr>
          <p:cNvPicPr>
            <a:picLocks noChangeAspect="1"/>
          </p:cNvPicPr>
          <p:nvPr userDrawn="1"/>
        </p:nvPicPr>
        <p:blipFill>
          <a:blip r:embed="rId2"/>
          <a:stretch>
            <a:fillRect/>
          </a:stretch>
        </p:blipFill>
        <p:spPr>
          <a:xfrm>
            <a:off x="10678638" y="6413866"/>
            <a:ext cx="1441919" cy="307609"/>
          </a:xfrm>
          <a:prstGeom prst="rect">
            <a:avLst/>
          </a:prstGeom>
        </p:spPr>
      </p:pic>
    </p:spTree>
    <p:extLst>
      <p:ext uri="{BB962C8B-B14F-4D97-AF65-F5344CB8AC3E}">
        <p14:creationId xmlns:p14="http://schemas.microsoft.com/office/powerpoint/2010/main" val="1495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385F7-1D2E-670A-B682-BA988ECEF1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H"/>
          </a:p>
        </p:txBody>
      </p:sp>
      <p:sp>
        <p:nvSpPr>
          <p:cNvPr id="3" name="Text Placeholder 2">
            <a:extLst>
              <a:ext uri="{FF2B5EF4-FFF2-40B4-BE49-F238E27FC236}">
                <a16:creationId xmlns:a16="http://schemas.microsoft.com/office/drawing/2014/main" id="{E1C92981-AD32-0ABA-8C06-4D9B2D2E6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B1B620-5102-1A6D-3B3A-811B9E92A67D}"/>
              </a:ext>
            </a:extLst>
          </p:cNvPr>
          <p:cNvSpPr>
            <a:spLocks noGrp="1"/>
          </p:cNvSpPr>
          <p:nvPr>
            <p:ph type="dt" sz="half" idx="10"/>
          </p:nvPr>
        </p:nvSpPr>
        <p:spPr/>
        <p:txBody>
          <a:bodyPr/>
          <a:lstStyle/>
          <a:p>
            <a:fld id="{30DEFCD9-6D4A-4BD3-A9D1-743F576E5FBA}" type="datetimeFigureOut">
              <a:rPr lang="en-CH" smtClean="0"/>
              <a:t>07/27/2022</a:t>
            </a:fld>
            <a:endParaRPr lang="en-CH"/>
          </a:p>
        </p:txBody>
      </p:sp>
      <p:sp>
        <p:nvSpPr>
          <p:cNvPr id="5" name="Footer Placeholder 4">
            <a:extLst>
              <a:ext uri="{FF2B5EF4-FFF2-40B4-BE49-F238E27FC236}">
                <a16:creationId xmlns:a16="http://schemas.microsoft.com/office/drawing/2014/main" id="{8B439ACC-E1D8-A6AE-A904-56A7C906F42D}"/>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78946428-3E2A-D8F2-FEA7-1FD6105140FD}"/>
              </a:ext>
            </a:extLst>
          </p:cNvPr>
          <p:cNvSpPr>
            <a:spLocks noGrp="1"/>
          </p:cNvSpPr>
          <p:nvPr>
            <p:ph type="sldNum" sz="quarter" idx="12"/>
          </p:nvPr>
        </p:nvSpPr>
        <p:spPr/>
        <p:txBody>
          <a:bodyPr/>
          <a:lstStyle/>
          <a:p>
            <a:fld id="{8FCCAB8A-DE1A-4FB4-B55D-2CEAB1F35ABB}" type="slidenum">
              <a:rPr lang="en-CH" smtClean="0"/>
              <a:t>‹#›</a:t>
            </a:fld>
            <a:endParaRPr lang="en-CH"/>
          </a:p>
        </p:txBody>
      </p:sp>
    </p:spTree>
    <p:extLst>
      <p:ext uri="{BB962C8B-B14F-4D97-AF65-F5344CB8AC3E}">
        <p14:creationId xmlns:p14="http://schemas.microsoft.com/office/powerpoint/2010/main" val="3255990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37770-0754-E776-599B-36693BC570AF}"/>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CDE251BA-6D5D-4294-8D7C-E4EBDCC235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Content Placeholder 3">
            <a:extLst>
              <a:ext uri="{FF2B5EF4-FFF2-40B4-BE49-F238E27FC236}">
                <a16:creationId xmlns:a16="http://schemas.microsoft.com/office/drawing/2014/main" id="{FB138295-8148-74DA-0F65-292B89B78B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Date Placeholder 4">
            <a:extLst>
              <a:ext uri="{FF2B5EF4-FFF2-40B4-BE49-F238E27FC236}">
                <a16:creationId xmlns:a16="http://schemas.microsoft.com/office/drawing/2014/main" id="{5FDBC6B6-6430-161C-77AB-E27FE17D74E8}"/>
              </a:ext>
            </a:extLst>
          </p:cNvPr>
          <p:cNvSpPr>
            <a:spLocks noGrp="1"/>
          </p:cNvSpPr>
          <p:nvPr>
            <p:ph type="dt" sz="half" idx="10"/>
          </p:nvPr>
        </p:nvSpPr>
        <p:spPr/>
        <p:txBody>
          <a:bodyPr/>
          <a:lstStyle/>
          <a:p>
            <a:fld id="{30DEFCD9-6D4A-4BD3-A9D1-743F576E5FBA}" type="datetimeFigureOut">
              <a:rPr lang="en-CH" smtClean="0"/>
              <a:t>07/27/2022</a:t>
            </a:fld>
            <a:endParaRPr lang="en-CH"/>
          </a:p>
        </p:txBody>
      </p:sp>
      <p:sp>
        <p:nvSpPr>
          <p:cNvPr id="6" name="Footer Placeholder 5">
            <a:extLst>
              <a:ext uri="{FF2B5EF4-FFF2-40B4-BE49-F238E27FC236}">
                <a16:creationId xmlns:a16="http://schemas.microsoft.com/office/drawing/2014/main" id="{43B8AF9D-8AD1-467A-5F53-9F415BB51484}"/>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A8160C5F-5237-7D9C-DD6E-B0B9FC01E29A}"/>
              </a:ext>
            </a:extLst>
          </p:cNvPr>
          <p:cNvSpPr>
            <a:spLocks noGrp="1"/>
          </p:cNvSpPr>
          <p:nvPr>
            <p:ph type="sldNum" sz="quarter" idx="12"/>
          </p:nvPr>
        </p:nvSpPr>
        <p:spPr/>
        <p:txBody>
          <a:bodyPr/>
          <a:lstStyle/>
          <a:p>
            <a:fld id="{8FCCAB8A-DE1A-4FB4-B55D-2CEAB1F35ABB}" type="slidenum">
              <a:rPr lang="en-CH" smtClean="0"/>
              <a:t>‹#›</a:t>
            </a:fld>
            <a:endParaRPr lang="en-CH"/>
          </a:p>
        </p:txBody>
      </p:sp>
    </p:spTree>
    <p:extLst>
      <p:ext uri="{BB962C8B-B14F-4D97-AF65-F5344CB8AC3E}">
        <p14:creationId xmlns:p14="http://schemas.microsoft.com/office/powerpoint/2010/main" val="1068289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C2743-F0E7-0D5B-4091-7D863F655C12}"/>
              </a:ext>
            </a:extLst>
          </p:cNvPr>
          <p:cNvSpPr>
            <a:spLocks noGrp="1"/>
          </p:cNvSpPr>
          <p:nvPr>
            <p:ph type="title"/>
          </p:nvPr>
        </p:nvSpPr>
        <p:spPr>
          <a:xfrm>
            <a:off x="839788" y="365125"/>
            <a:ext cx="10515600" cy="1325563"/>
          </a:xfrm>
        </p:spPr>
        <p:txBody>
          <a:bodyPr/>
          <a:lstStyle/>
          <a:p>
            <a:r>
              <a:rPr lang="en-US"/>
              <a:t>Click to edit Master title style</a:t>
            </a:r>
            <a:endParaRPr lang="en-CH"/>
          </a:p>
        </p:txBody>
      </p:sp>
      <p:sp>
        <p:nvSpPr>
          <p:cNvPr id="3" name="Text Placeholder 2">
            <a:extLst>
              <a:ext uri="{FF2B5EF4-FFF2-40B4-BE49-F238E27FC236}">
                <a16:creationId xmlns:a16="http://schemas.microsoft.com/office/drawing/2014/main" id="{DBCACC40-4F77-A22D-71B9-27CAC7E99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468773-6957-781B-CBFC-B36044ABBF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Text Placeholder 4">
            <a:extLst>
              <a:ext uri="{FF2B5EF4-FFF2-40B4-BE49-F238E27FC236}">
                <a16:creationId xmlns:a16="http://schemas.microsoft.com/office/drawing/2014/main" id="{868FC544-2FC7-8A85-EF94-E4B94DE2CE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D163DB-4545-2BAB-A7FB-E7F9C0DF06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7" name="Date Placeholder 6">
            <a:extLst>
              <a:ext uri="{FF2B5EF4-FFF2-40B4-BE49-F238E27FC236}">
                <a16:creationId xmlns:a16="http://schemas.microsoft.com/office/drawing/2014/main" id="{DB831264-038F-664B-4C15-E939716EEA11}"/>
              </a:ext>
            </a:extLst>
          </p:cNvPr>
          <p:cNvSpPr>
            <a:spLocks noGrp="1"/>
          </p:cNvSpPr>
          <p:nvPr>
            <p:ph type="dt" sz="half" idx="10"/>
          </p:nvPr>
        </p:nvSpPr>
        <p:spPr/>
        <p:txBody>
          <a:bodyPr/>
          <a:lstStyle/>
          <a:p>
            <a:fld id="{30DEFCD9-6D4A-4BD3-A9D1-743F576E5FBA}" type="datetimeFigureOut">
              <a:rPr lang="en-CH" smtClean="0"/>
              <a:t>07/27/2022</a:t>
            </a:fld>
            <a:endParaRPr lang="en-CH"/>
          </a:p>
        </p:txBody>
      </p:sp>
      <p:sp>
        <p:nvSpPr>
          <p:cNvPr id="8" name="Footer Placeholder 7">
            <a:extLst>
              <a:ext uri="{FF2B5EF4-FFF2-40B4-BE49-F238E27FC236}">
                <a16:creationId xmlns:a16="http://schemas.microsoft.com/office/drawing/2014/main" id="{6E7851D9-7655-AAE7-3F8B-243D64B013C5}"/>
              </a:ext>
            </a:extLst>
          </p:cNvPr>
          <p:cNvSpPr>
            <a:spLocks noGrp="1"/>
          </p:cNvSpPr>
          <p:nvPr>
            <p:ph type="ftr" sz="quarter" idx="11"/>
          </p:nvPr>
        </p:nvSpPr>
        <p:spPr/>
        <p:txBody>
          <a:bodyPr/>
          <a:lstStyle/>
          <a:p>
            <a:endParaRPr lang="en-CH"/>
          </a:p>
        </p:txBody>
      </p:sp>
      <p:sp>
        <p:nvSpPr>
          <p:cNvPr id="9" name="Slide Number Placeholder 8">
            <a:extLst>
              <a:ext uri="{FF2B5EF4-FFF2-40B4-BE49-F238E27FC236}">
                <a16:creationId xmlns:a16="http://schemas.microsoft.com/office/drawing/2014/main" id="{850462A0-F2A3-2543-F8B2-ACDAFCD760C5}"/>
              </a:ext>
            </a:extLst>
          </p:cNvPr>
          <p:cNvSpPr>
            <a:spLocks noGrp="1"/>
          </p:cNvSpPr>
          <p:nvPr>
            <p:ph type="sldNum" sz="quarter" idx="12"/>
          </p:nvPr>
        </p:nvSpPr>
        <p:spPr/>
        <p:txBody>
          <a:bodyPr/>
          <a:lstStyle/>
          <a:p>
            <a:fld id="{8FCCAB8A-DE1A-4FB4-B55D-2CEAB1F35ABB}" type="slidenum">
              <a:rPr lang="en-CH" smtClean="0"/>
              <a:t>‹#›</a:t>
            </a:fld>
            <a:endParaRPr lang="en-CH"/>
          </a:p>
        </p:txBody>
      </p:sp>
    </p:spTree>
    <p:extLst>
      <p:ext uri="{BB962C8B-B14F-4D97-AF65-F5344CB8AC3E}">
        <p14:creationId xmlns:p14="http://schemas.microsoft.com/office/powerpoint/2010/main" val="390344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46A2D-EA68-9CA8-A0F7-12CF7D0E0072}"/>
              </a:ext>
            </a:extLst>
          </p:cNvPr>
          <p:cNvSpPr>
            <a:spLocks noGrp="1"/>
          </p:cNvSpPr>
          <p:nvPr>
            <p:ph type="title"/>
          </p:nvPr>
        </p:nvSpPr>
        <p:spPr/>
        <p:txBody>
          <a:bodyPr/>
          <a:lstStyle/>
          <a:p>
            <a:r>
              <a:rPr lang="en-US"/>
              <a:t>Click to edit Master title style</a:t>
            </a:r>
            <a:endParaRPr lang="en-CH"/>
          </a:p>
        </p:txBody>
      </p:sp>
      <p:sp>
        <p:nvSpPr>
          <p:cNvPr id="3" name="Date Placeholder 2">
            <a:extLst>
              <a:ext uri="{FF2B5EF4-FFF2-40B4-BE49-F238E27FC236}">
                <a16:creationId xmlns:a16="http://schemas.microsoft.com/office/drawing/2014/main" id="{AFDCC7B2-8946-F543-C0FF-0EE1F5B0AA1E}"/>
              </a:ext>
            </a:extLst>
          </p:cNvPr>
          <p:cNvSpPr>
            <a:spLocks noGrp="1"/>
          </p:cNvSpPr>
          <p:nvPr>
            <p:ph type="dt" sz="half" idx="10"/>
          </p:nvPr>
        </p:nvSpPr>
        <p:spPr/>
        <p:txBody>
          <a:bodyPr/>
          <a:lstStyle/>
          <a:p>
            <a:fld id="{30DEFCD9-6D4A-4BD3-A9D1-743F576E5FBA}" type="datetimeFigureOut">
              <a:rPr lang="en-CH" smtClean="0"/>
              <a:t>07/27/2022</a:t>
            </a:fld>
            <a:endParaRPr lang="en-CH"/>
          </a:p>
        </p:txBody>
      </p:sp>
      <p:sp>
        <p:nvSpPr>
          <p:cNvPr id="4" name="Footer Placeholder 3">
            <a:extLst>
              <a:ext uri="{FF2B5EF4-FFF2-40B4-BE49-F238E27FC236}">
                <a16:creationId xmlns:a16="http://schemas.microsoft.com/office/drawing/2014/main" id="{E746A6AE-C284-537F-7AA1-F24BB74A02E9}"/>
              </a:ext>
            </a:extLst>
          </p:cNvPr>
          <p:cNvSpPr>
            <a:spLocks noGrp="1"/>
          </p:cNvSpPr>
          <p:nvPr>
            <p:ph type="ftr" sz="quarter" idx="11"/>
          </p:nvPr>
        </p:nvSpPr>
        <p:spPr/>
        <p:txBody>
          <a:bodyPr/>
          <a:lstStyle/>
          <a:p>
            <a:endParaRPr lang="en-CH"/>
          </a:p>
        </p:txBody>
      </p:sp>
      <p:sp>
        <p:nvSpPr>
          <p:cNvPr id="5" name="Slide Number Placeholder 4">
            <a:extLst>
              <a:ext uri="{FF2B5EF4-FFF2-40B4-BE49-F238E27FC236}">
                <a16:creationId xmlns:a16="http://schemas.microsoft.com/office/drawing/2014/main" id="{EFAEF6A4-2DFB-F347-9180-93A5CC007DC6}"/>
              </a:ext>
            </a:extLst>
          </p:cNvPr>
          <p:cNvSpPr>
            <a:spLocks noGrp="1"/>
          </p:cNvSpPr>
          <p:nvPr>
            <p:ph type="sldNum" sz="quarter" idx="12"/>
          </p:nvPr>
        </p:nvSpPr>
        <p:spPr/>
        <p:txBody>
          <a:bodyPr/>
          <a:lstStyle/>
          <a:p>
            <a:fld id="{8FCCAB8A-DE1A-4FB4-B55D-2CEAB1F35ABB}" type="slidenum">
              <a:rPr lang="en-CH" smtClean="0"/>
              <a:t>‹#›</a:t>
            </a:fld>
            <a:endParaRPr lang="en-CH"/>
          </a:p>
        </p:txBody>
      </p:sp>
    </p:spTree>
    <p:extLst>
      <p:ext uri="{BB962C8B-B14F-4D97-AF65-F5344CB8AC3E}">
        <p14:creationId xmlns:p14="http://schemas.microsoft.com/office/powerpoint/2010/main" val="377331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1840CC-1E33-66D3-B232-DB1C3838B60D}"/>
              </a:ext>
            </a:extLst>
          </p:cNvPr>
          <p:cNvSpPr>
            <a:spLocks noGrp="1"/>
          </p:cNvSpPr>
          <p:nvPr>
            <p:ph type="dt" sz="half" idx="10"/>
          </p:nvPr>
        </p:nvSpPr>
        <p:spPr/>
        <p:txBody>
          <a:bodyPr/>
          <a:lstStyle/>
          <a:p>
            <a:fld id="{30DEFCD9-6D4A-4BD3-A9D1-743F576E5FBA}" type="datetimeFigureOut">
              <a:rPr lang="en-CH" smtClean="0"/>
              <a:t>07/27/2022</a:t>
            </a:fld>
            <a:endParaRPr lang="en-CH"/>
          </a:p>
        </p:txBody>
      </p:sp>
      <p:sp>
        <p:nvSpPr>
          <p:cNvPr id="3" name="Footer Placeholder 2">
            <a:extLst>
              <a:ext uri="{FF2B5EF4-FFF2-40B4-BE49-F238E27FC236}">
                <a16:creationId xmlns:a16="http://schemas.microsoft.com/office/drawing/2014/main" id="{028F3FD6-78FF-141F-5F74-9EA30B5B886C}"/>
              </a:ext>
            </a:extLst>
          </p:cNvPr>
          <p:cNvSpPr>
            <a:spLocks noGrp="1"/>
          </p:cNvSpPr>
          <p:nvPr>
            <p:ph type="ftr" sz="quarter" idx="11"/>
          </p:nvPr>
        </p:nvSpPr>
        <p:spPr/>
        <p:txBody>
          <a:bodyPr/>
          <a:lstStyle/>
          <a:p>
            <a:endParaRPr lang="en-CH"/>
          </a:p>
        </p:txBody>
      </p:sp>
      <p:sp>
        <p:nvSpPr>
          <p:cNvPr id="4" name="Slide Number Placeholder 3">
            <a:extLst>
              <a:ext uri="{FF2B5EF4-FFF2-40B4-BE49-F238E27FC236}">
                <a16:creationId xmlns:a16="http://schemas.microsoft.com/office/drawing/2014/main" id="{C9F32479-F041-C753-E8AF-FEA92B172765}"/>
              </a:ext>
            </a:extLst>
          </p:cNvPr>
          <p:cNvSpPr>
            <a:spLocks noGrp="1"/>
          </p:cNvSpPr>
          <p:nvPr>
            <p:ph type="sldNum" sz="quarter" idx="12"/>
          </p:nvPr>
        </p:nvSpPr>
        <p:spPr/>
        <p:txBody>
          <a:bodyPr/>
          <a:lstStyle/>
          <a:p>
            <a:fld id="{8FCCAB8A-DE1A-4FB4-B55D-2CEAB1F35ABB}" type="slidenum">
              <a:rPr lang="en-CH" smtClean="0"/>
              <a:t>‹#›</a:t>
            </a:fld>
            <a:endParaRPr lang="en-CH"/>
          </a:p>
        </p:txBody>
      </p:sp>
    </p:spTree>
    <p:extLst>
      <p:ext uri="{BB962C8B-B14F-4D97-AF65-F5344CB8AC3E}">
        <p14:creationId xmlns:p14="http://schemas.microsoft.com/office/powerpoint/2010/main" val="261553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69B0F-DCBF-E0B7-8A16-DA9B56DF60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Content Placeholder 2">
            <a:extLst>
              <a:ext uri="{FF2B5EF4-FFF2-40B4-BE49-F238E27FC236}">
                <a16:creationId xmlns:a16="http://schemas.microsoft.com/office/drawing/2014/main" id="{EC9A7C93-8691-3D1D-D57F-7A9D7A1144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Text Placeholder 3">
            <a:extLst>
              <a:ext uri="{FF2B5EF4-FFF2-40B4-BE49-F238E27FC236}">
                <a16:creationId xmlns:a16="http://schemas.microsoft.com/office/drawing/2014/main" id="{E46BAC88-7373-471D-4CAC-FD5F504CE1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C4BDF2-AE34-1C43-4750-146D63273843}"/>
              </a:ext>
            </a:extLst>
          </p:cNvPr>
          <p:cNvSpPr>
            <a:spLocks noGrp="1"/>
          </p:cNvSpPr>
          <p:nvPr>
            <p:ph type="dt" sz="half" idx="10"/>
          </p:nvPr>
        </p:nvSpPr>
        <p:spPr/>
        <p:txBody>
          <a:bodyPr/>
          <a:lstStyle/>
          <a:p>
            <a:fld id="{30DEFCD9-6D4A-4BD3-A9D1-743F576E5FBA}" type="datetimeFigureOut">
              <a:rPr lang="en-CH" smtClean="0"/>
              <a:t>07/27/2022</a:t>
            </a:fld>
            <a:endParaRPr lang="en-CH"/>
          </a:p>
        </p:txBody>
      </p:sp>
      <p:sp>
        <p:nvSpPr>
          <p:cNvPr id="6" name="Footer Placeholder 5">
            <a:extLst>
              <a:ext uri="{FF2B5EF4-FFF2-40B4-BE49-F238E27FC236}">
                <a16:creationId xmlns:a16="http://schemas.microsoft.com/office/drawing/2014/main" id="{74AD74A3-14B1-63B4-C3DA-6E8AFBECD1DD}"/>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EE676269-AB39-E8AE-2755-E2FC04D56CD5}"/>
              </a:ext>
            </a:extLst>
          </p:cNvPr>
          <p:cNvSpPr>
            <a:spLocks noGrp="1"/>
          </p:cNvSpPr>
          <p:nvPr>
            <p:ph type="sldNum" sz="quarter" idx="12"/>
          </p:nvPr>
        </p:nvSpPr>
        <p:spPr/>
        <p:txBody>
          <a:bodyPr/>
          <a:lstStyle/>
          <a:p>
            <a:fld id="{8FCCAB8A-DE1A-4FB4-B55D-2CEAB1F35ABB}" type="slidenum">
              <a:rPr lang="en-CH" smtClean="0"/>
              <a:t>‹#›</a:t>
            </a:fld>
            <a:endParaRPr lang="en-CH"/>
          </a:p>
        </p:txBody>
      </p:sp>
    </p:spTree>
    <p:extLst>
      <p:ext uri="{BB962C8B-B14F-4D97-AF65-F5344CB8AC3E}">
        <p14:creationId xmlns:p14="http://schemas.microsoft.com/office/powerpoint/2010/main" val="2004453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5792A-BB3A-D934-E3E3-E37EF87975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Picture Placeholder 2">
            <a:extLst>
              <a:ext uri="{FF2B5EF4-FFF2-40B4-BE49-F238E27FC236}">
                <a16:creationId xmlns:a16="http://schemas.microsoft.com/office/drawing/2014/main" id="{4964870A-FB2F-DAC3-E7E5-0AA980A30D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H"/>
          </a:p>
        </p:txBody>
      </p:sp>
      <p:sp>
        <p:nvSpPr>
          <p:cNvPr id="4" name="Text Placeholder 3">
            <a:extLst>
              <a:ext uri="{FF2B5EF4-FFF2-40B4-BE49-F238E27FC236}">
                <a16:creationId xmlns:a16="http://schemas.microsoft.com/office/drawing/2014/main" id="{873B0223-E3AC-CEAA-D4DE-B7632051D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CEC64B-06F4-CDB1-5C2D-2D86C0C6FF25}"/>
              </a:ext>
            </a:extLst>
          </p:cNvPr>
          <p:cNvSpPr>
            <a:spLocks noGrp="1"/>
          </p:cNvSpPr>
          <p:nvPr>
            <p:ph type="dt" sz="half" idx="10"/>
          </p:nvPr>
        </p:nvSpPr>
        <p:spPr/>
        <p:txBody>
          <a:bodyPr/>
          <a:lstStyle/>
          <a:p>
            <a:fld id="{30DEFCD9-6D4A-4BD3-A9D1-743F576E5FBA}" type="datetimeFigureOut">
              <a:rPr lang="en-CH" smtClean="0"/>
              <a:t>07/27/2022</a:t>
            </a:fld>
            <a:endParaRPr lang="en-CH"/>
          </a:p>
        </p:txBody>
      </p:sp>
      <p:sp>
        <p:nvSpPr>
          <p:cNvPr id="6" name="Footer Placeholder 5">
            <a:extLst>
              <a:ext uri="{FF2B5EF4-FFF2-40B4-BE49-F238E27FC236}">
                <a16:creationId xmlns:a16="http://schemas.microsoft.com/office/drawing/2014/main" id="{9C339219-F234-9AE6-08BA-C9E2AC571D5E}"/>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5AB15ED0-B553-09D6-45B9-BB2376E5683C}"/>
              </a:ext>
            </a:extLst>
          </p:cNvPr>
          <p:cNvSpPr>
            <a:spLocks noGrp="1"/>
          </p:cNvSpPr>
          <p:nvPr>
            <p:ph type="sldNum" sz="quarter" idx="12"/>
          </p:nvPr>
        </p:nvSpPr>
        <p:spPr/>
        <p:txBody>
          <a:bodyPr/>
          <a:lstStyle/>
          <a:p>
            <a:fld id="{8FCCAB8A-DE1A-4FB4-B55D-2CEAB1F35ABB}" type="slidenum">
              <a:rPr lang="en-CH" smtClean="0"/>
              <a:t>‹#›</a:t>
            </a:fld>
            <a:endParaRPr lang="en-CH"/>
          </a:p>
        </p:txBody>
      </p:sp>
    </p:spTree>
    <p:extLst>
      <p:ext uri="{BB962C8B-B14F-4D97-AF65-F5344CB8AC3E}">
        <p14:creationId xmlns:p14="http://schemas.microsoft.com/office/powerpoint/2010/main" val="3202684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283EB8-1D71-6F4E-E7F8-9907BB3251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H"/>
          </a:p>
        </p:txBody>
      </p:sp>
      <p:sp>
        <p:nvSpPr>
          <p:cNvPr id="3" name="Text Placeholder 2">
            <a:extLst>
              <a:ext uri="{FF2B5EF4-FFF2-40B4-BE49-F238E27FC236}">
                <a16:creationId xmlns:a16="http://schemas.microsoft.com/office/drawing/2014/main" id="{38F0FA98-DB1E-097D-B917-A30F841C0F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048431E9-1B95-4548-638B-2F1769C201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EFCD9-6D4A-4BD3-A9D1-743F576E5FBA}" type="datetimeFigureOut">
              <a:rPr lang="en-CH" smtClean="0"/>
              <a:t>07/27/2022</a:t>
            </a:fld>
            <a:endParaRPr lang="en-CH"/>
          </a:p>
        </p:txBody>
      </p:sp>
      <p:sp>
        <p:nvSpPr>
          <p:cNvPr id="5" name="Footer Placeholder 4">
            <a:extLst>
              <a:ext uri="{FF2B5EF4-FFF2-40B4-BE49-F238E27FC236}">
                <a16:creationId xmlns:a16="http://schemas.microsoft.com/office/drawing/2014/main" id="{850FB343-727B-B1A0-9F6E-F7D8FA6133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H"/>
          </a:p>
        </p:txBody>
      </p:sp>
      <p:sp>
        <p:nvSpPr>
          <p:cNvPr id="6" name="Slide Number Placeholder 5">
            <a:extLst>
              <a:ext uri="{FF2B5EF4-FFF2-40B4-BE49-F238E27FC236}">
                <a16:creationId xmlns:a16="http://schemas.microsoft.com/office/drawing/2014/main" id="{5E71CFBA-3710-44B5-A7B9-A06D2BFC3D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CAB8A-DE1A-4FB4-B55D-2CEAB1F35ABB}" type="slidenum">
              <a:rPr lang="en-CH" smtClean="0"/>
              <a:t>‹#›</a:t>
            </a:fld>
            <a:endParaRPr lang="en-CH"/>
          </a:p>
        </p:txBody>
      </p:sp>
    </p:spTree>
    <p:extLst>
      <p:ext uri="{BB962C8B-B14F-4D97-AF65-F5344CB8AC3E}">
        <p14:creationId xmlns:p14="http://schemas.microsoft.com/office/powerpoint/2010/main" val="3224473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3A40AD-F067-9F51-9520-D67FA2010EDB}"/>
              </a:ext>
            </a:extLst>
          </p:cNvPr>
          <p:cNvSpPr>
            <a:spLocks noGrp="1"/>
          </p:cNvSpPr>
          <p:nvPr>
            <p:ph type="ctrTitle"/>
          </p:nvPr>
        </p:nvSpPr>
        <p:spPr/>
        <p:txBody>
          <a:bodyPr>
            <a:noAutofit/>
          </a:bodyPr>
          <a:lstStyle/>
          <a:p>
            <a:r>
              <a:rPr lang="en-US" sz="4400" b="1" i="0">
                <a:solidFill>
                  <a:srgbClr val="000000"/>
                </a:solidFill>
                <a:effectLst/>
                <a:latin typeface="IAS Ribbon Sans"/>
              </a:rPr>
              <a:t>Global epidemiology and actions for prioritizing access and scale up of HIV prevention and treatment programmes</a:t>
            </a:r>
            <a:endParaRPr lang="en-CH" sz="4400"/>
          </a:p>
        </p:txBody>
      </p:sp>
      <p:sp>
        <p:nvSpPr>
          <p:cNvPr id="5" name="Subtitle 4">
            <a:extLst>
              <a:ext uri="{FF2B5EF4-FFF2-40B4-BE49-F238E27FC236}">
                <a16:creationId xmlns:a16="http://schemas.microsoft.com/office/drawing/2014/main" id="{FD4913A2-9A71-D2ED-7E37-CFCBB22F6FEB}"/>
              </a:ext>
            </a:extLst>
          </p:cNvPr>
          <p:cNvSpPr>
            <a:spLocks noGrp="1"/>
          </p:cNvSpPr>
          <p:nvPr>
            <p:ph type="subTitle" idx="1"/>
          </p:nvPr>
        </p:nvSpPr>
        <p:spPr>
          <a:xfrm>
            <a:off x="1524000" y="4268788"/>
            <a:ext cx="9144000" cy="1655762"/>
          </a:xfrm>
        </p:spPr>
        <p:txBody>
          <a:bodyPr/>
          <a:lstStyle/>
          <a:p>
            <a:r>
              <a:rPr lang="en-US" dirty="0"/>
              <a:t>Eamonn Murphy</a:t>
            </a:r>
          </a:p>
          <a:p>
            <a:r>
              <a:rPr lang="en-US" dirty="0"/>
              <a:t>Deputy Executive Director,</a:t>
            </a:r>
          </a:p>
          <a:p>
            <a:r>
              <a:rPr lang="en-US" dirty="0"/>
              <a:t>UNAIDS, Geneva</a:t>
            </a:r>
            <a:endParaRPr lang="en-CH" dirty="0"/>
          </a:p>
        </p:txBody>
      </p:sp>
    </p:spTree>
    <p:extLst>
      <p:ext uri="{BB962C8B-B14F-4D97-AF65-F5344CB8AC3E}">
        <p14:creationId xmlns:p14="http://schemas.microsoft.com/office/powerpoint/2010/main" val="1422131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C6D3D0-C8DB-B96C-CE2D-3141472BB02E}"/>
              </a:ext>
            </a:extLst>
          </p:cNvPr>
          <p:cNvSpPr>
            <a:spLocks noGrp="1"/>
          </p:cNvSpPr>
          <p:nvPr>
            <p:ph sz="quarter" idx="12"/>
          </p:nvPr>
        </p:nvSpPr>
        <p:spPr/>
        <p:txBody>
          <a:bodyPr/>
          <a:lstStyle/>
          <a:p>
            <a:r>
              <a:rPr lang="en-US" sz="2000" b="0" i="0" u="none" strike="noStrike" baseline="0">
                <a:solidFill>
                  <a:srgbClr val="E31837"/>
                </a:solidFill>
                <a:latin typeface="Avenir Next LT Pro" panose="020B0504020202020204" pitchFamily="34" charset="0"/>
              </a:rPr>
              <a:t>30% of testing and treatment services </a:t>
            </a:r>
            <a:r>
              <a:rPr lang="en-US" sz="2000" b="0" i="0" u="none" strike="noStrike" baseline="0">
                <a:solidFill>
                  <a:srgbClr val="000000"/>
                </a:solidFill>
                <a:latin typeface="Avenir Next LT Pro" panose="020B0504020202020204" pitchFamily="34" charset="0"/>
              </a:rPr>
              <a:t>to be </a:t>
            </a:r>
            <a:r>
              <a:rPr lang="en-US" sz="2000" b="0" i="0" u="none" strike="noStrike" baseline="0">
                <a:latin typeface="Avenir Next LT Pro" panose="020B0504020202020204" pitchFamily="34" charset="0"/>
              </a:rPr>
              <a:t>delivered by community-led organizations. 	</a:t>
            </a:r>
          </a:p>
          <a:p>
            <a:endParaRPr lang="en-US" sz="2000" b="0" i="0" u="none" strike="noStrike" baseline="0">
              <a:latin typeface="Avenir Next LT Pro" panose="020B0504020202020204" pitchFamily="34" charset="0"/>
            </a:endParaRPr>
          </a:p>
          <a:p>
            <a:r>
              <a:rPr lang="en-US" sz="2000" b="0" i="0" u="none" strike="noStrike" baseline="0">
                <a:solidFill>
                  <a:srgbClr val="E31837"/>
                </a:solidFill>
                <a:latin typeface="Avenir Next LT Pro" panose="020B0504020202020204" pitchFamily="34" charset="0"/>
              </a:rPr>
              <a:t>80%</a:t>
            </a:r>
            <a:r>
              <a:rPr lang="en-US" sz="2000" b="0" i="0" u="none" strike="noStrike" baseline="0">
                <a:solidFill>
                  <a:srgbClr val="000000"/>
                </a:solidFill>
                <a:latin typeface="Avenir Next LT Pro" panose="020B0504020202020204" pitchFamily="34" charset="0"/>
              </a:rPr>
              <a:t> of service delivery for </a:t>
            </a:r>
            <a:r>
              <a:rPr lang="en-US" sz="2000" b="0" i="0" u="none" strike="noStrike" baseline="0">
                <a:solidFill>
                  <a:srgbClr val="E31837"/>
                </a:solidFill>
                <a:latin typeface="Avenir Next LT Pro" panose="020B0504020202020204" pitchFamily="34" charset="0"/>
              </a:rPr>
              <a:t>HIV prevention programmes </a:t>
            </a:r>
            <a:r>
              <a:rPr lang="en-US" sz="2000" b="0" i="0" u="none" strike="noStrike" baseline="0">
                <a:solidFill>
                  <a:srgbClr val="000000"/>
                </a:solidFill>
                <a:latin typeface="Avenir Next LT Pro" panose="020B0504020202020204" pitchFamily="34" charset="0"/>
              </a:rPr>
              <a:t>for key populations and of services for women to be delivered by community-led, key population-led, and women-led organizations respectively. </a:t>
            </a:r>
          </a:p>
          <a:p>
            <a:endParaRPr lang="en-US" sz="2000" b="0" i="0" u="none" strike="noStrike" baseline="0">
              <a:latin typeface="Avenir Next LT Pro" panose="020B0504020202020204" pitchFamily="34" charset="0"/>
            </a:endParaRPr>
          </a:p>
          <a:p>
            <a:r>
              <a:rPr lang="en-US" sz="2000" b="0" i="0" u="none" strike="noStrike" baseline="0">
                <a:solidFill>
                  <a:srgbClr val="E31837"/>
                </a:solidFill>
                <a:latin typeface="Avenir Next LT Pro" panose="020B0504020202020204" pitchFamily="34" charset="0"/>
              </a:rPr>
              <a:t>60%</a:t>
            </a:r>
            <a:r>
              <a:rPr lang="en-US" sz="2000" b="0" i="0" u="none" strike="noStrike" baseline="0">
                <a:solidFill>
                  <a:srgbClr val="000000"/>
                </a:solidFill>
                <a:latin typeface="Avenir Next LT Pro" panose="020B0504020202020204" pitchFamily="34" charset="0"/>
              </a:rPr>
              <a:t> of the </a:t>
            </a:r>
            <a:r>
              <a:rPr lang="en-US" sz="2000" b="0" i="0" u="none" strike="noStrike" baseline="0">
                <a:solidFill>
                  <a:srgbClr val="E31837"/>
                </a:solidFill>
                <a:latin typeface="Avenir Next LT Pro" panose="020B0504020202020204" pitchFamily="34" charset="0"/>
              </a:rPr>
              <a:t>programmes supporting the achievement of societal enablers</a:t>
            </a:r>
            <a:r>
              <a:rPr lang="en-US" sz="2000" b="0" i="0" u="none" strike="noStrike" baseline="0">
                <a:solidFill>
                  <a:srgbClr val="000000"/>
                </a:solidFill>
                <a:latin typeface="Avenir Next LT Pro" panose="020B0504020202020204" pitchFamily="34" charset="0"/>
              </a:rPr>
              <a:t> to be delivered by community-led organizations.</a:t>
            </a:r>
            <a:endParaRPr lang="en-CH"/>
          </a:p>
        </p:txBody>
      </p:sp>
      <p:sp>
        <p:nvSpPr>
          <p:cNvPr id="3" name="Text Placeholder 2">
            <a:extLst>
              <a:ext uri="{FF2B5EF4-FFF2-40B4-BE49-F238E27FC236}">
                <a16:creationId xmlns:a16="http://schemas.microsoft.com/office/drawing/2014/main" id="{05DE143C-B594-5B57-2E17-CA598FCCAFC7}"/>
              </a:ext>
            </a:extLst>
          </p:cNvPr>
          <p:cNvSpPr>
            <a:spLocks noGrp="1"/>
          </p:cNvSpPr>
          <p:nvPr>
            <p:ph type="body" sz="quarter" idx="10"/>
          </p:nvPr>
        </p:nvSpPr>
        <p:spPr>
          <a:solidFill>
            <a:srgbClr val="48C0BC"/>
          </a:solidFill>
        </p:spPr>
        <p:txBody>
          <a:bodyPr/>
          <a:lstStyle/>
          <a:p>
            <a:r>
              <a:rPr lang="en-US"/>
              <a:t>Commitments to reaching global targets</a:t>
            </a:r>
            <a:endParaRPr lang="en-CH"/>
          </a:p>
        </p:txBody>
      </p:sp>
    </p:spTree>
    <p:extLst>
      <p:ext uri="{BB962C8B-B14F-4D97-AF65-F5344CB8AC3E}">
        <p14:creationId xmlns:p14="http://schemas.microsoft.com/office/powerpoint/2010/main" val="4003857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2D963-9165-CF04-A7C6-309A0A6D4DA2}"/>
              </a:ext>
            </a:extLst>
          </p:cNvPr>
          <p:cNvSpPr>
            <a:spLocks noGrp="1"/>
          </p:cNvSpPr>
          <p:nvPr>
            <p:ph type="title"/>
          </p:nvPr>
        </p:nvSpPr>
        <p:spPr/>
        <p:txBody>
          <a:bodyPr>
            <a:normAutofit/>
          </a:bodyPr>
          <a:lstStyle/>
          <a:p>
            <a:r>
              <a:rPr lang="en-US" sz="3600">
                <a:highlight>
                  <a:srgbClr val="F17076"/>
                </a:highlight>
                <a:ea typeface="+mj-lt"/>
                <a:cs typeface="+mj-lt"/>
              </a:rPr>
              <a:t>Law reform is happening but is still too slow</a:t>
            </a:r>
            <a:endParaRPr lang="en-US" sz="3600">
              <a:highlight>
                <a:srgbClr val="F17076"/>
              </a:highlight>
            </a:endParaRPr>
          </a:p>
        </p:txBody>
      </p:sp>
      <p:sp>
        <p:nvSpPr>
          <p:cNvPr id="6" name="TextBox 5">
            <a:extLst>
              <a:ext uri="{FF2B5EF4-FFF2-40B4-BE49-F238E27FC236}">
                <a16:creationId xmlns:a16="http://schemas.microsoft.com/office/drawing/2014/main" id="{9796720B-D9A7-7147-33D0-F4D38A63D993}"/>
              </a:ext>
            </a:extLst>
          </p:cNvPr>
          <p:cNvSpPr txBox="1"/>
          <p:nvPr/>
        </p:nvSpPr>
        <p:spPr>
          <a:xfrm>
            <a:off x="321127" y="1690688"/>
            <a:ext cx="6115835"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Sans-Serif"/>
              <a:buChar char="•"/>
            </a:pPr>
            <a:r>
              <a:rPr lang="en-US">
                <a:latin typeface="Calibri Light" panose="020F0302020204030204" pitchFamily="34" charset="0"/>
                <a:ea typeface="+mn-lt"/>
                <a:cs typeface="Calibri Light" panose="020F0302020204030204" pitchFamily="34" charset="0"/>
              </a:rPr>
              <a:t>A number of countries decriminalized HIV risk </a:t>
            </a:r>
            <a:r>
              <a:rPr lang="en-US" err="1">
                <a:latin typeface="Calibri Light" panose="020F0302020204030204" pitchFamily="34" charset="0"/>
                <a:ea typeface="+mn-lt"/>
                <a:cs typeface="Calibri Light" panose="020F0302020204030204" pitchFamily="34" charset="0"/>
              </a:rPr>
              <a:t>behviours</a:t>
            </a:r>
            <a:r>
              <a:rPr lang="en-US">
                <a:latin typeface="Calibri Light" panose="020F0302020204030204" pitchFamily="34" charset="0"/>
                <a:ea typeface="+mn-lt"/>
                <a:cs typeface="Calibri Light" panose="020F0302020204030204" pitchFamily="34" charset="0"/>
              </a:rPr>
              <a:t> in 2021</a:t>
            </a:r>
          </a:p>
          <a:p>
            <a:pPr marL="800100" lvl="1" indent="-342900">
              <a:buFont typeface="Arial,Sans-Serif"/>
              <a:buChar char="•"/>
            </a:pPr>
            <a:r>
              <a:rPr lang="en-US">
                <a:latin typeface="Calibri Light" panose="020F0302020204030204" pitchFamily="34" charset="0"/>
                <a:ea typeface="+mn-lt"/>
                <a:cs typeface="Calibri Light" panose="020F0302020204030204" pitchFamily="34" charset="0"/>
              </a:rPr>
              <a:t>Sex work: Victoria (Australia) and Belgium</a:t>
            </a:r>
          </a:p>
          <a:p>
            <a:pPr marL="800100" lvl="1" indent="-342900">
              <a:buFont typeface="Arial,Sans-Serif"/>
              <a:buChar char="•"/>
            </a:pPr>
            <a:r>
              <a:rPr lang="en-US">
                <a:latin typeface="Calibri Light" panose="020F0302020204030204" pitchFamily="34" charset="0"/>
                <a:ea typeface="+mn-lt"/>
                <a:cs typeface="Calibri Light" panose="020F0302020204030204" pitchFamily="34" charset="0"/>
              </a:rPr>
              <a:t>HIV exposure / non-disclosure and transmission: Zimbabwe, Armenia, various US states*</a:t>
            </a:r>
          </a:p>
          <a:p>
            <a:pPr marL="800100" lvl="1" indent="-342900">
              <a:buFont typeface="Arial,Sans-Serif"/>
              <a:buChar char="•"/>
            </a:pPr>
            <a:r>
              <a:rPr lang="en-US">
                <a:latin typeface="Calibri Light" panose="020F0302020204030204" pitchFamily="34" charset="0"/>
                <a:ea typeface="+mn-lt"/>
                <a:cs typeface="Calibri Light" panose="020F0302020204030204" pitchFamily="34" charset="0"/>
              </a:rPr>
              <a:t>Same-sex sexual activity: Antigua &amp; Barbuda</a:t>
            </a:r>
          </a:p>
          <a:p>
            <a:pPr marL="800100" lvl="1" indent="-342900">
              <a:buFont typeface="Arial,Sans-Serif"/>
              <a:buChar char="•"/>
            </a:pPr>
            <a:r>
              <a:rPr lang="en-US">
                <a:latin typeface="Calibri Light" panose="020F0302020204030204" pitchFamily="34" charset="0"/>
                <a:ea typeface="+mn-lt"/>
                <a:cs typeface="Calibri Light" panose="020F0302020204030204" pitchFamily="34" charset="0"/>
              </a:rPr>
              <a:t>Possession of drugs for personal use: ACT (Australia), Thailand (marijuana only), BC (Canada) granted an exemption to </a:t>
            </a:r>
            <a:r>
              <a:rPr lang="en-US" err="1">
                <a:latin typeface="Calibri Light" panose="020F0302020204030204" pitchFamily="34" charset="0"/>
                <a:ea typeface="+mn-lt"/>
                <a:cs typeface="Calibri Light" panose="020F0302020204030204" pitchFamily="34" charset="0"/>
              </a:rPr>
              <a:t>decriminalise</a:t>
            </a:r>
            <a:r>
              <a:rPr lang="en-US">
                <a:latin typeface="Calibri Light" panose="020F0302020204030204" pitchFamily="34" charset="0"/>
                <a:ea typeface="+mn-lt"/>
                <a:cs typeface="Calibri Light" panose="020F0302020204030204" pitchFamily="34" charset="0"/>
              </a:rPr>
              <a:t>.</a:t>
            </a:r>
          </a:p>
          <a:p>
            <a:endParaRPr lang="en-US">
              <a:latin typeface="Calibri Light" panose="020F0302020204030204" pitchFamily="34" charset="0"/>
              <a:ea typeface="+mn-lt"/>
              <a:cs typeface="Calibri Light" panose="020F0302020204030204" pitchFamily="34" charset="0"/>
            </a:endParaRPr>
          </a:p>
          <a:p>
            <a:endParaRPr lang="en-US">
              <a:latin typeface="Calibri Light" panose="020F0302020204030204" pitchFamily="34" charset="0"/>
              <a:ea typeface="+mn-lt"/>
              <a:cs typeface="Calibri Light" panose="020F0302020204030204" pitchFamily="34" charset="0"/>
            </a:endParaRPr>
          </a:p>
          <a:p>
            <a:r>
              <a:rPr lang="en-US">
                <a:latin typeface="Calibri Light" panose="020F0302020204030204" pitchFamily="34" charset="0"/>
                <a:ea typeface="+mn-lt"/>
                <a:cs typeface="Calibri Light" panose="020F0302020204030204" pitchFamily="34" charset="0"/>
              </a:rPr>
              <a:t>India's Supreme Court recently issued directives to government to implement human rights obligations relating to sex workers and the right to dignity at work.</a:t>
            </a:r>
          </a:p>
          <a:p>
            <a:endParaRPr lang="en-US">
              <a:latin typeface="Calibri Light" panose="020F0302020204030204" pitchFamily="34" charset="0"/>
              <a:ea typeface="+mn-lt"/>
              <a:cs typeface="Calibri Light" panose="020F0302020204030204" pitchFamily="34" charset="0"/>
            </a:endParaRPr>
          </a:p>
          <a:p>
            <a:r>
              <a:rPr lang="en-US">
                <a:latin typeface="Calibri Light" panose="020F0302020204030204" pitchFamily="34" charset="0"/>
                <a:ea typeface="+mn-lt"/>
                <a:cs typeface="Calibri Light" panose="020F0302020204030204" pitchFamily="34" charset="0"/>
              </a:rPr>
              <a:t>*in some cases laws were not repealed but their scope was narrowed.</a:t>
            </a:r>
          </a:p>
        </p:txBody>
      </p:sp>
      <p:pic>
        <p:nvPicPr>
          <p:cNvPr id="7" name="Picture 6" descr="Chart, bar chart&#10;&#10;Description automatically generated">
            <a:extLst>
              <a:ext uri="{FF2B5EF4-FFF2-40B4-BE49-F238E27FC236}">
                <a16:creationId xmlns:a16="http://schemas.microsoft.com/office/drawing/2014/main" id="{2D35F0AE-9674-E738-6639-B46BBC097D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6962" y="1690689"/>
            <a:ext cx="5660550" cy="4430712"/>
          </a:xfrm>
          <a:prstGeom prst="rect">
            <a:avLst/>
          </a:prstGeom>
          <a:ln>
            <a:solidFill>
              <a:schemeClr val="bg2">
                <a:lumMod val="50000"/>
              </a:schemeClr>
            </a:solidFill>
          </a:ln>
        </p:spPr>
      </p:pic>
    </p:spTree>
    <p:extLst>
      <p:ext uri="{BB962C8B-B14F-4D97-AF65-F5344CB8AC3E}">
        <p14:creationId xmlns:p14="http://schemas.microsoft.com/office/powerpoint/2010/main" val="2002100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2D963-9165-CF04-A7C6-309A0A6D4DA2}"/>
              </a:ext>
            </a:extLst>
          </p:cNvPr>
          <p:cNvSpPr>
            <a:spLocks noGrp="1"/>
          </p:cNvSpPr>
          <p:nvPr>
            <p:ph type="title"/>
          </p:nvPr>
        </p:nvSpPr>
        <p:spPr/>
        <p:txBody>
          <a:bodyPr>
            <a:normAutofit/>
          </a:bodyPr>
          <a:lstStyle/>
          <a:p>
            <a:r>
              <a:rPr lang="en-US" sz="3600">
                <a:highlight>
                  <a:srgbClr val="48C0BC"/>
                </a:highlight>
                <a:ea typeface="+mj-lt"/>
                <a:cs typeface="+mj-lt"/>
              </a:rPr>
              <a:t>Stigma and discrimination still blocks the way forward</a:t>
            </a:r>
          </a:p>
        </p:txBody>
      </p:sp>
      <p:sp>
        <p:nvSpPr>
          <p:cNvPr id="6" name="TextBox 5">
            <a:extLst>
              <a:ext uri="{FF2B5EF4-FFF2-40B4-BE49-F238E27FC236}">
                <a16:creationId xmlns:a16="http://schemas.microsoft.com/office/drawing/2014/main" id="{9796720B-D9A7-7147-33D0-F4D38A63D993}"/>
              </a:ext>
            </a:extLst>
          </p:cNvPr>
          <p:cNvSpPr txBox="1"/>
          <p:nvPr/>
        </p:nvSpPr>
        <p:spPr>
          <a:xfrm>
            <a:off x="740227" y="1584156"/>
            <a:ext cx="5989047"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Sans-Serif"/>
              <a:buChar char="•"/>
            </a:pPr>
            <a:r>
              <a:rPr lang="en-US">
                <a:latin typeface="+mj-lt"/>
                <a:ea typeface="+mn-lt"/>
                <a:cs typeface="+mn-lt"/>
              </a:rPr>
              <a:t>In nine of 21 countries, more than half of people living with HIV surveyed reported feeling ashamed of having HIV.</a:t>
            </a:r>
          </a:p>
          <a:p>
            <a:endParaRPr lang="en-US">
              <a:latin typeface="+mj-lt"/>
              <a:ea typeface="+mn-lt"/>
              <a:cs typeface="+mn-lt"/>
            </a:endParaRPr>
          </a:p>
          <a:p>
            <a:pPr marL="342900" indent="-342900">
              <a:buFont typeface="Arial,Sans-Serif"/>
              <a:buChar char="•"/>
            </a:pPr>
            <a:r>
              <a:rPr lang="en-US">
                <a:latin typeface="+mj-lt"/>
                <a:ea typeface="+mn-lt"/>
                <a:cs typeface="+mn-lt"/>
              </a:rPr>
              <a:t>Experience of stigma in health and community settings is slightly better: 6/23 in health care, 5/18 in community met the target of &lt;10%.</a:t>
            </a:r>
          </a:p>
          <a:p>
            <a:pPr marL="342900" indent="-342900">
              <a:buFont typeface="Arial,Sans-Serif"/>
              <a:buChar char="•"/>
            </a:pPr>
            <a:endParaRPr lang="en-US">
              <a:latin typeface="+mj-lt"/>
              <a:ea typeface="+mn-lt"/>
              <a:cs typeface="+mn-lt"/>
            </a:endParaRPr>
          </a:p>
          <a:p>
            <a:pPr marL="342900" indent="-342900">
              <a:buFont typeface="Arial,Sans-Serif"/>
              <a:buChar char="•"/>
            </a:pPr>
            <a:r>
              <a:rPr lang="en-US">
                <a:latin typeface="+mj-lt"/>
                <a:ea typeface="+mn-lt"/>
                <a:cs typeface="+mn-lt"/>
              </a:rPr>
              <a:t>We are seeing increased action on stigma and discrimination, but more needs to be done.</a:t>
            </a:r>
          </a:p>
          <a:p>
            <a:pPr marL="342900" indent="-342900">
              <a:buFont typeface="Arial,Sans-Serif"/>
              <a:buChar char="•"/>
            </a:pPr>
            <a:endParaRPr lang="en-US">
              <a:latin typeface="+mj-lt"/>
              <a:ea typeface="+mn-lt"/>
              <a:cs typeface="+mn-lt"/>
            </a:endParaRPr>
          </a:p>
          <a:p>
            <a:pPr marL="342900" indent="-342900">
              <a:buFont typeface="Arial,Sans-Serif"/>
              <a:buChar char="•"/>
            </a:pPr>
            <a:r>
              <a:rPr lang="en-US">
                <a:latin typeface="+mj-lt"/>
                <a:ea typeface="+mn-lt"/>
                <a:cs typeface="+mn-lt"/>
              </a:rPr>
              <a:t>30 countries have joined the </a:t>
            </a:r>
            <a:r>
              <a:rPr lang="en-US">
                <a:solidFill>
                  <a:srgbClr val="F17076"/>
                </a:solidFill>
                <a:latin typeface="+mj-lt"/>
                <a:ea typeface="+mn-lt"/>
                <a:cs typeface="+mn-lt"/>
              </a:rPr>
              <a:t>Global Partnership for Action to Eliminate all forms of HIV-related Stigma and Discrimination</a:t>
            </a:r>
          </a:p>
          <a:p>
            <a:pPr marL="800100" lvl="1" indent="-342900">
              <a:buFont typeface="Arial,Sans-Serif"/>
              <a:buChar char="•"/>
            </a:pPr>
            <a:r>
              <a:rPr lang="en-US">
                <a:latin typeface="+mj-lt"/>
                <a:ea typeface="+mn-lt"/>
                <a:cs typeface="+mn-lt"/>
              </a:rPr>
              <a:t>19 countries are accelerating stigma and discrimination reduction in priority settings. </a:t>
            </a:r>
          </a:p>
          <a:p>
            <a:pPr marL="800100" lvl="1" indent="-342900">
              <a:buFont typeface="Arial,Sans-Serif"/>
              <a:buChar char="•"/>
            </a:pPr>
            <a:r>
              <a:rPr lang="en-US">
                <a:latin typeface="+mj-lt"/>
                <a:ea typeface="+mn-lt"/>
                <a:cs typeface="+mn-lt"/>
              </a:rPr>
              <a:t>Eighteen have also introduced legal reforms and/or increased access to justice for key populations in the past three years. </a:t>
            </a:r>
            <a:endParaRPr lang="en-US">
              <a:solidFill>
                <a:srgbClr val="F17076"/>
              </a:solidFill>
              <a:latin typeface="+mj-lt"/>
              <a:cs typeface="Calibri"/>
            </a:endParaRPr>
          </a:p>
        </p:txBody>
      </p:sp>
      <p:pic>
        <p:nvPicPr>
          <p:cNvPr id="7" name="Picture 6" descr="Chart&#10;&#10;Description automatically generated">
            <a:extLst>
              <a:ext uri="{FF2B5EF4-FFF2-40B4-BE49-F238E27FC236}">
                <a16:creationId xmlns:a16="http://schemas.microsoft.com/office/drawing/2014/main" id="{6D0416F6-83BA-E39B-FC6D-14C810837E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2502" y="1856725"/>
            <a:ext cx="5235210" cy="4412148"/>
          </a:xfrm>
          <a:prstGeom prst="rect">
            <a:avLst/>
          </a:prstGeom>
          <a:ln>
            <a:solidFill>
              <a:schemeClr val="bg2">
                <a:lumMod val="50000"/>
              </a:schemeClr>
            </a:solidFill>
          </a:ln>
        </p:spPr>
      </p:pic>
    </p:spTree>
    <p:extLst>
      <p:ext uri="{BB962C8B-B14F-4D97-AF65-F5344CB8AC3E}">
        <p14:creationId xmlns:p14="http://schemas.microsoft.com/office/powerpoint/2010/main" val="3653246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2D963-9165-CF04-A7C6-309A0A6D4DA2}"/>
              </a:ext>
            </a:extLst>
          </p:cNvPr>
          <p:cNvSpPr>
            <a:spLocks noGrp="1"/>
          </p:cNvSpPr>
          <p:nvPr>
            <p:ph type="title"/>
          </p:nvPr>
        </p:nvSpPr>
        <p:spPr>
          <a:xfrm>
            <a:off x="597569" y="124493"/>
            <a:ext cx="11353800" cy="1325563"/>
          </a:xfrm>
        </p:spPr>
        <p:txBody>
          <a:bodyPr>
            <a:normAutofit/>
          </a:bodyPr>
          <a:lstStyle/>
          <a:p>
            <a:r>
              <a:rPr lang="en-US" sz="3600">
                <a:highlight>
                  <a:srgbClr val="F17076"/>
                </a:highlight>
                <a:ea typeface="+mj-lt"/>
                <a:cs typeface="+mj-lt"/>
              </a:rPr>
              <a:t>Key actions to reach epidemic transition and get the HIV response on track to end AIDS by 2030</a:t>
            </a:r>
            <a:endParaRPr lang="en-US" sz="3600">
              <a:highlight>
                <a:srgbClr val="F17076"/>
              </a:highlight>
            </a:endParaRPr>
          </a:p>
        </p:txBody>
      </p:sp>
      <p:sp>
        <p:nvSpPr>
          <p:cNvPr id="6" name="TextBox 5">
            <a:extLst>
              <a:ext uri="{FF2B5EF4-FFF2-40B4-BE49-F238E27FC236}">
                <a16:creationId xmlns:a16="http://schemas.microsoft.com/office/drawing/2014/main" id="{9796720B-D9A7-7147-33D0-F4D38A63D993}"/>
              </a:ext>
            </a:extLst>
          </p:cNvPr>
          <p:cNvSpPr txBox="1"/>
          <p:nvPr/>
        </p:nvSpPr>
        <p:spPr>
          <a:xfrm>
            <a:off x="826167" y="1285862"/>
            <a:ext cx="10007009" cy="57246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b="1">
                <a:latin typeface="+mj-lt"/>
                <a:ea typeface="+mn-lt"/>
                <a:cs typeface="+mn-lt"/>
              </a:rPr>
              <a:t>A new push for HIV prevention</a:t>
            </a:r>
            <a:r>
              <a:rPr lang="en-US">
                <a:latin typeface="+mj-lt"/>
                <a:ea typeface="+mn-lt"/>
                <a:cs typeface="+mn-lt"/>
              </a:rPr>
              <a:t>: </a:t>
            </a:r>
            <a:r>
              <a:rPr lang="en-US" b="0" i="0">
                <a:solidFill>
                  <a:srgbClr val="000000"/>
                </a:solidFill>
                <a:effectLst/>
                <a:latin typeface="Calibri Light" panose="020F0302020204030204" pitchFamily="34" charset="0"/>
              </a:rPr>
              <a:t>more extensive and equitable prevention programmes are needed. Rebooting condom programmes, getting the most out of ARV-based interventions, including the scale up of </a:t>
            </a:r>
            <a:r>
              <a:rPr lang="en-US" b="0" i="0" err="1">
                <a:solidFill>
                  <a:srgbClr val="000000"/>
                </a:solidFill>
                <a:effectLst/>
                <a:latin typeface="Calibri Light" panose="020F0302020204030204" pitchFamily="34" charset="0"/>
              </a:rPr>
              <a:t>PrEP</a:t>
            </a:r>
            <a:r>
              <a:rPr lang="en-US" b="0" i="0">
                <a:solidFill>
                  <a:srgbClr val="000000"/>
                </a:solidFill>
                <a:effectLst/>
                <a:latin typeface="Calibri Light" panose="020F0302020204030204" pitchFamily="34" charset="0"/>
              </a:rPr>
              <a:t>, and increasing coverage of VMMC programmes in priority countries.</a:t>
            </a:r>
            <a:endParaRPr lang="en-US">
              <a:latin typeface="+mj-lt"/>
              <a:ea typeface="+mn-lt"/>
              <a:cs typeface="+mn-lt"/>
            </a:endParaRPr>
          </a:p>
          <a:p>
            <a:pPr marL="342900" indent="-342900">
              <a:buFont typeface="Arial"/>
              <a:buChar char="•"/>
            </a:pPr>
            <a:endParaRPr lang="en-US">
              <a:latin typeface="+mj-lt"/>
              <a:ea typeface="+mn-lt"/>
              <a:cs typeface="+mn-lt"/>
            </a:endParaRPr>
          </a:p>
          <a:p>
            <a:pPr marL="342900" indent="-342900">
              <a:buFont typeface="Arial"/>
              <a:buChar char="•"/>
            </a:pPr>
            <a:r>
              <a:rPr lang="en-US" b="1">
                <a:latin typeface="+mj-lt"/>
                <a:ea typeface="+mn-lt"/>
                <a:cs typeface="+mn-lt"/>
              </a:rPr>
              <a:t>Realize human rights and gender equality: </a:t>
            </a:r>
            <a:r>
              <a:rPr lang="en-US">
                <a:latin typeface="+mj-lt"/>
                <a:ea typeface="+mn-lt"/>
                <a:cs typeface="+mn-lt"/>
              </a:rPr>
              <a:t>countries must take action to meet broader human rights obligations and reduce the underlying inequalities and intersecting forms of discrimination that hold back progress. </a:t>
            </a:r>
          </a:p>
          <a:p>
            <a:pPr marL="342900" indent="-342900">
              <a:buFont typeface="Arial"/>
              <a:buChar char="•"/>
            </a:pPr>
            <a:endParaRPr lang="en-US">
              <a:latin typeface="+mj-lt"/>
              <a:ea typeface="+mn-lt"/>
              <a:cs typeface="+mn-lt"/>
            </a:endParaRPr>
          </a:p>
          <a:p>
            <a:pPr marL="342900" indent="-342900">
              <a:buFont typeface="Arial"/>
              <a:buChar char="•"/>
            </a:pPr>
            <a:r>
              <a:rPr lang="en-US" b="1">
                <a:latin typeface="+mj-lt"/>
                <a:ea typeface="+mn-lt"/>
                <a:cs typeface="+mn-lt"/>
              </a:rPr>
              <a:t>Support and effectively resource community-led responses: </a:t>
            </a:r>
            <a:r>
              <a:rPr lang="en-US">
                <a:latin typeface="+mj-lt"/>
                <a:ea typeface="+mn-lt"/>
                <a:cs typeface="+mn-lt"/>
              </a:rPr>
              <a:t>new policies, guidance, and models are needed for the scale-up of integrated community-led responses and more consistent and easily accessible funding and capacity building support should be made available to enable women and young people in all their diversity to assume leadership roles. </a:t>
            </a:r>
          </a:p>
          <a:p>
            <a:pPr marL="342900" indent="-342900">
              <a:buFont typeface="Arial"/>
              <a:buChar char="•"/>
            </a:pPr>
            <a:endParaRPr lang="en-US">
              <a:latin typeface="+mj-lt"/>
              <a:ea typeface="+mn-lt"/>
              <a:cs typeface="+mn-lt"/>
            </a:endParaRPr>
          </a:p>
          <a:p>
            <a:pPr marL="342900" indent="-342900">
              <a:buFont typeface="Arial"/>
              <a:buChar char="•"/>
            </a:pPr>
            <a:r>
              <a:rPr lang="en-US" b="1">
                <a:latin typeface="+mj-lt"/>
                <a:ea typeface="+mn-lt"/>
                <a:cs typeface="+mn-lt"/>
              </a:rPr>
              <a:t>Ensure sufficient and sustainable financing: </a:t>
            </a:r>
            <a:r>
              <a:rPr lang="en-US">
                <a:latin typeface="+mj-lt"/>
                <a:ea typeface="+mn-lt"/>
                <a:cs typeface="+mn-lt"/>
              </a:rPr>
              <a:t>crucial importance of equitable and efficient public health systems, of adequate and well-protected health workforces, and of affordable health services and products everywhere.</a:t>
            </a:r>
          </a:p>
          <a:p>
            <a:pPr fontAlgn="base"/>
            <a:endParaRPr lang="en-US">
              <a:latin typeface="Segoe UI" panose="020B0502040204020203" pitchFamily="34" charset="0"/>
              <a:ea typeface="+mn-lt"/>
              <a:cs typeface="Segoe UI" panose="020B0502040204020203" pitchFamily="34" charset="0"/>
            </a:endParaRPr>
          </a:p>
          <a:p>
            <a:pPr fontAlgn="base"/>
            <a:endParaRPr lang="en-US">
              <a:latin typeface="Segoe UI" panose="020B0502040204020203" pitchFamily="34" charset="0"/>
              <a:ea typeface="+mn-lt"/>
              <a:cs typeface="Segoe UI" panose="020B0502040204020203" pitchFamily="34" charset="0"/>
            </a:endParaRPr>
          </a:p>
          <a:p>
            <a:pPr algn="l" rtl="0" fontAlgn="base"/>
            <a:r>
              <a:rPr lang="en-US" sz="2400" b="1" i="0">
                <a:solidFill>
                  <a:srgbClr val="000000"/>
                </a:solidFill>
                <a:effectLst/>
                <a:highlight>
                  <a:srgbClr val="48C0BC"/>
                </a:highlight>
                <a:latin typeface="Calibri Light" panose="020F0302020204030204" pitchFamily="34" charset="0"/>
              </a:rPr>
              <a:t>Ending AIDS will require political courage.</a:t>
            </a:r>
            <a:r>
              <a:rPr lang="en-US" sz="2400" b="0" i="0">
                <a:solidFill>
                  <a:srgbClr val="000000"/>
                </a:solidFill>
                <a:effectLst/>
                <a:highlight>
                  <a:srgbClr val="48C0BC"/>
                </a:highlight>
                <a:latin typeface="Calibri Light" panose="020F0302020204030204" pitchFamily="34" charset="0"/>
              </a:rPr>
              <a:t> </a:t>
            </a:r>
            <a:endParaRPr lang="en-US" sz="2400" b="0" i="0">
              <a:solidFill>
                <a:srgbClr val="000000"/>
              </a:solidFill>
              <a:effectLst/>
              <a:highlight>
                <a:srgbClr val="48C0BC"/>
              </a:highlight>
              <a:latin typeface="Segoe UI" panose="020B0502040204020203" pitchFamily="34" charset="0"/>
            </a:endParaRPr>
          </a:p>
          <a:p>
            <a:endParaRPr lang="en-US">
              <a:latin typeface="+mj-lt"/>
              <a:ea typeface="+mn-lt"/>
              <a:cs typeface="+mn-lt"/>
            </a:endParaRPr>
          </a:p>
        </p:txBody>
      </p:sp>
    </p:spTree>
    <p:extLst>
      <p:ext uri="{BB962C8B-B14F-4D97-AF65-F5344CB8AC3E}">
        <p14:creationId xmlns:p14="http://schemas.microsoft.com/office/powerpoint/2010/main" val="214976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322F94-A5B8-6D6E-3F11-2BF5D370BB3B}"/>
              </a:ext>
            </a:extLst>
          </p:cNvPr>
          <p:cNvSpPr>
            <a:spLocks noGrp="1"/>
          </p:cNvSpPr>
          <p:nvPr>
            <p:ph sz="quarter" idx="12"/>
          </p:nvPr>
        </p:nvSpPr>
        <p:spPr/>
        <p:txBody>
          <a:bodyPr/>
          <a:lstStyle/>
          <a:p>
            <a:r>
              <a:rPr lang="en-US" sz="3200">
                <a:effectLst/>
                <a:latin typeface="Calibri" panose="020F0502020204030204" pitchFamily="34" charset="0"/>
                <a:ea typeface="Calibri" panose="020F0502020204030204" pitchFamily="34" charset="0"/>
                <a:cs typeface="Times New Roman" panose="02020603050405020304" pitchFamily="18" charset="0"/>
              </a:rPr>
              <a:t>Governments committed to 25 targets within the Political Declaration</a:t>
            </a:r>
          </a:p>
          <a:p>
            <a:r>
              <a:rPr lang="en-US" sz="3200">
                <a:latin typeface="Calibri" panose="020F0502020204030204" pitchFamily="34" charset="0"/>
                <a:ea typeface="Calibri" panose="020F0502020204030204" pitchFamily="34" charset="0"/>
                <a:cs typeface="Times New Roman" panose="02020603050405020304" pitchFamily="18" charset="0"/>
              </a:rPr>
              <a:t>Prevent and</a:t>
            </a:r>
            <a:r>
              <a:rPr lang="en-US" sz="3200">
                <a:effectLst/>
                <a:latin typeface="Calibri" panose="020F0502020204030204" pitchFamily="34" charset="0"/>
                <a:ea typeface="Calibri" panose="020F0502020204030204" pitchFamily="34" charset="0"/>
                <a:cs typeface="Times New Roman" panose="02020603050405020304" pitchFamily="18" charset="0"/>
              </a:rPr>
              <a:t> treatment were two of those targets</a:t>
            </a:r>
          </a:p>
          <a:p>
            <a:r>
              <a:rPr lang="en-US" sz="3200">
                <a:effectLst/>
                <a:latin typeface="Calibri" panose="020F0502020204030204" pitchFamily="34" charset="0"/>
                <a:ea typeface="Calibri" panose="020F0502020204030204" pitchFamily="34" charset="0"/>
                <a:cs typeface="Times New Roman" panose="02020603050405020304" pitchFamily="18" charset="0"/>
              </a:rPr>
              <a:t>Gender equity, human rights, community leadership and integration and investments</a:t>
            </a:r>
            <a:r>
              <a:rPr lang="en-US" sz="3200">
                <a:latin typeface="Calibri" panose="020F0502020204030204" pitchFamily="34" charset="0"/>
                <a:ea typeface="Calibri" panose="020F0502020204030204" pitchFamily="34" charset="0"/>
                <a:cs typeface="Times New Roman" panose="02020603050405020304" pitchFamily="18" charset="0"/>
              </a:rPr>
              <a:t> were also targets</a:t>
            </a:r>
            <a:endParaRPr lang="en-CH" sz="3200">
              <a:effectLst/>
              <a:latin typeface="Calibri" panose="020F0502020204030204" pitchFamily="34" charset="0"/>
              <a:ea typeface="Calibri" panose="020F0502020204030204" pitchFamily="34" charset="0"/>
              <a:cs typeface="Times New Roman" panose="02020603050405020304" pitchFamily="18" charset="0"/>
            </a:endParaRPr>
          </a:p>
          <a:p>
            <a:endParaRPr lang="en-CH"/>
          </a:p>
        </p:txBody>
      </p:sp>
    </p:spTree>
    <p:extLst>
      <p:ext uri="{BB962C8B-B14F-4D97-AF65-F5344CB8AC3E}">
        <p14:creationId xmlns:p14="http://schemas.microsoft.com/office/powerpoint/2010/main" val="91235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077DB27-C2B4-41F3-B6BB-8439F260C811}"/>
              </a:ext>
            </a:extLst>
          </p:cNvPr>
          <p:cNvSpPr>
            <a:spLocks noGrp="1"/>
          </p:cNvSpPr>
          <p:nvPr>
            <p:ph type="body" sz="quarter" idx="10"/>
          </p:nvPr>
        </p:nvSpPr>
        <p:spPr>
          <a:xfrm>
            <a:off x="0" y="0"/>
            <a:ext cx="12192000" cy="6858000"/>
          </a:xfrm>
          <a:solidFill>
            <a:srgbClr val="CDC984"/>
          </a:solidFill>
        </p:spPr>
        <p:txBody>
          <a:bodyPr>
            <a:normAutofit/>
          </a:bodyPr>
          <a:lstStyle/>
          <a:p>
            <a:pPr algn="ctr"/>
            <a:r>
              <a:rPr lang="en-US" sz="5400">
                <a:solidFill>
                  <a:schemeClr val="tx1"/>
                </a:solidFill>
                <a:latin typeface="+mj-lt"/>
              </a:rPr>
              <a:t>Progress towards the 2025 targets</a:t>
            </a:r>
            <a:endParaRPr lang="en-CH" sz="5400">
              <a:solidFill>
                <a:schemeClr val="tx1"/>
              </a:solidFill>
              <a:latin typeface="+mj-lt"/>
              <a:cs typeface="Calibri Light" panose="020F0302020204030204"/>
            </a:endParaRPr>
          </a:p>
        </p:txBody>
      </p:sp>
    </p:spTree>
    <p:extLst>
      <p:ext uri="{BB962C8B-B14F-4D97-AF65-F5344CB8AC3E}">
        <p14:creationId xmlns:p14="http://schemas.microsoft.com/office/powerpoint/2010/main" val="190416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2D963-9165-CF04-A7C6-309A0A6D4DA2}"/>
              </a:ext>
            </a:extLst>
          </p:cNvPr>
          <p:cNvSpPr>
            <a:spLocks noGrp="1"/>
          </p:cNvSpPr>
          <p:nvPr>
            <p:ph type="title"/>
          </p:nvPr>
        </p:nvSpPr>
        <p:spPr>
          <a:xfrm>
            <a:off x="730727" y="383812"/>
            <a:ext cx="10515600" cy="1325563"/>
          </a:xfrm>
        </p:spPr>
        <p:txBody>
          <a:bodyPr>
            <a:normAutofit/>
          </a:bodyPr>
          <a:lstStyle/>
          <a:p>
            <a:r>
              <a:rPr lang="en-US" sz="3600">
                <a:highlight>
                  <a:srgbClr val="CDC984"/>
                </a:highlight>
                <a:ea typeface="+mj-lt"/>
                <a:cs typeface="+mj-lt"/>
              </a:rPr>
              <a:t>Epidemiologic targets</a:t>
            </a:r>
            <a:endParaRPr lang="en-US" sz="3600">
              <a:highlight>
                <a:srgbClr val="CDC984"/>
              </a:highlight>
            </a:endParaRPr>
          </a:p>
        </p:txBody>
      </p:sp>
      <p:sp>
        <p:nvSpPr>
          <p:cNvPr id="6" name="TextBox 5">
            <a:extLst>
              <a:ext uri="{FF2B5EF4-FFF2-40B4-BE49-F238E27FC236}">
                <a16:creationId xmlns:a16="http://schemas.microsoft.com/office/drawing/2014/main" id="{9796720B-D9A7-7147-33D0-F4D38A63D993}"/>
              </a:ext>
            </a:extLst>
          </p:cNvPr>
          <p:cNvSpPr txBox="1"/>
          <p:nvPr/>
        </p:nvSpPr>
        <p:spPr>
          <a:xfrm>
            <a:off x="707972" y="1690688"/>
            <a:ext cx="1062984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mj-lt"/>
                <a:ea typeface="+mn-lt"/>
                <a:cs typeface="Calibri Light"/>
              </a:rPr>
              <a:t>Decline in number of new HIV infections has stagnated. We will miss the 2025 target unless treatment coverage is accelerated and effective prevention efforts re-invigorated and barriers to inclusion are removed.</a:t>
            </a:r>
            <a:endParaRPr lang="en-US">
              <a:latin typeface="+mj-lt"/>
              <a:ea typeface="+mn-lt"/>
              <a:cs typeface="+mn-lt"/>
            </a:endParaRPr>
          </a:p>
        </p:txBody>
      </p:sp>
      <p:pic>
        <p:nvPicPr>
          <p:cNvPr id="21" name="Picture 20">
            <a:extLst>
              <a:ext uri="{FF2B5EF4-FFF2-40B4-BE49-F238E27FC236}">
                <a16:creationId xmlns:a16="http://schemas.microsoft.com/office/drawing/2014/main" id="{E89398CC-0287-CB0A-14E3-3785F784F8F1}"/>
              </a:ext>
            </a:extLst>
          </p:cNvPr>
          <p:cNvPicPr>
            <a:picLocks noChangeAspect="1"/>
          </p:cNvPicPr>
          <p:nvPr/>
        </p:nvPicPr>
        <p:blipFill>
          <a:blip r:embed="rId3"/>
          <a:stretch>
            <a:fillRect/>
          </a:stretch>
        </p:blipFill>
        <p:spPr>
          <a:xfrm>
            <a:off x="6497176" y="3016251"/>
            <a:ext cx="5411419" cy="3545824"/>
          </a:xfrm>
          <a:prstGeom prst="rect">
            <a:avLst/>
          </a:prstGeom>
          <a:ln>
            <a:solidFill>
              <a:schemeClr val="bg2">
                <a:lumMod val="50000"/>
              </a:schemeClr>
            </a:solidFill>
          </a:ln>
        </p:spPr>
      </p:pic>
      <p:pic>
        <p:nvPicPr>
          <p:cNvPr id="4" name="Picture 3">
            <a:extLst>
              <a:ext uri="{FF2B5EF4-FFF2-40B4-BE49-F238E27FC236}">
                <a16:creationId xmlns:a16="http://schemas.microsoft.com/office/drawing/2014/main" id="{5A44D08F-50C8-F3AE-A6E0-714651E91446}"/>
              </a:ext>
            </a:extLst>
          </p:cNvPr>
          <p:cNvPicPr>
            <a:picLocks noChangeAspect="1"/>
          </p:cNvPicPr>
          <p:nvPr/>
        </p:nvPicPr>
        <p:blipFill>
          <a:blip r:embed="rId4"/>
          <a:stretch>
            <a:fillRect/>
          </a:stretch>
        </p:blipFill>
        <p:spPr>
          <a:xfrm>
            <a:off x="730727" y="3016251"/>
            <a:ext cx="5640846" cy="3545824"/>
          </a:xfrm>
          <a:prstGeom prst="rect">
            <a:avLst/>
          </a:prstGeom>
          <a:ln>
            <a:solidFill>
              <a:schemeClr val="bg2">
                <a:lumMod val="50000"/>
              </a:schemeClr>
            </a:solidFill>
          </a:ln>
        </p:spPr>
      </p:pic>
      <p:cxnSp>
        <p:nvCxnSpPr>
          <p:cNvPr id="12" name="Straight Arrow Connector 11">
            <a:extLst>
              <a:ext uri="{FF2B5EF4-FFF2-40B4-BE49-F238E27FC236}">
                <a16:creationId xmlns:a16="http://schemas.microsoft.com/office/drawing/2014/main" id="{5A67B4A8-4D05-6610-5EB8-B3FB60E38CFC}"/>
              </a:ext>
            </a:extLst>
          </p:cNvPr>
          <p:cNvCxnSpPr>
            <a:cxnSpLocks/>
          </p:cNvCxnSpPr>
          <p:nvPr/>
        </p:nvCxnSpPr>
        <p:spPr>
          <a:xfrm>
            <a:off x="6267749" y="3429000"/>
            <a:ext cx="0" cy="1812188"/>
          </a:xfrm>
          <a:prstGeom prst="straightConnector1">
            <a:avLst/>
          </a:prstGeom>
          <a:ln w="28575">
            <a:headEnd type="none"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AC18931-B260-88C3-E6FB-B403642E4D01}"/>
              </a:ext>
            </a:extLst>
          </p:cNvPr>
          <p:cNvCxnSpPr>
            <a:cxnSpLocks/>
          </p:cNvCxnSpPr>
          <p:nvPr/>
        </p:nvCxnSpPr>
        <p:spPr>
          <a:xfrm>
            <a:off x="5799550" y="5167312"/>
            <a:ext cx="446683" cy="416697"/>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B2D76CD-0E39-E780-A8B0-9A99C90A51A3}"/>
              </a:ext>
            </a:extLst>
          </p:cNvPr>
          <p:cNvSpPr txBox="1"/>
          <p:nvPr/>
        </p:nvSpPr>
        <p:spPr>
          <a:xfrm>
            <a:off x="1936798" y="2384247"/>
            <a:ext cx="2916183" cy="584775"/>
          </a:xfrm>
          <a:prstGeom prst="rect">
            <a:avLst/>
          </a:prstGeom>
          <a:noFill/>
        </p:spPr>
        <p:txBody>
          <a:bodyPr wrap="none" rtlCol="0">
            <a:spAutoFit/>
          </a:bodyPr>
          <a:lstStyle/>
          <a:p>
            <a:pPr algn="ctr"/>
            <a:r>
              <a:rPr lang="en-US" sz="1600" b="1">
                <a:latin typeface="+mj-lt"/>
                <a:cs typeface="Aharoni" panose="02010803020104030203" pitchFamily="2" charset="-79"/>
              </a:rPr>
              <a:t>2021 new HIV infections</a:t>
            </a:r>
          </a:p>
          <a:p>
            <a:pPr algn="ctr"/>
            <a:r>
              <a:rPr lang="en-US" sz="1600" b="1">
                <a:latin typeface="+mj-lt"/>
                <a:cs typeface="Aharoni" panose="02010803020104030203" pitchFamily="2" charset="-79"/>
              </a:rPr>
              <a:t>1 500 000 [1 100 000</a:t>
            </a:r>
            <a:r>
              <a:rPr lang="en-US" sz="1600" b="1">
                <a:latin typeface="Calibri" panose="020F0502020204030204" pitchFamily="34" charset="0"/>
                <a:cs typeface="Calibri" panose="020F0502020204030204" pitchFamily="34" charset="0"/>
              </a:rPr>
              <a:t>–</a:t>
            </a:r>
            <a:r>
              <a:rPr lang="en-US" sz="1600" b="1">
                <a:latin typeface="+mj-lt"/>
                <a:cs typeface="Aharoni" panose="02010803020104030203" pitchFamily="2" charset="-79"/>
              </a:rPr>
              <a:t>2 000 000]</a:t>
            </a:r>
            <a:endParaRPr lang="en-CH" sz="1600" b="1">
              <a:latin typeface="+mj-lt"/>
              <a:cs typeface="Aharoni" panose="02010803020104030203" pitchFamily="2" charset="-79"/>
            </a:endParaRPr>
          </a:p>
        </p:txBody>
      </p:sp>
      <p:sp>
        <p:nvSpPr>
          <p:cNvPr id="15" name="TextBox 14">
            <a:extLst>
              <a:ext uri="{FF2B5EF4-FFF2-40B4-BE49-F238E27FC236}">
                <a16:creationId xmlns:a16="http://schemas.microsoft.com/office/drawing/2014/main" id="{602318AD-379C-3948-72A7-FB93D8E59A44}"/>
              </a:ext>
            </a:extLst>
          </p:cNvPr>
          <p:cNvSpPr txBox="1"/>
          <p:nvPr/>
        </p:nvSpPr>
        <p:spPr>
          <a:xfrm>
            <a:off x="7499320" y="2384247"/>
            <a:ext cx="3211135" cy="584775"/>
          </a:xfrm>
          <a:prstGeom prst="rect">
            <a:avLst/>
          </a:prstGeom>
          <a:noFill/>
        </p:spPr>
        <p:txBody>
          <a:bodyPr wrap="square" rtlCol="0">
            <a:spAutoFit/>
          </a:bodyPr>
          <a:lstStyle/>
          <a:p>
            <a:pPr algn="ctr"/>
            <a:r>
              <a:rPr lang="en-US" sz="1600" b="1">
                <a:latin typeface="+mj-lt"/>
                <a:cs typeface="Aharoni" panose="02010803020104030203" pitchFamily="2" charset="-79"/>
              </a:rPr>
              <a:t>2021 AIDS-related deaths </a:t>
            </a:r>
          </a:p>
          <a:p>
            <a:pPr algn="ctr"/>
            <a:r>
              <a:rPr lang="en-US" sz="1600" b="1">
                <a:latin typeface="+mj-lt"/>
                <a:cs typeface="Aharoni" panose="02010803020104030203" pitchFamily="2" charset="-79"/>
              </a:rPr>
              <a:t>650 000 [510 000</a:t>
            </a:r>
            <a:r>
              <a:rPr lang="en-US" sz="1600" b="1">
                <a:latin typeface="Calibri" panose="020F0502020204030204" pitchFamily="34" charset="0"/>
                <a:cs typeface="Calibri" panose="020F0502020204030204" pitchFamily="34" charset="0"/>
              </a:rPr>
              <a:t>–</a:t>
            </a:r>
            <a:r>
              <a:rPr lang="en-US" sz="1600" b="1">
                <a:latin typeface="+mj-lt"/>
                <a:cs typeface="Aharoni" panose="02010803020104030203" pitchFamily="2" charset="-79"/>
              </a:rPr>
              <a:t>860 000]</a:t>
            </a:r>
            <a:endParaRPr lang="en-CH" sz="1600" b="1">
              <a:latin typeface="+mj-lt"/>
              <a:cs typeface="Aharoni" panose="02010803020104030203" pitchFamily="2" charset="-79"/>
            </a:endParaRPr>
          </a:p>
        </p:txBody>
      </p:sp>
    </p:spTree>
    <p:extLst>
      <p:ext uri="{BB962C8B-B14F-4D97-AF65-F5344CB8AC3E}">
        <p14:creationId xmlns:p14="http://schemas.microsoft.com/office/powerpoint/2010/main" val="3974947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12445-E62B-B58E-837F-D8E64939AC69}"/>
              </a:ext>
            </a:extLst>
          </p:cNvPr>
          <p:cNvSpPr>
            <a:spLocks noGrp="1"/>
          </p:cNvSpPr>
          <p:nvPr>
            <p:ph type="title"/>
          </p:nvPr>
        </p:nvSpPr>
        <p:spPr>
          <a:xfrm>
            <a:off x="757381" y="247526"/>
            <a:ext cx="10520219" cy="916256"/>
          </a:xfrm>
        </p:spPr>
        <p:txBody>
          <a:bodyPr vert="horz" lIns="91440" tIns="45720" rIns="91440" bIns="45720" rtlCol="0" anchor="b">
            <a:normAutofit fontScale="90000"/>
          </a:bodyPr>
          <a:lstStyle/>
          <a:p>
            <a:r>
              <a:rPr lang="en-US" sz="3200" kern="1200">
                <a:solidFill>
                  <a:schemeClr val="tx1"/>
                </a:solidFill>
                <a:highlight>
                  <a:srgbClr val="48C0BC"/>
                </a:highlight>
                <a:latin typeface="+mj-lt"/>
                <a:ea typeface="+mj-ea"/>
                <a:cs typeface="+mj-cs"/>
              </a:rPr>
              <a:t>31 countries achieved epidemic transition in 2021, many in the highest burdened region of Eastern Southern Africa</a:t>
            </a:r>
            <a:endParaRPr lang="en-US" sz="3200" kern="1200">
              <a:solidFill>
                <a:schemeClr val="tx1"/>
              </a:solidFill>
              <a:highlight>
                <a:srgbClr val="FFFF00"/>
              </a:highlight>
              <a:latin typeface="+mj-lt"/>
              <a:ea typeface="+mj-ea"/>
              <a:cs typeface="+mj-cs"/>
            </a:endParaRPr>
          </a:p>
        </p:txBody>
      </p:sp>
      <p:sp>
        <p:nvSpPr>
          <p:cNvPr id="11" name="TextBox 10">
            <a:extLst>
              <a:ext uri="{FF2B5EF4-FFF2-40B4-BE49-F238E27FC236}">
                <a16:creationId xmlns:a16="http://schemas.microsoft.com/office/drawing/2014/main" id="{8313CE80-CE41-8791-9DF9-01905F4BF644}"/>
              </a:ext>
            </a:extLst>
          </p:cNvPr>
          <p:cNvSpPr txBox="1"/>
          <p:nvPr/>
        </p:nvSpPr>
        <p:spPr>
          <a:xfrm>
            <a:off x="619125" y="1654468"/>
            <a:ext cx="10030692" cy="830997"/>
          </a:xfrm>
          <a:prstGeom prst="rect">
            <a:avLst/>
          </a:prstGeom>
          <a:noFill/>
        </p:spPr>
        <p:txBody>
          <a:bodyPr wrap="square">
            <a:spAutoFit/>
          </a:bodyPr>
          <a:lstStyle/>
          <a:p>
            <a:r>
              <a:rPr lang="en-US" sz="2400"/>
              <a:t>Using the incidence prevalence metric, the following countries have achieved epidemic transition by 2021</a:t>
            </a:r>
            <a:endParaRPr lang="en-CH" sz="2400"/>
          </a:p>
        </p:txBody>
      </p:sp>
      <p:graphicFrame>
        <p:nvGraphicFramePr>
          <p:cNvPr id="4" name="Table 3">
            <a:extLst>
              <a:ext uri="{FF2B5EF4-FFF2-40B4-BE49-F238E27FC236}">
                <a16:creationId xmlns:a16="http://schemas.microsoft.com/office/drawing/2014/main" id="{7A0E4418-2387-E800-18D1-AE16382D1B12}"/>
              </a:ext>
            </a:extLst>
          </p:cNvPr>
          <p:cNvGraphicFramePr>
            <a:graphicFrameLocks noGrp="1"/>
          </p:cNvGraphicFramePr>
          <p:nvPr>
            <p:extLst>
              <p:ext uri="{D42A27DB-BD31-4B8C-83A1-F6EECF244321}">
                <p14:modId xmlns:p14="http://schemas.microsoft.com/office/powerpoint/2010/main" val="672223680"/>
              </p:ext>
            </p:extLst>
          </p:nvPr>
        </p:nvGraphicFramePr>
        <p:xfrm>
          <a:off x="619124" y="2634171"/>
          <a:ext cx="10942955" cy="2644140"/>
        </p:xfrm>
        <a:graphic>
          <a:graphicData uri="http://schemas.openxmlformats.org/drawingml/2006/table">
            <a:tbl>
              <a:tblPr/>
              <a:tblGrid>
                <a:gridCol w="1458099">
                  <a:extLst>
                    <a:ext uri="{9D8B030D-6E8A-4147-A177-3AD203B41FA5}">
                      <a16:colId xmlns:a16="http://schemas.microsoft.com/office/drawing/2014/main" val="2437300102"/>
                    </a:ext>
                  </a:extLst>
                </a:gridCol>
                <a:gridCol w="404225">
                  <a:extLst>
                    <a:ext uri="{9D8B030D-6E8A-4147-A177-3AD203B41FA5}">
                      <a16:colId xmlns:a16="http://schemas.microsoft.com/office/drawing/2014/main" val="2257616356"/>
                    </a:ext>
                  </a:extLst>
                </a:gridCol>
                <a:gridCol w="846520">
                  <a:extLst>
                    <a:ext uri="{9D8B030D-6E8A-4147-A177-3AD203B41FA5}">
                      <a16:colId xmlns:a16="http://schemas.microsoft.com/office/drawing/2014/main" val="805598238"/>
                    </a:ext>
                  </a:extLst>
                </a:gridCol>
                <a:gridCol w="250662">
                  <a:extLst>
                    <a:ext uri="{9D8B030D-6E8A-4147-A177-3AD203B41FA5}">
                      <a16:colId xmlns:a16="http://schemas.microsoft.com/office/drawing/2014/main" val="3996229981"/>
                    </a:ext>
                  </a:extLst>
                </a:gridCol>
                <a:gridCol w="1328169">
                  <a:extLst>
                    <a:ext uri="{9D8B030D-6E8A-4147-A177-3AD203B41FA5}">
                      <a16:colId xmlns:a16="http://schemas.microsoft.com/office/drawing/2014/main" val="4161550098"/>
                    </a:ext>
                  </a:extLst>
                </a:gridCol>
                <a:gridCol w="404225">
                  <a:extLst>
                    <a:ext uri="{9D8B030D-6E8A-4147-A177-3AD203B41FA5}">
                      <a16:colId xmlns:a16="http://schemas.microsoft.com/office/drawing/2014/main" val="1850053319"/>
                    </a:ext>
                  </a:extLst>
                </a:gridCol>
                <a:gridCol w="1183803">
                  <a:extLst>
                    <a:ext uri="{9D8B030D-6E8A-4147-A177-3AD203B41FA5}">
                      <a16:colId xmlns:a16="http://schemas.microsoft.com/office/drawing/2014/main" val="2362624762"/>
                    </a:ext>
                  </a:extLst>
                </a:gridCol>
                <a:gridCol w="288732">
                  <a:extLst>
                    <a:ext uri="{9D8B030D-6E8A-4147-A177-3AD203B41FA5}">
                      <a16:colId xmlns:a16="http://schemas.microsoft.com/office/drawing/2014/main" val="1347807497"/>
                    </a:ext>
                  </a:extLst>
                </a:gridCol>
                <a:gridCol w="1227113">
                  <a:extLst>
                    <a:ext uri="{9D8B030D-6E8A-4147-A177-3AD203B41FA5}">
                      <a16:colId xmlns:a16="http://schemas.microsoft.com/office/drawing/2014/main" val="704816304"/>
                    </a:ext>
                  </a:extLst>
                </a:gridCol>
                <a:gridCol w="490844">
                  <a:extLst>
                    <a:ext uri="{9D8B030D-6E8A-4147-A177-3AD203B41FA5}">
                      <a16:colId xmlns:a16="http://schemas.microsoft.com/office/drawing/2014/main" val="2174901416"/>
                    </a:ext>
                  </a:extLst>
                </a:gridCol>
                <a:gridCol w="1227113">
                  <a:extLst>
                    <a:ext uri="{9D8B030D-6E8A-4147-A177-3AD203B41FA5}">
                      <a16:colId xmlns:a16="http://schemas.microsoft.com/office/drawing/2014/main" val="2109889981"/>
                    </a:ext>
                  </a:extLst>
                </a:gridCol>
                <a:gridCol w="404225">
                  <a:extLst>
                    <a:ext uri="{9D8B030D-6E8A-4147-A177-3AD203B41FA5}">
                      <a16:colId xmlns:a16="http://schemas.microsoft.com/office/drawing/2014/main" val="3392550033"/>
                    </a:ext>
                  </a:extLst>
                </a:gridCol>
                <a:gridCol w="1429225">
                  <a:extLst>
                    <a:ext uri="{9D8B030D-6E8A-4147-A177-3AD203B41FA5}">
                      <a16:colId xmlns:a16="http://schemas.microsoft.com/office/drawing/2014/main" val="1645068461"/>
                    </a:ext>
                  </a:extLst>
                </a:gridCol>
              </a:tblGrid>
              <a:tr h="428228">
                <a:tc>
                  <a:txBody>
                    <a:bodyPr/>
                    <a:lstStyle/>
                    <a:p>
                      <a:pPr algn="l" fontAlgn="b"/>
                      <a:r>
                        <a:rPr lang="fr-FR" sz="1400" b="1" i="0" u="none" strike="noStrike">
                          <a:solidFill>
                            <a:srgbClr val="000000"/>
                          </a:solidFill>
                          <a:effectLst/>
                          <a:latin typeface="Calibri" panose="020F0502020204030204" pitchFamily="34" charset="0"/>
                        </a:rPr>
                        <a:t>Asia and the Pacific</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CH"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1400" b="1" i="0" u="none" strike="noStrike">
                          <a:solidFill>
                            <a:srgbClr val="000000"/>
                          </a:solidFill>
                          <a:effectLst/>
                          <a:latin typeface="Calibri" panose="020F0502020204030204" pitchFamily="34" charset="0"/>
                        </a:rPr>
                        <a:t>Caribbean</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CH"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1" i="0" u="none" strike="noStrike">
                          <a:solidFill>
                            <a:srgbClr val="000000"/>
                          </a:solidFill>
                          <a:effectLst/>
                          <a:latin typeface="Calibri" panose="020F0502020204030204" pitchFamily="34" charset="0"/>
                        </a:rPr>
                        <a:t>Eastern Europe and Central Asia</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CH"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1400" b="1" i="0" u="none" strike="noStrike">
                          <a:solidFill>
                            <a:srgbClr val="000000"/>
                          </a:solidFill>
                          <a:effectLst/>
                          <a:latin typeface="Calibri" panose="020F0502020204030204" pitchFamily="34" charset="0"/>
                        </a:rPr>
                        <a:t>Eastern and Southern Africa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CH"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1" i="0" u="none" strike="noStrike">
                          <a:solidFill>
                            <a:srgbClr val="000000"/>
                          </a:solidFill>
                          <a:effectLst/>
                          <a:latin typeface="Calibri" panose="020F0502020204030204" pitchFamily="34" charset="0"/>
                        </a:rPr>
                        <a:t>Middle East and North Africa</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CH"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1400" b="1" i="0" u="none" strike="noStrike">
                          <a:solidFill>
                            <a:srgbClr val="000000"/>
                          </a:solidFill>
                          <a:effectLst/>
                          <a:latin typeface="Calibri" panose="020F0502020204030204" pitchFamily="34" charset="0"/>
                        </a:rPr>
                        <a:t>Western and Central Africa</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CH" sz="1400" b="1"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1" i="0" u="none" strike="noStrike">
                          <a:solidFill>
                            <a:srgbClr val="000000"/>
                          </a:solidFill>
                          <a:effectLst/>
                          <a:latin typeface="Calibri" panose="020F0502020204030204" pitchFamily="34" charset="0"/>
                        </a:rPr>
                        <a:t>Western Europe and North America</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1899115"/>
                  </a:ext>
                </a:extLst>
              </a:tr>
              <a:tr h="214113">
                <a:tc>
                  <a:txBody>
                    <a:bodyPr/>
                    <a:lstStyle/>
                    <a:p>
                      <a:pPr algn="l" fontAlgn="ctr"/>
                      <a:r>
                        <a:rPr lang="fr-FR" sz="1400" b="0" i="0" u="none" strike="noStrike">
                          <a:solidFill>
                            <a:srgbClr val="000000"/>
                          </a:solidFill>
                          <a:effectLst/>
                          <a:latin typeface="Calibri" panose="020F0502020204030204" pitchFamily="34" charset="0"/>
                        </a:rPr>
                        <a:t>Australia</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Haiti</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Azerbaijan</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Botswana</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Djibouti</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Benin</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Denmark</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14298745"/>
                  </a:ext>
                </a:extLst>
              </a:tr>
              <a:tr h="214113">
                <a:tc>
                  <a:txBody>
                    <a:bodyPr/>
                    <a:lstStyle/>
                    <a:p>
                      <a:pPr algn="l" fontAlgn="ctr"/>
                      <a:r>
                        <a:rPr lang="fr-FR" sz="1400" b="0" i="0" u="none" strike="noStrike">
                          <a:solidFill>
                            <a:srgbClr val="000000"/>
                          </a:solidFill>
                          <a:effectLst/>
                          <a:latin typeface="Calibri" panose="020F0502020204030204" pitchFamily="34" charset="0"/>
                        </a:rPr>
                        <a:t>Cambodia</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Ukraine</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Eritrea</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Burkina Faso</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Italy</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val="4035186051"/>
                  </a:ext>
                </a:extLst>
              </a:tr>
              <a:tr h="214113">
                <a:tc>
                  <a:txBody>
                    <a:bodyPr/>
                    <a:lstStyle/>
                    <a:p>
                      <a:pPr algn="l" fontAlgn="ctr"/>
                      <a:r>
                        <a:rPr lang="fr-FR" sz="1400" b="0" i="0" u="none" strike="noStrike">
                          <a:solidFill>
                            <a:srgbClr val="000000"/>
                          </a:solidFill>
                          <a:effectLst/>
                          <a:latin typeface="Calibri" panose="020F0502020204030204" pitchFamily="34" charset="0"/>
                        </a:rPr>
                        <a:t>India</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Ethiopia</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Burundi</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Netherlands</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val="10719774"/>
                  </a:ext>
                </a:extLst>
              </a:tr>
              <a:tr h="214113">
                <a:tc>
                  <a:txBody>
                    <a:bodyPr/>
                    <a:lstStyle/>
                    <a:p>
                      <a:pPr algn="l" fontAlgn="ctr"/>
                      <a:r>
                        <a:rPr lang="fr-FR" sz="1400" b="0" i="0" u="none" strike="noStrike">
                          <a:solidFill>
                            <a:srgbClr val="000000"/>
                          </a:solidFill>
                          <a:effectLst/>
                          <a:latin typeface="Calibri" panose="020F0502020204030204" pitchFamily="34" charset="0"/>
                        </a:rPr>
                        <a:t>New Zealand</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Kenya</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Cameroon</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Portugal</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val="4177543603"/>
                  </a:ext>
                </a:extLst>
              </a:tr>
              <a:tr h="214113">
                <a:tc>
                  <a:txBody>
                    <a:bodyPr/>
                    <a:lstStyle/>
                    <a:p>
                      <a:pPr algn="l" fontAlgn="ctr"/>
                      <a:r>
                        <a:rPr lang="fr-FR" sz="1400" b="0" i="0" u="none" strike="noStrike">
                          <a:solidFill>
                            <a:srgbClr val="000000"/>
                          </a:solidFill>
                          <a:effectLst/>
                          <a:latin typeface="Calibri" panose="020F0502020204030204" pitchFamily="34" charset="0"/>
                        </a:rPr>
                        <a:t>Thailand</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Lesotho</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Cote dIvoire</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Spain</a:t>
                      </a:r>
                    </a:p>
                  </a:txBody>
                  <a:tcPr marL="7620" marR="7620" marT="7620" marB="0" anchor="ctr">
                    <a:lnL>
                      <a:noFill/>
                    </a:lnL>
                    <a:lnR>
                      <a:noFill/>
                    </a:lnR>
                    <a:lnT>
                      <a:noFill/>
                    </a:lnT>
                    <a:lnB>
                      <a:noFill/>
                    </a:lnB>
                    <a:solidFill>
                      <a:srgbClr val="FFFFFF"/>
                    </a:solidFill>
                  </a:tcPr>
                </a:tc>
                <a:extLst>
                  <a:ext uri="{0D108BD9-81ED-4DB2-BD59-A6C34878D82A}">
                    <a16:rowId xmlns:a16="http://schemas.microsoft.com/office/drawing/2014/main" val="1966210334"/>
                  </a:ext>
                </a:extLst>
              </a:tr>
              <a:tr h="214113">
                <a:tc>
                  <a:txBody>
                    <a:bodyPr/>
                    <a:lstStyle/>
                    <a:p>
                      <a:pPr algn="l" fontAlgn="ctr"/>
                      <a:r>
                        <a:rPr lang="fr-FR" sz="1400" b="0" i="0" u="none" strike="noStrike">
                          <a:solidFill>
                            <a:srgbClr val="000000"/>
                          </a:solidFill>
                          <a:effectLst/>
                          <a:latin typeface="Calibri" panose="020F0502020204030204" pitchFamily="34" charset="0"/>
                        </a:rPr>
                        <a:t>Viet Nam</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Malawi</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Togo</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2895238055"/>
                  </a:ext>
                </a:extLst>
              </a:tr>
              <a:tr h="214113">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Rwanda</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1349162958"/>
                  </a:ext>
                </a:extLst>
              </a:tr>
              <a:tr h="214113">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South Africa</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1553463304"/>
                  </a:ext>
                </a:extLst>
              </a:tr>
              <a:tr h="214113">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Zambia</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1182014523"/>
                  </a:ext>
                </a:extLst>
              </a:tr>
              <a:tr h="214113">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ctr"/>
                      <a:r>
                        <a:rPr lang="fr-FR" sz="1400" b="0" i="0" u="none" strike="noStrike">
                          <a:solidFill>
                            <a:srgbClr val="000000"/>
                          </a:solidFill>
                          <a:effectLst/>
                          <a:latin typeface="Calibri" panose="020F0502020204030204" pitchFamily="34" charset="0"/>
                        </a:rPr>
                        <a:t>Zimbabwe</a:t>
                      </a:r>
                    </a:p>
                  </a:txBody>
                  <a:tcPr marL="7620" marR="7620" marT="7620" marB="0" anchor="ctr">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tc>
                  <a:txBody>
                    <a:bodyPr/>
                    <a:lstStyle/>
                    <a:p>
                      <a:pPr algn="l" fontAlgn="b"/>
                      <a:r>
                        <a:rPr lang="en-CH" sz="1400" b="0" i="0" u="none" strike="noStrike">
                          <a:solidFill>
                            <a:srgbClr val="000000"/>
                          </a:solidFill>
                          <a:effectLst/>
                          <a:latin typeface="Calibri" panose="020F0502020204030204" pitchFamily="34" charset="0"/>
                        </a:rPr>
                        <a:t> </a:t>
                      </a:r>
                    </a:p>
                  </a:txBody>
                  <a:tcPr marL="7620" marR="7620" marT="7620" marB="0" anchor="b">
                    <a:lnL>
                      <a:noFill/>
                    </a:lnL>
                    <a:lnR>
                      <a:noFill/>
                    </a:lnR>
                    <a:lnT>
                      <a:noFill/>
                    </a:lnT>
                    <a:lnB>
                      <a:noFill/>
                    </a:lnB>
                    <a:solidFill>
                      <a:srgbClr val="FFFFFF"/>
                    </a:solidFill>
                  </a:tcPr>
                </a:tc>
                <a:extLst>
                  <a:ext uri="{0D108BD9-81ED-4DB2-BD59-A6C34878D82A}">
                    <a16:rowId xmlns:a16="http://schemas.microsoft.com/office/drawing/2014/main" val="2829333605"/>
                  </a:ext>
                </a:extLst>
              </a:tr>
            </a:tbl>
          </a:graphicData>
        </a:graphic>
      </p:graphicFrame>
      <p:sp>
        <p:nvSpPr>
          <p:cNvPr id="8" name="TextBox 7">
            <a:extLst>
              <a:ext uri="{FF2B5EF4-FFF2-40B4-BE49-F238E27FC236}">
                <a16:creationId xmlns:a16="http://schemas.microsoft.com/office/drawing/2014/main" id="{32390B12-39F6-DA62-D6C3-75617A1A1870}"/>
              </a:ext>
            </a:extLst>
          </p:cNvPr>
          <p:cNvSpPr txBox="1"/>
          <p:nvPr/>
        </p:nvSpPr>
        <p:spPr>
          <a:xfrm>
            <a:off x="355600" y="5918200"/>
            <a:ext cx="11153631" cy="646331"/>
          </a:xfrm>
          <a:prstGeom prst="rect">
            <a:avLst/>
          </a:prstGeom>
          <a:noFill/>
        </p:spPr>
        <p:txBody>
          <a:bodyPr wrap="none" rtlCol="0">
            <a:spAutoFit/>
          </a:bodyPr>
          <a:lstStyle/>
          <a:p>
            <a:r>
              <a:rPr lang="en-US"/>
              <a:t>For a full explanation of epidemic transition metrics see Ghys et al. 2018. Epidemiological metrics and benchmarks for</a:t>
            </a:r>
          </a:p>
          <a:p>
            <a:r>
              <a:rPr lang="en-US"/>
              <a:t>a transition in the HIV epidemic</a:t>
            </a:r>
            <a:r>
              <a:rPr lang="en-US" i="1"/>
              <a:t> </a:t>
            </a:r>
            <a:r>
              <a:rPr lang="en-US" i="1" err="1"/>
              <a:t>Plos</a:t>
            </a:r>
            <a:r>
              <a:rPr lang="en-US" i="1"/>
              <a:t> Med.  </a:t>
            </a:r>
            <a:endParaRPr lang="en-CH" i="1"/>
          </a:p>
        </p:txBody>
      </p:sp>
    </p:spTree>
    <p:extLst>
      <p:ext uri="{BB962C8B-B14F-4D97-AF65-F5344CB8AC3E}">
        <p14:creationId xmlns:p14="http://schemas.microsoft.com/office/powerpoint/2010/main" val="4056690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2445-B012-A02D-80EB-9BAE45FE6FB1}"/>
              </a:ext>
            </a:extLst>
          </p:cNvPr>
          <p:cNvSpPr>
            <a:spLocks noGrp="1"/>
          </p:cNvSpPr>
          <p:nvPr>
            <p:ph type="title"/>
          </p:nvPr>
        </p:nvSpPr>
        <p:spPr>
          <a:xfrm>
            <a:off x="269398" y="166182"/>
            <a:ext cx="6702902" cy="1325563"/>
          </a:xfrm>
        </p:spPr>
        <p:txBody>
          <a:bodyPr>
            <a:normAutofit fontScale="90000"/>
          </a:bodyPr>
          <a:lstStyle/>
          <a:p>
            <a:r>
              <a:rPr lang="en-US" sz="4000">
                <a:highlight>
                  <a:srgbClr val="48C0BC"/>
                </a:highlight>
              </a:rPr>
              <a:t>Variation in testing and treatment cascade across regions</a:t>
            </a:r>
            <a:endParaRPr lang="en-CH" sz="4000">
              <a:highlight>
                <a:srgbClr val="48C0BC"/>
              </a:highlight>
            </a:endParaRPr>
          </a:p>
        </p:txBody>
      </p:sp>
      <p:sp>
        <p:nvSpPr>
          <p:cNvPr id="11" name="TextBox 10">
            <a:extLst>
              <a:ext uri="{FF2B5EF4-FFF2-40B4-BE49-F238E27FC236}">
                <a16:creationId xmlns:a16="http://schemas.microsoft.com/office/drawing/2014/main" id="{A0D229D6-E263-2BBC-7F7E-D1659B261021}"/>
              </a:ext>
            </a:extLst>
          </p:cNvPr>
          <p:cNvSpPr txBox="1"/>
          <p:nvPr/>
        </p:nvSpPr>
        <p:spPr>
          <a:xfrm>
            <a:off x="548942" y="1625606"/>
            <a:ext cx="4971052" cy="4154984"/>
          </a:xfrm>
          <a:prstGeom prst="rect">
            <a:avLst/>
          </a:prstGeom>
          <a:noFill/>
        </p:spPr>
        <p:txBody>
          <a:bodyPr wrap="square">
            <a:spAutoFit/>
          </a:bodyPr>
          <a:lstStyle/>
          <a:p>
            <a:pPr marL="285750" indent="-285750">
              <a:buFont typeface="Arial" panose="020B0604020202020204" pitchFamily="34" charset="0"/>
              <a:buChar char="•"/>
            </a:pPr>
            <a:r>
              <a:rPr lang="en-US" sz="2400" dirty="0">
                <a:latin typeface="Calibri Light"/>
                <a:ea typeface="Calibri Light"/>
                <a:cs typeface="Calibri Light"/>
              </a:rPr>
              <a:t>No region has achieved the 95-95-95 targets or the 90-90-90</a:t>
            </a:r>
          </a:p>
          <a:p>
            <a:pPr marL="285750" indent="-285750">
              <a:buFont typeface="Arial" panose="020B0604020202020204" pitchFamily="34" charset="0"/>
              <a:buChar char="•"/>
            </a:pPr>
            <a:endParaRPr lang="en-US" sz="2400" dirty="0">
              <a:latin typeface="Calibri Light"/>
              <a:ea typeface="Calibri Light"/>
              <a:cs typeface="Calibri Light"/>
            </a:endParaRPr>
          </a:p>
          <a:p>
            <a:pPr marL="285750" indent="-285750">
              <a:buFont typeface="Arial" panose="020B0604020202020204" pitchFamily="34" charset="0"/>
              <a:buChar char="•"/>
            </a:pPr>
            <a:r>
              <a:rPr lang="en-US" sz="2400" dirty="0">
                <a:latin typeface="Calibri Light"/>
                <a:ea typeface="Calibri Light"/>
                <a:cs typeface="Calibri Light"/>
              </a:rPr>
              <a:t>The indicator with the largest variation is knowledge of status</a:t>
            </a:r>
          </a:p>
          <a:p>
            <a:pPr marL="742950" lvl="1" indent="-285750">
              <a:buFont typeface="Arial" panose="020B0604020202020204" pitchFamily="34" charset="0"/>
              <a:buChar char="•"/>
            </a:pPr>
            <a:r>
              <a:rPr lang="en-US" sz="2400" dirty="0">
                <a:latin typeface="Calibri Light"/>
                <a:ea typeface="Calibri Light"/>
                <a:cs typeface="Calibri Light"/>
              </a:rPr>
              <a:t>63% in EECA and 91% in WCENA</a:t>
            </a:r>
          </a:p>
          <a:p>
            <a:pPr marL="285750" indent="-285750">
              <a:buFont typeface="Arial" panose="020B0604020202020204" pitchFamily="34" charset="0"/>
              <a:buChar char="•"/>
            </a:pPr>
            <a:endParaRPr lang="en-US" sz="2400" dirty="0">
              <a:latin typeface="Calibri Light"/>
              <a:ea typeface="Calibri Light"/>
              <a:cs typeface="Calibri Light"/>
            </a:endParaRPr>
          </a:p>
          <a:p>
            <a:pPr marL="285750" indent="-285750">
              <a:buFont typeface="Arial" panose="020B0604020202020204" pitchFamily="34" charset="0"/>
              <a:buChar char="•"/>
            </a:pPr>
            <a:r>
              <a:rPr lang="en-US" sz="2400" dirty="0">
                <a:latin typeface="Calibri Light"/>
                <a:ea typeface="Calibri Light"/>
                <a:cs typeface="Calibri Light"/>
              </a:rPr>
              <a:t>Children remain far behind adults with 52% of children living with HIV on treatment compared to 76% among adults</a:t>
            </a:r>
          </a:p>
        </p:txBody>
      </p:sp>
      <p:pic>
        <p:nvPicPr>
          <p:cNvPr id="12" name="Picture 11">
            <a:extLst>
              <a:ext uri="{FF2B5EF4-FFF2-40B4-BE49-F238E27FC236}">
                <a16:creationId xmlns:a16="http://schemas.microsoft.com/office/drawing/2014/main" id="{2904132F-820C-C557-1E07-4C51657ACEE3}"/>
              </a:ext>
            </a:extLst>
          </p:cNvPr>
          <p:cNvPicPr>
            <a:picLocks noChangeAspect="1"/>
          </p:cNvPicPr>
          <p:nvPr/>
        </p:nvPicPr>
        <p:blipFill>
          <a:blip r:embed="rId2"/>
          <a:stretch>
            <a:fillRect/>
          </a:stretch>
        </p:blipFill>
        <p:spPr>
          <a:xfrm>
            <a:off x="5997593" y="955963"/>
            <a:ext cx="5798010" cy="5374635"/>
          </a:xfrm>
          <a:prstGeom prst="rect">
            <a:avLst/>
          </a:prstGeom>
        </p:spPr>
      </p:pic>
    </p:spTree>
    <p:extLst>
      <p:ext uri="{BB962C8B-B14F-4D97-AF65-F5344CB8AC3E}">
        <p14:creationId xmlns:p14="http://schemas.microsoft.com/office/powerpoint/2010/main" val="3983938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AB43C-678E-4B7A-9BD8-EE3BD98DD858}"/>
              </a:ext>
            </a:extLst>
          </p:cNvPr>
          <p:cNvSpPr>
            <a:spLocks noGrp="1"/>
          </p:cNvSpPr>
          <p:nvPr>
            <p:ph type="title"/>
          </p:nvPr>
        </p:nvSpPr>
        <p:spPr>
          <a:xfrm>
            <a:off x="794988" y="1277454"/>
            <a:ext cx="5521959" cy="1122138"/>
          </a:xfrm>
        </p:spPr>
        <p:txBody>
          <a:bodyPr>
            <a:noAutofit/>
          </a:bodyPr>
          <a:lstStyle/>
          <a:p>
            <a:pPr algn="r"/>
            <a:r>
              <a:rPr lang="en-US" sz="1800"/>
              <a:t>Opioid agonist treatment is still not universally adopted and, when it is available, is often taken up at levels well below the 2025 targets. We do see that 5 countries have reached the target already and a few are close.</a:t>
            </a:r>
            <a:endParaRPr lang="en-CH" sz="1800"/>
          </a:p>
        </p:txBody>
      </p:sp>
      <p:sp>
        <p:nvSpPr>
          <p:cNvPr id="6" name="Title 8">
            <a:extLst>
              <a:ext uri="{FF2B5EF4-FFF2-40B4-BE49-F238E27FC236}">
                <a16:creationId xmlns:a16="http://schemas.microsoft.com/office/drawing/2014/main" id="{17E582BC-3CFC-C9E7-7E65-D54DC47CBBBF}"/>
              </a:ext>
            </a:extLst>
          </p:cNvPr>
          <p:cNvSpPr txBox="1">
            <a:spLocks/>
          </p:cNvSpPr>
          <p:nvPr/>
        </p:nvSpPr>
        <p:spPr>
          <a:xfrm>
            <a:off x="838199" y="16147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a:highlight>
                  <a:srgbClr val="CDC984"/>
                </a:highlight>
                <a:ea typeface="+mj-lt"/>
                <a:cs typeface="+mj-lt"/>
              </a:rPr>
              <a:t>Prevention targets</a:t>
            </a:r>
            <a:endParaRPr lang="en-CH" sz="3600">
              <a:highlight>
                <a:srgbClr val="CDC984"/>
              </a:highlight>
              <a:ea typeface="+mj-lt"/>
              <a:cs typeface="+mj-lt"/>
            </a:endParaRPr>
          </a:p>
        </p:txBody>
      </p:sp>
      <p:pic>
        <p:nvPicPr>
          <p:cNvPr id="4" name="Picture 3">
            <a:extLst>
              <a:ext uri="{FF2B5EF4-FFF2-40B4-BE49-F238E27FC236}">
                <a16:creationId xmlns:a16="http://schemas.microsoft.com/office/drawing/2014/main" id="{96EF9286-E066-21A8-1159-A00BE047094E}"/>
              </a:ext>
            </a:extLst>
          </p:cNvPr>
          <p:cNvPicPr>
            <a:picLocks noChangeAspect="1"/>
          </p:cNvPicPr>
          <p:nvPr/>
        </p:nvPicPr>
        <p:blipFill>
          <a:blip r:embed="rId2"/>
          <a:stretch>
            <a:fillRect/>
          </a:stretch>
        </p:blipFill>
        <p:spPr>
          <a:xfrm>
            <a:off x="6316947" y="21489"/>
            <a:ext cx="5742974" cy="3938868"/>
          </a:xfrm>
          <a:prstGeom prst="rect">
            <a:avLst/>
          </a:prstGeom>
          <a:ln>
            <a:solidFill>
              <a:schemeClr val="bg2">
                <a:lumMod val="50000"/>
              </a:schemeClr>
            </a:solidFill>
          </a:ln>
        </p:spPr>
      </p:pic>
      <p:pic>
        <p:nvPicPr>
          <p:cNvPr id="5" name="Picture 4">
            <a:extLst>
              <a:ext uri="{FF2B5EF4-FFF2-40B4-BE49-F238E27FC236}">
                <a16:creationId xmlns:a16="http://schemas.microsoft.com/office/drawing/2014/main" id="{C4469BAF-2D78-2D3E-1379-2C848EF08425}"/>
              </a:ext>
            </a:extLst>
          </p:cNvPr>
          <p:cNvPicPr>
            <a:picLocks noChangeAspect="1"/>
          </p:cNvPicPr>
          <p:nvPr/>
        </p:nvPicPr>
        <p:blipFill>
          <a:blip r:embed="rId3"/>
          <a:stretch>
            <a:fillRect/>
          </a:stretch>
        </p:blipFill>
        <p:spPr>
          <a:xfrm>
            <a:off x="208280" y="2757661"/>
            <a:ext cx="5729684" cy="3938868"/>
          </a:xfrm>
          <a:prstGeom prst="rect">
            <a:avLst/>
          </a:prstGeom>
          <a:ln>
            <a:solidFill>
              <a:schemeClr val="tx1"/>
            </a:solidFill>
          </a:ln>
        </p:spPr>
      </p:pic>
      <p:sp>
        <p:nvSpPr>
          <p:cNvPr id="7" name="Title 1">
            <a:extLst>
              <a:ext uri="{FF2B5EF4-FFF2-40B4-BE49-F238E27FC236}">
                <a16:creationId xmlns:a16="http://schemas.microsoft.com/office/drawing/2014/main" id="{7D05F7D4-4048-5CD5-861F-E451EB160D3A}"/>
              </a:ext>
            </a:extLst>
          </p:cNvPr>
          <p:cNvSpPr txBox="1">
            <a:spLocks/>
          </p:cNvSpPr>
          <p:nvPr/>
        </p:nvSpPr>
        <p:spPr>
          <a:xfrm>
            <a:off x="5937964" y="5019477"/>
            <a:ext cx="5521959" cy="11221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a:t>Although there was significant scale up of </a:t>
            </a:r>
            <a:r>
              <a:rPr lang="en-US" sz="1800" err="1"/>
              <a:t>PrEP</a:t>
            </a:r>
            <a:r>
              <a:rPr lang="en-US" sz="1800"/>
              <a:t> in eastern and southern Africa, we are still far behind the regional targets and global target of 11 million by 2025. </a:t>
            </a:r>
            <a:endParaRPr lang="en-CH" sz="1800"/>
          </a:p>
        </p:txBody>
      </p:sp>
    </p:spTree>
    <p:extLst>
      <p:ext uri="{BB962C8B-B14F-4D97-AF65-F5344CB8AC3E}">
        <p14:creationId xmlns:p14="http://schemas.microsoft.com/office/powerpoint/2010/main" val="506785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077DB27-C2B4-41F3-B6BB-8439F260C811}"/>
              </a:ext>
            </a:extLst>
          </p:cNvPr>
          <p:cNvSpPr>
            <a:spLocks noGrp="1"/>
          </p:cNvSpPr>
          <p:nvPr>
            <p:ph type="body" sz="quarter" idx="10"/>
          </p:nvPr>
        </p:nvSpPr>
        <p:spPr>
          <a:xfrm>
            <a:off x="0" y="0"/>
            <a:ext cx="12192000" cy="6858000"/>
          </a:xfrm>
          <a:solidFill>
            <a:srgbClr val="F17076"/>
          </a:solidFill>
        </p:spPr>
        <p:txBody>
          <a:bodyPr>
            <a:normAutofit/>
          </a:bodyPr>
          <a:lstStyle/>
          <a:p>
            <a:r>
              <a:rPr lang="en-US" sz="4400">
                <a:solidFill>
                  <a:schemeClr val="tx1"/>
                </a:solidFill>
                <a:latin typeface="+mj-lt"/>
              </a:rPr>
              <a:t>However, we will not reach epidemic transition</a:t>
            </a:r>
          </a:p>
          <a:p>
            <a:r>
              <a:rPr lang="en-US" sz="4400">
                <a:solidFill>
                  <a:schemeClr val="tx1"/>
                </a:solidFill>
                <a:latin typeface="+mj-lt"/>
              </a:rPr>
              <a:t>without a focus on societal enablers and </a:t>
            </a:r>
          </a:p>
          <a:p>
            <a:r>
              <a:rPr lang="en-US" sz="4400">
                <a:solidFill>
                  <a:schemeClr val="tx1"/>
                </a:solidFill>
                <a:latin typeface="+mj-lt"/>
              </a:rPr>
              <a:t>community engagement 30-80-60</a:t>
            </a:r>
          </a:p>
          <a:p>
            <a:endParaRPr lang="en-US" sz="4400">
              <a:solidFill>
                <a:schemeClr val="tx1"/>
              </a:solidFill>
              <a:latin typeface="+mj-lt"/>
            </a:endParaRPr>
          </a:p>
          <a:p>
            <a:endParaRPr lang="en-US" sz="4400">
              <a:solidFill>
                <a:schemeClr val="tx1"/>
              </a:solidFill>
              <a:latin typeface="+mj-lt"/>
            </a:endParaRPr>
          </a:p>
          <a:p>
            <a:endParaRPr lang="en-US" sz="4400">
              <a:solidFill>
                <a:schemeClr val="tx1"/>
              </a:solidFill>
              <a:latin typeface="+mj-lt"/>
            </a:endParaRPr>
          </a:p>
          <a:p>
            <a:endParaRPr lang="en-US" sz="4400">
              <a:solidFill>
                <a:schemeClr val="tx1"/>
              </a:solidFill>
              <a:latin typeface="+mj-lt"/>
            </a:endParaRPr>
          </a:p>
          <a:p>
            <a:endParaRPr lang="en-US" sz="4400">
              <a:solidFill>
                <a:schemeClr val="tx1"/>
              </a:solidFill>
              <a:latin typeface="+mj-lt"/>
            </a:endParaRPr>
          </a:p>
        </p:txBody>
      </p:sp>
      <p:pic>
        <p:nvPicPr>
          <p:cNvPr id="2" name="Picture 1">
            <a:extLst>
              <a:ext uri="{FF2B5EF4-FFF2-40B4-BE49-F238E27FC236}">
                <a16:creationId xmlns:a16="http://schemas.microsoft.com/office/drawing/2014/main" id="{94BBC3DA-C53E-4DD9-54F3-AA0ED2B40C06}"/>
              </a:ext>
            </a:extLst>
          </p:cNvPr>
          <p:cNvPicPr>
            <a:picLocks noChangeAspect="1"/>
          </p:cNvPicPr>
          <p:nvPr/>
        </p:nvPicPr>
        <p:blipFill>
          <a:blip r:embed="rId2"/>
          <a:stretch>
            <a:fillRect/>
          </a:stretch>
        </p:blipFill>
        <p:spPr>
          <a:xfrm>
            <a:off x="1664847" y="3214487"/>
            <a:ext cx="8699746" cy="3151905"/>
          </a:xfrm>
          <a:prstGeom prst="rect">
            <a:avLst/>
          </a:prstGeom>
        </p:spPr>
      </p:pic>
    </p:spTree>
    <p:extLst>
      <p:ext uri="{BB962C8B-B14F-4D97-AF65-F5344CB8AC3E}">
        <p14:creationId xmlns:p14="http://schemas.microsoft.com/office/powerpoint/2010/main" val="133587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3426063-971D-4233-AAA4-76FD3260702B}"/>
              </a:ext>
            </a:extLst>
          </p:cNvPr>
          <p:cNvSpPr txBox="1">
            <a:spLocks/>
          </p:cNvSpPr>
          <p:nvPr/>
        </p:nvSpPr>
        <p:spPr>
          <a:xfrm>
            <a:off x="8845550" y="1028932"/>
            <a:ext cx="3143250" cy="480013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venir Next LT Pro Light" panose="020B0304020202020204" pitchFamily="34" charset="0"/>
                <a:ea typeface="+mj-ea"/>
                <a:cs typeface="+mj-cs"/>
              </a:defRPr>
            </a:lvl1pPr>
          </a:lstStyle>
          <a:p>
            <a:pPr>
              <a:lnSpc>
                <a:spcPct val="100000"/>
              </a:lnSpc>
              <a:spcBef>
                <a:spcPts val="800"/>
              </a:spcBef>
              <a:spcAft>
                <a:spcPts val="800"/>
              </a:spcAft>
            </a:pPr>
            <a:r>
              <a:rPr lang="en-US" sz="2200" b="0">
                <a:latin typeface="Avenir Next LT Pro Light"/>
              </a:rPr>
              <a:t>Failure to make any progress on societal enablers would undermine efforts to reach the HIV service targets, resulting in an additional </a:t>
            </a:r>
            <a:r>
              <a:rPr lang="en-US" sz="2200" b="0">
                <a:solidFill>
                  <a:srgbClr val="E31837"/>
                </a:solidFill>
                <a:latin typeface="Avenir Next LT Pro Light"/>
              </a:rPr>
              <a:t>1.7 million AIDS-related deaths and 2.5 million additional new HIV infections</a:t>
            </a:r>
            <a:r>
              <a:rPr lang="en-US" sz="2200" b="0">
                <a:latin typeface="Avenir Next LT Pro Light"/>
              </a:rPr>
              <a:t> between 2021 and 2030.</a:t>
            </a:r>
            <a:endParaRPr lang="en-US" sz="2600" b="0">
              <a:latin typeface="Avenir Next LT Pro Light"/>
            </a:endParaRPr>
          </a:p>
        </p:txBody>
      </p:sp>
      <p:sp>
        <p:nvSpPr>
          <p:cNvPr id="4" name="Title 1">
            <a:extLst>
              <a:ext uri="{FF2B5EF4-FFF2-40B4-BE49-F238E27FC236}">
                <a16:creationId xmlns:a16="http://schemas.microsoft.com/office/drawing/2014/main" id="{D22A0A70-8E17-442C-8EB0-2599D7FDA3D9}"/>
              </a:ext>
            </a:extLst>
          </p:cNvPr>
          <p:cNvSpPr txBox="1">
            <a:spLocks/>
          </p:cNvSpPr>
          <p:nvPr/>
        </p:nvSpPr>
        <p:spPr>
          <a:xfrm>
            <a:off x="563418" y="373559"/>
            <a:ext cx="10822143" cy="787658"/>
          </a:xfrm>
          <a:prstGeom prst="rect">
            <a:avLst/>
          </a:prstGeom>
        </p:spPr>
        <p:txBody>
          <a:bodyPr>
            <a:normAutofit/>
          </a:bodyPr>
          <a:lstStyle>
            <a:lvl1pPr algn="l" defTabSz="914400" rtl="0" eaLnBrk="1" latinLnBrk="0" hangingPunct="1">
              <a:lnSpc>
                <a:spcPct val="90000"/>
              </a:lnSpc>
              <a:spcBef>
                <a:spcPct val="0"/>
              </a:spcBef>
              <a:buNone/>
              <a:defRPr sz="4400" b="1" kern="1200">
                <a:solidFill>
                  <a:schemeClr val="tx1"/>
                </a:solidFill>
                <a:latin typeface="Avenir Next LT Pro Light" panose="020B0304020202020204" pitchFamily="34" charset="0"/>
                <a:ea typeface="+mj-ea"/>
                <a:cs typeface="+mj-cs"/>
              </a:defRPr>
            </a:lvl1pPr>
          </a:lstStyle>
          <a:p>
            <a:pPr algn="ctr"/>
            <a:r>
              <a:rPr lang="en-GB" sz="3600">
                <a:solidFill>
                  <a:srgbClr val="63CDF6"/>
                </a:solidFill>
              </a:rPr>
              <a:t>Societal enablers needed to reach impact goals</a:t>
            </a:r>
          </a:p>
        </p:txBody>
      </p:sp>
      <p:pic>
        <p:nvPicPr>
          <p:cNvPr id="5" name="Picture 6" descr="Chart, line chart&#10;&#10;Description automatically generated">
            <a:extLst>
              <a:ext uri="{FF2B5EF4-FFF2-40B4-BE49-F238E27FC236}">
                <a16:creationId xmlns:a16="http://schemas.microsoft.com/office/drawing/2014/main" id="{6A6AAF42-ABDE-4BA7-B8A0-B0CF0252A348}"/>
              </a:ext>
            </a:extLst>
          </p:cNvPr>
          <p:cNvPicPr>
            <a:picLocks noChangeAspect="1"/>
          </p:cNvPicPr>
          <p:nvPr/>
        </p:nvPicPr>
        <p:blipFill>
          <a:blip r:embed="rId3"/>
          <a:stretch>
            <a:fillRect/>
          </a:stretch>
        </p:blipFill>
        <p:spPr>
          <a:xfrm>
            <a:off x="631093" y="965497"/>
            <a:ext cx="8155353" cy="5693983"/>
          </a:xfrm>
          <a:prstGeom prst="rect">
            <a:avLst/>
          </a:prstGeom>
        </p:spPr>
      </p:pic>
    </p:spTree>
    <p:extLst>
      <p:ext uri="{BB962C8B-B14F-4D97-AF65-F5344CB8AC3E}">
        <p14:creationId xmlns:p14="http://schemas.microsoft.com/office/powerpoint/2010/main" val="2057942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B9E29A-51F1-43C5-913B-004626F59086}">
  <ds:schemaRefs>
    <ds:schemaRef ds:uri="288ef829-98c5-46d1-83dc-c2ef7c814da2"/>
    <ds:schemaRef ds:uri="2ddeef39-65d3-4660-94f2-f063f949c5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F71A342-3B8F-4373-8F5F-642B275B7CAC}">
  <ds:schemaRefs>
    <ds:schemaRef ds:uri="288ef829-98c5-46d1-83dc-c2ef7c814da2"/>
    <ds:schemaRef ds:uri="2ddeef39-65d3-4660-94f2-f063f949c57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C1FF31A-2341-4633-A50E-4E22C001FF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1410</Words>
  <Application>Microsoft Office PowerPoint</Application>
  <PresentationFormat>Widescreen</PresentationFormat>
  <Paragraphs>237</Paragraphs>
  <Slides>13</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Arial,Sans-Serif</vt:lpstr>
      <vt:lpstr>Avenir Next LT Pro</vt:lpstr>
      <vt:lpstr>Avenir Next LT Pro Light</vt:lpstr>
      <vt:lpstr>AvenirLTStd-Light</vt:lpstr>
      <vt:lpstr>Calibri</vt:lpstr>
      <vt:lpstr>Calibri Light</vt:lpstr>
      <vt:lpstr>IAS Ribbon Sans</vt:lpstr>
      <vt:lpstr>Segoe UI</vt:lpstr>
      <vt:lpstr>Office Theme</vt:lpstr>
      <vt:lpstr>Global epidemiology and actions for prioritizing access and scale up of HIV prevention and treatment programmes</vt:lpstr>
      <vt:lpstr>PowerPoint Presentation</vt:lpstr>
      <vt:lpstr>PowerPoint Presentation</vt:lpstr>
      <vt:lpstr>Epidemiologic targets</vt:lpstr>
      <vt:lpstr>31 countries achieved epidemic transition in 2021, many in the highest burdened region of Eastern Southern Africa</vt:lpstr>
      <vt:lpstr>Variation in testing and treatment cascade across regions</vt:lpstr>
      <vt:lpstr>Opioid agonist treatment is still not universally adopted and, when it is available, is often taken up at levels well below the 2025 targets. We do see that 5 countries have reached the target already and a few are close.</vt:lpstr>
      <vt:lpstr>PowerPoint Presentation</vt:lpstr>
      <vt:lpstr>PowerPoint Presentation</vt:lpstr>
      <vt:lpstr>PowerPoint Presentation</vt:lpstr>
      <vt:lpstr>Law reform is happening but is still too slow</vt:lpstr>
      <vt:lpstr>Stigma and discrimination still blocks the way forward</vt:lpstr>
      <vt:lpstr>Key actions to reach epidemic transition and get the HIV response on track to end AIDS by 2030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AIDS UPDATE REPORT 2022</dc:title>
  <dc:creator>MORO, Liana</dc:creator>
  <cp:lastModifiedBy>ZEMBE, Lycias</cp:lastModifiedBy>
  <cp:revision>1</cp:revision>
  <dcterms:created xsi:type="dcterms:W3CDTF">2022-07-05T13:35:38Z</dcterms:created>
  <dcterms:modified xsi:type="dcterms:W3CDTF">2022-07-27T16:00:52Z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